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65680" y="1986788"/>
            <a:ext cx="358203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6314" y="1968500"/>
            <a:ext cx="505460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18" y="2718308"/>
            <a:ext cx="1061896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825" y="1828799"/>
            <a:ext cx="5497195" cy="411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6948"/>
            <a:ext cx="70986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OBJECTIVES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85736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5" dirty="0">
                <a:solidFill>
                  <a:srgbClr val="171717"/>
                </a:solidFill>
              </a:rPr>
              <a:t>J</a:t>
            </a:r>
            <a:r>
              <a:rPr sz="4450" spc="10" dirty="0">
                <a:solidFill>
                  <a:srgbClr val="171717"/>
                </a:solidFill>
              </a:rPr>
              <a:t>a</a:t>
            </a:r>
            <a:r>
              <a:rPr sz="4450" spc="-225" dirty="0">
                <a:solidFill>
                  <a:srgbClr val="171717"/>
                </a:solidFill>
              </a:rPr>
              <a:t>v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75" dirty="0">
                <a:solidFill>
                  <a:srgbClr val="171717"/>
                </a:solidFill>
              </a:rPr>
              <a:t>rip</a:t>
            </a:r>
            <a:r>
              <a:rPr sz="4450" spc="30" dirty="0">
                <a:solidFill>
                  <a:srgbClr val="171717"/>
                </a:solidFill>
              </a:rPr>
              <a:t>t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45" dirty="0">
                <a:solidFill>
                  <a:srgbClr val="171717"/>
                </a:solidFill>
              </a:rPr>
              <a:t>d</a:t>
            </a:r>
            <a:r>
              <a:rPr sz="4450" spc="-50" dirty="0">
                <a:solidFill>
                  <a:srgbClr val="171717"/>
                </a:solidFill>
              </a:rPr>
              <a:t>a</a:t>
            </a:r>
            <a:r>
              <a:rPr sz="4450" spc="-150" dirty="0">
                <a:solidFill>
                  <a:srgbClr val="171717"/>
                </a:solidFill>
              </a:rPr>
              <a:t>me</a:t>
            </a:r>
            <a:r>
              <a:rPr sz="4450" spc="-14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75" dirty="0">
                <a:solidFill>
                  <a:srgbClr val="171717"/>
                </a:solidFill>
              </a:rPr>
              <a:t>ls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9908" y="2718308"/>
            <a:ext cx="902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Setting-up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195" dirty="0"/>
              <a:t> </a:t>
            </a:r>
            <a:r>
              <a:rPr spc="-10" dirty="0"/>
              <a:t>Development</a:t>
            </a:r>
            <a:r>
              <a:rPr spc="-204" dirty="0"/>
              <a:t> </a:t>
            </a:r>
            <a:r>
              <a:rPr spc="-30" dirty="0"/>
              <a:t>Environment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437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10" dirty="0"/>
              <a:t> </a:t>
            </a:r>
            <a:r>
              <a:rPr spc="-5" dirty="0"/>
              <a:t>Objectives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536" y="1615439"/>
            <a:ext cx="3611879" cy="36118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6185" y="1267459"/>
            <a:ext cx="1840864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pc="20" dirty="0">
                <a:solidFill>
                  <a:srgbClr val="F05A28"/>
                </a:solidFill>
              </a:rPr>
              <a:t>Ch</a:t>
            </a:r>
            <a:r>
              <a:rPr spc="-60" dirty="0">
                <a:solidFill>
                  <a:srgbClr val="F05A28"/>
                </a:solidFill>
              </a:rPr>
              <a:t>r</a:t>
            </a:r>
            <a:r>
              <a:rPr spc="175" dirty="0">
                <a:solidFill>
                  <a:srgbClr val="F05A28"/>
                </a:solidFill>
              </a:rPr>
              <a:t>o</a:t>
            </a:r>
            <a:r>
              <a:rPr spc="-15" dirty="0">
                <a:solidFill>
                  <a:srgbClr val="F05A28"/>
                </a:solidFill>
              </a:rPr>
              <a:t>me  </a:t>
            </a:r>
            <a:r>
              <a:rPr spc="114" dirty="0">
                <a:solidFill>
                  <a:srgbClr val="F05A28"/>
                </a:solidFill>
              </a:rPr>
              <a:t>Edge </a:t>
            </a:r>
            <a:r>
              <a:rPr spc="120" dirty="0">
                <a:solidFill>
                  <a:srgbClr val="F05A28"/>
                </a:solidFill>
              </a:rPr>
              <a:t> </a:t>
            </a:r>
            <a:r>
              <a:rPr spc="40" dirty="0">
                <a:solidFill>
                  <a:srgbClr val="F05A28"/>
                </a:solidFill>
              </a:rPr>
              <a:t>Firefox </a:t>
            </a:r>
            <a:r>
              <a:rPr spc="45" dirty="0">
                <a:solidFill>
                  <a:srgbClr val="F05A28"/>
                </a:solidFill>
              </a:rPr>
              <a:t> Opera </a:t>
            </a:r>
            <a:r>
              <a:rPr spc="50" dirty="0">
                <a:solidFill>
                  <a:srgbClr val="F05A28"/>
                </a:solidFill>
              </a:rPr>
              <a:t> </a:t>
            </a:r>
            <a:r>
              <a:rPr spc="-45" dirty="0">
                <a:solidFill>
                  <a:srgbClr val="F05A28"/>
                </a:solidFill>
              </a:rPr>
              <a:t>Safari</a:t>
            </a:r>
            <a:endParaRPr spc="-45" dirty="0">
              <a:solidFill>
                <a:srgbClr val="F05A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6534" y="3434588"/>
            <a:ext cx="1087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Desktop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2585" y="3434588"/>
            <a:ext cx="21450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8815" marR="5080" indent="-66675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Smartphone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5606" y="3434588"/>
            <a:ext cx="848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2519" y="1216152"/>
            <a:ext cx="2505456" cy="194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216152"/>
            <a:ext cx="1301496" cy="1676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4983" y="1112519"/>
            <a:ext cx="1908048" cy="1871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2896" y="1624583"/>
            <a:ext cx="762000" cy="12344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9799" y="4915915"/>
            <a:ext cx="1095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1039" y="4915915"/>
            <a:ext cx="11004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Cordova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4296" y="4915915"/>
            <a:ext cx="1019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040" y="517652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Course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Overview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65680" y="2197100"/>
            <a:ext cx="3582035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Introduction</a:t>
            </a:r>
            <a:r>
              <a:rPr spc="-155" dirty="0"/>
              <a:t> </a:t>
            </a:r>
            <a:r>
              <a:rPr spc="10" dirty="0"/>
              <a:t>and</a:t>
            </a:r>
            <a:r>
              <a:rPr spc="-155" dirty="0"/>
              <a:t> </a:t>
            </a:r>
            <a:r>
              <a:rPr spc="5" dirty="0"/>
              <a:t>Setup</a:t>
            </a:r>
            <a:endParaRPr spc="5" dirty="0"/>
          </a:p>
          <a:p>
            <a:pPr marL="12700" marR="163195">
              <a:lnSpc>
                <a:spcPct val="179000"/>
              </a:lnSpc>
              <a:spcBef>
                <a:spcPts val="455"/>
              </a:spcBef>
            </a:pPr>
            <a:r>
              <a:rPr spc="70" dirty="0"/>
              <a:t>JS</a:t>
            </a:r>
            <a:r>
              <a:rPr spc="-140" dirty="0"/>
              <a:t> </a:t>
            </a:r>
            <a:r>
              <a:rPr spc="30" dirty="0"/>
              <a:t>Language</a:t>
            </a:r>
            <a:r>
              <a:rPr spc="-135" dirty="0"/>
              <a:t> </a:t>
            </a:r>
            <a:r>
              <a:rPr dirty="0"/>
              <a:t>Features </a:t>
            </a:r>
            <a:r>
              <a:rPr spc="-830" dirty="0"/>
              <a:t> </a:t>
            </a:r>
            <a:r>
              <a:rPr spc="15" dirty="0"/>
              <a:t>Operators</a:t>
            </a:r>
            <a:endParaRPr spc="15" dirty="0"/>
          </a:p>
          <a:p>
            <a:pPr marL="12700" marR="342900">
              <a:lnSpc>
                <a:spcPts val="5640"/>
              </a:lnSpc>
            </a:pPr>
            <a:endParaRPr spc="3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296314" y="1968500"/>
            <a:ext cx="5054600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621665">
              <a:lnSpc>
                <a:spcPct val="178000"/>
              </a:lnSpc>
              <a:spcBef>
                <a:spcPts val="685"/>
              </a:spcBef>
            </a:pPr>
            <a:r>
              <a:rPr spc="35" dirty="0">
                <a:sym typeface="+mn-ea"/>
              </a:rPr>
              <a:t>Functions</a:t>
            </a:r>
            <a:r>
              <a:rPr spc="-150" dirty="0">
                <a:sym typeface="+mn-ea"/>
              </a:rPr>
              <a:t> </a:t>
            </a:r>
            <a:r>
              <a:rPr spc="10" dirty="0">
                <a:sym typeface="+mn-ea"/>
              </a:rPr>
              <a:t>and</a:t>
            </a:r>
            <a:r>
              <a:rPr spc="-145" dirty="0">
                <a:sym typeface="+mn-ea"/>
              </a:rPr>
              <a:t> </a:t>
            </a:r>
            <a:r>
              <a:rPr spc="45" dirty="0">
                <a:sym typeface="+mn-ea"/>
              </a:rPr>
              <a:t>Scope </a:t>
            </a:r>
            <a:r>
              <a:rPr spc="-825" dirty="0">
                <a:sym typeface="+mn-ea"/>
              </a:rPr>
              <a:t> </a:t>
            </a:r>
            <a:r>
              <a:rPr spc="-145" dirty="0">
                <a:sym typeface="+mn-ea"/>
              </a:rPr>
              <a:t> </a:t>
            </a:r>
            <a:r>
              <a:rPr spc="35" dirty="0">
                <a:sym typeface="+mn-ea"/>
              </a:rPr>
              <a:t>Modules</a:t>
            </a:r>
            <a:endParaRPr spc="35" dirty="0"/>
          </a:p>
          <a:p>
            <a:pPr marL="38735" marR="621665">
              <a:lnSpc>
                <a:spcPct val="178000"/>
              </a:lnSpc>
              <a:spcBef>
                <a:spcPts val="685"/>
              </a:spcBef>
            </a:pPr>
            <a:r>
              <a:rPr spc="5" dirty="0"/>
              <a:t>Promises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10" dirty="0"/>
              <a:t>Error</a:t>
            </a:r>
            <a:r>
              <a:rPr spc="-130" dirty="0"/>
              <a:t> </a:t>
            </a:r>
            <a:r>
              <a:rPr spc="20" dirty="0"/>
              <a:t>Handling </a:t>
            </a:r>
            <a:r>
              <a:rPr spc="-825" dirty="0"/>
              <a:t> </a:t>
            </a:r>
            <a:endParaRPr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7756" y="2718308"/>
            <a:ext cx="719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JavaScript</a:t>
            </a:r>
            <a:r>
              <a:rPr spc="-210" dirty="0"/>
              <a:t> </a:t>
            </a:r>
            <a:r>
              <a:rPr spc="-35" dirty="0"/>
              <a:t>Versions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5" dirty="0"/>
              <a:t>History</a:t>
            </a:r>
            <a:endParaRPr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1825" y="1828799"/>
          <a:ext cx="5497195" cy="411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4227195"/>
              </a:tblGrid>
              <a:tr h="1252042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2805"/>
                        </a:spcBef>
                      </a:pPr>
                      <a:r>
                        <a:rPr sz="2750" spc="95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1995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235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Created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Eich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05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177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25204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2750" spc="80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1997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870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Standard,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ECMAScript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05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177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2520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2750" spc="120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1999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870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ECMAScript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540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804" y="517652"/>
            <a:ext cx="713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JavaScript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Versions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History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2804" y="517652"/>
            <a:ext cx="713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JavaScript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Versions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History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31" y="2172417"/>
            <a:ext cx="100012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4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2009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2279395"/>
            <a:ext cx="25838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ECMAScript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(ES5)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492" y="3601929"/>
            <a:ext cx="84645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201</a:t>
            </a:r>
            <a:r>
              <a:rPr sz="2750" spc="1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3708908"/>
            <a:ext cx="30314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4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138420"/>
            <a:ext cx="1950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Yearly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" y="5031441"/>
            <a:ext cx="118808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2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&gt;</a:t>
            </a:r>
            <a:r>
              <a:rPr sz="2750" spc="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750" spc="5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750" spc="-5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750" spc="1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54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Tooling</a:t>
            </a:r>
            <a:r>
              <a:rPr spc="-215" dirty="0"/>
              <a:t> </a:t>
            </a:r>
            <a:r>
              <a:rPr spc="25" dirty="0"/>
              <a:t>for</a:t>
            </a:r>
            <a:r>
              <a:rPr spc="-210" dirty="0"/>
              <a:t> </a:t>
            </a:r>
            <a:r>
              <a:rPr spc="-35" dirty="0"/>
              <a:t>This</a:t>
            </a:r>
            <a:r>
              <a:rPr spc="-220" dirty="0"/>
              <a:t> </a:t>
            </a:r>
            <a:r>
              <a:rPr spc="-5" dirty="0"/>
              <a:t>Course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Presentation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JavaScript Fundamentals</vt:lpstr>
      <vt:lpstr>Course Objectives and Overview</vt:lpstr>
      <vt:lpstr>Chrome  Edge  Firefox  Opera  Safari</vt:lpstr>
      <vt:lpstr>PowerPoint 演示文稿</vt:lpstr>
      <vt:lpstr>Course Overview</vt:lpstr>
      <vt:lpstr>JavaScript Versions and History</vt:lpstr>
      <vt:lpstr>JavaScript Versions and History</vt:lpstr>
      <vt:lpstr>JavaScript Versions and History</vt:lpstr>
      <vt:lpstr>Tooling for This Course</vt:lpstr>
      <vt:lpstr>Setting-up a Development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</cp:lastModifiedBy>
  <cp:revision>2</cp:revision>
  <dcterms:created xsi:type="dcterms:W3CDTF">2021-12-24T03:18:00Z</dcterms:created>
  <dcterms:modified xsi:type="dcterms:W3CDTF">2024-07-09T06:25:49Z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3420140011A244F5A8393EAD49FCCFE0</vt:lpwstr>
  </property>
  <property fmtid="{D5CDD505-2E9C-101B-9397-08002B2CF9AE}" pid="3" name="KSOProductBuildVer">
    <vt:lpwstr>1033-12.2.0.17152</vt:lpwstr>
  </property>
</Properties>
</file>