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48877" y="517652"/>
            <a:ext cx="24942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7" y="2718308"/>
            <a:ext cx="106197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7" y="1572259"/>
            <a:ext cx="1080436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22579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55" dirty="0">
                <a:solidFill>
                  <a:srgbClr val="171717"/>
                </a:solidFill>
              </a:rPr>
              <a:t>J</a:t>
            </a:r>
            <a:r>
              <a:rPr sz="4450" spc="10" dirty="0">
                <a:solidFill>
                  <a:srgbClr val="171717"/>
                </a:solidFill>
              </a:rPr>
              <a:t>a</a:t>
            </a:r>
            <a:r>
              <a:rPr sz="4450" spc="-225" dirty="0">
                <a:solidFill>
                  <a:srgbClr val="171717"/>
                </a:solidFill>
              </a:rPr>
              <a:t>v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75" dirty="0">
                <a:solidFill>
                  <a:srgbClr val="171717"/>
                </a:solidFill>
              </a:rPr>
              <a:t>rip</a:t>
            </a:r>
            <a:r>
              <a:rPr sz="4450" spc="30" dirty="0">
                <a:solidFill>
                  <a:srgbClr val="171717"/>
                </a:solidFill>
              </a:rPr>
              <a:t>t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195" dirty="0">
                <a:solidFill>
                  <a:srgbClr val="171717"/>
                </a:solidFill>
              </a:rPr>
              <a:t>L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35" dirty="0">
                <a:solidFill>
                  <a:srgbClr val="171717"/>
                </a:solidFill>
              </a:rPr>
              <a:t>g</a:t>
            </a:r>
            <a:r>
              <a:rPr sz="4450" spc="-30" dirty="0">
                <a:solidFill>
                  <a:srgbClr val="171717"/>
                </a:solidFill>
              </a:rPr>
              <a:t>u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5" dirty="0">
                <a:solidFill>
                  <a:srgbClr val="171717"/>
                </a:solidFill>
              </a:rPr>
              <a:t>g</a:t>
            </a:r>
            <a:r>
              <a:rPr sz="4450" spc="100" dirty="0">
                <a:solidFill>
                  <a:srgbClr val="171717"/>
                </a:solidFill>
              </a:rPr>
              <a:t>e</a:t>
            </a:r>
            <a:r>
              <a:rPr sz="4450" spc="-425" dirty="0">
                <a:solidFill>
                  <a:srgbClr val="171717"/>
                </a:solidFill>
              </a:rPr>
              <a:t> </a:t>
            </a:r>
            <a:r>
              <a:rPr sz="4450" spc="15" dirty="0">
                <a:solidFill>
                  <a:srgbClr val="171717"/>
                </a:solidFill>
              </a:rPr>
              <a:t>F</a:t>
            </a:r>
            <a:r>
              <a:rPr sz="4450" spc="85" dirty="0">
                <a:solidFill>
                  <a:srgbClr val="171717"/>
                </a:solidFill>
              </a:rPr>
              <a:t>e</a:t>
            </a:r>
            <a:r>
              <a:rPr sz="4450" spc="-210" dirty="0">
                <a:solidFill>
                  <a:srgbClr val="171717"/>
                </a:solidFill>
              </a:rPr>
              <a:t>a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295" dirty="0">
                <a:solidFill>
                  <a:srgbClr val="171717"/>
                </a:solidFill>
              </a:rPr>
              <a:t>r</a:t>
            </a:r>
            <a:r>
              <a:rPr sz="4450" spc="-105" dirty="0">
                <a:solidFill>
                  <a:srgbClr val="171717"/>
                </a:solidFill>
              </a:rPr>
              <a:t>e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4067"/>
            <a:ext cx="86061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console.log(carId);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(not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6CBE0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877" y="517652"/>
            <a:ext cx="240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427291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var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352869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console.log(foo);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9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8877" y="517652"/>
            <a:ext cx="240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let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var</a:t>
            </a:r>
            <a:endParaRPr spc="-11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312928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9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oo);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264" y="4272788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48877" y="517652"/>
            <a:ext cx="240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let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var</a:t>
            </a:r>
            <a:endParaRPr spc="-11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737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Rest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827976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sendCars(...allCarIds)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allCarIds.forEach(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555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200	555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7970" y="517652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Rest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827976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sendCars(day,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...allCarIds)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allCarIds.forEach(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sendCars(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'Monday'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555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200	555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7970" y="517652"/>
            <a:ext cx="370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Rest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88" y="2718308"/>
            <a:ext cx="474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Destructuring</a:t>
            </a:r>
            <a:r>
              <a:rPr spc="-225" dirty="0"/>
              <a:t> </a:t>
            </a:r>
            <a:r>
              <a:rPr spc="-30" dirty="0"/>
              <a:t>Arrays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586803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[car1,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car3]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107440" algn="l"/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2	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641604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car1,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[car1,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remainingCars]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107440" algn="l"/>
                <a:tab pos="220281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	[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2,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7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568579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remainingCars]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console.log(remainingCars);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2,	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7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876" y="517652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Arrays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035811"/>
            <a:ext cx="165862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Constants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</a:rPr>
              <a:t>let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var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224532"/>
            <a:ext cx="42138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969770">
              <a:lnSpc>
                <a:spcPct val="163000"/>
              </a:lnSpc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Destructuring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Spread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typeof()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Conversions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Controlling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Loops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2407" y="2718308"/>
            <a:ext cx="503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Destructuring</a:t>
            </a:r>
            <a:r>
              <a:rPr spc="-235" dirty="0"/>
              <a:t> </a:t>
            </a:r>
            <a:r>
              <a:rPr spc="25" dirty="0"/>
              <a:t>Objects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82410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convertible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82410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4028440" algn="l"/>
              </a:tabLst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 style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error!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306828"/>
            <a:ext cx="824103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style: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'convertible'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({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console.log(id,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style);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5000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convertible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2430" y="517652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Destructuring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Objects</a:t>
            </a:r>
            <a:endParaRPr spc="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6526" y="2718308"/>
            <a:ext cx="331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Spread</a:t>
            </a:r>
            <a:r>
              <a:rPr spc="-254" dirty="0"/>
              <a:t> </a:t>
            </a:r>
            <a:r>
              <a:rPr spc="-70" dirty="0"/>
              <a:t>Syntax</a:t>
            </a:r>
            <a:endParaRPr spc="-7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963409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startCars(car1,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64782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300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startCars(...carIds);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472565" algn="l"/>
                <a:tab pos="238569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100	300	500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838" y="517652"/>
            <a:ext cx="329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Spread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Syntax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963409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startCars(car1,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console.log(car1,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car2,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car3);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74320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carCodes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'abc'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startCars(...carCodes);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107440" algn="l"/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	b	c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3838" y="517652"/>
            <a:ext cx="329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Spread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Syntax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2036" y="2718308"/>
            <a:ext cx="191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typeof()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6416040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7940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7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164846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boolean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'Hello'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(){}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{}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73660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object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 </a:t>
            </a:r>
            <a:r>
              <a:rPr sz="2400" spc="-14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typeof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4306" y="517652"/>
            <a:ext cx="189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t</a:t>
            </a:r>
            <a:r>
              <a:rPr spc="-10" dirty="0">
                <a:solidFill>
                  <a:srgbClr val="404040"/>
                </a:solidFill>
              </a:rPr>
              <a:t>y</a:t>
            </a:r>
            <a:r>
              <a:rPr spc="55" dirty="0">
                <a:solidFill>
                  <a:srgbClr val="404040"/>
                </a:solidFill>
              </a:rPr>
              <a:t>peof</a:t>
            </a:r>
            <a:r>
              <a:rPr spc="-90" dirty="0">
                <a:solidFill>
                  <a:srgbClr val="404040"/>
                </a:solidFill>
              </a:rPr>
              <a:t>()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9146" y="2718308"/>
            <a:ext cx="623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Common</a:t>
            </a:r>
            <a:r>
              <a:rPr spc="-229" dirty="0"/>
              <a:t> </a:t>
            </a:r>
            <a:r>
              <a:rPr spc="-20" dirty="0"/>
              <a:t>Type</a:t>
            </a:r>
            <a:r>
              <a:rPr spc="-225" dirty="0"/>
              <a:t> </a:t>
            </a:r>
            <a:r>
              <a:rPr spc="-25" dirty="0"/>
              <a:t>Conversions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183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Constants</a:t>
            </a:r>
            <a:endParaRPr spc="-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17" y="1572259"/>
            <a:ext cx="78181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foo.toString();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convert string to integer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.parseInt(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'55'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55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817" y="5138420"/>
            <a:ext cx="49549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convert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.parseFloat(</a:t>
            </a:r>
            <a:r>
              <a:rPr sz="2400" spc="-5" dirty="0">
                <a:solidFill>
                  <a:srgbClr val="1F778D"/>
                </a:solidFill>
                <a:latin typeface="Courier New" panose="02070309020205020404"/>
                <a:cs typeface="Courier New" panose="02070309020205020404"/>
              </a:rPr>
              <a:t>'55.99'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867" y="5732779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55.99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number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4006" y="517652"/>
            <a:ext cx="6196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Common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Type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Conversions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3163" y="2718308"/>
            <a:ext cx="4072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Controlling</a:t>
            </a:r>
            <a:r>
              <a:rPr spc="-240" dirty="0"/>
              <a:t> </a:t>
            </a:r>
            <a:r>
              <a:rPr spc="100" dirty="0"/>
              <a:t>Loops</a:t>
            </a:r>
            <a:endParaRPr spc="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17" y="1867915"/>
            <a:ext cx="381698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12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++)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===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7429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break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307276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8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681" y="517652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Controlling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Loops</a:t>
            </a:r>
            <a:endParaRPr spc="8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817" y="1867915"/>
            <a:ext cx="437515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dirty="0">
                <a:solidFill>
                  <a:srgbClr val="2A9FBC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++) 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R="1198880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1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===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R="1252855" algn="ct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continue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3778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1107440" algn="l"/>
                <a:tab pos="1655445" algn="l"/>
              </a:tabLst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0	1	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6681" y="517652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Controlling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85" dirty="0">
                <a:solidFill>
                  <a:srgbClr val="404040"/>
                </a:solidFill>
              </a:rPr>
              <a:t>Loops</a:t>
            </a:r>
            <a:endParaRPr spc="8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822452"/>
            <a:ext cx="155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Constants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264411"/>
            <a:ext cx="3954779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const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…theRest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Destructuring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1715135" algn="l"/>
              </a:tabLst>
            </a:pP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1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2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24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spc="1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[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2400" spc="-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spc="1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]</a:t>
            </a:r>
            <a:r>
              <a:rPr sz="2400" spc="-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2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2400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9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spc="-2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;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  <a:tab pos="1912620" algn="l"/>
              </a:tabLst>
            </a:pPr>
            <a:r>
              <a:rPr sz="2400" spc="2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25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400" spc="1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spc="26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-2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240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400" spc="114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2400" spc="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{</a:t>
            </a:r>
            <a:r>
              <a:rPr sz="2400" spc="1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2400" spc="-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2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spc="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}</a:t>
            </a:r>
            <a:r>
              <a:rPr sz="2400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-25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2400" spc="-3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2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spc="2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spc="-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400" spc="-6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);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Spread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fn(…arr)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416811"/>
            <a:ext cx="130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t</a:t>
            </a:r>
            <a:r>
              <a:rPr sz="2400" spc="15" dirty="0">
                <a:solidFill>
                  <a:srgbClr val="F05A28"/>
                </a:solidFill>
              </a:rPr>
              <a:t>y</a:t>
            </a:r>
            <a:r>
              <a:rPr sz="2400" spc="65" dirty="0">
                <a:solidFill>
                  <a:srgbClr val="F05A28"/>
                </a:solidFill>
              </a:rPr>
              <a:t>pe</a:t>
            </a:r>
            <a:r>
              <a:rPr sz="2400" spc="114" dirty="0">
                <a:solidFill>
                  <a:srgbClr val="F05A28"/>
                </a:solidFill>
              </a:rPr>
              <a:t>o</a:t>
            </a:r>
            <a:r>
              <a:rPr sz="2400" spc="50" dirty="0">
                <a:solidFill>
                  <a:srgbClr val="F05A28"/>
                </a:solidFill>
              </a:rPr>
              <a:t>f</a:t>
            </a:r>
            <a:r>
              <a:rPr sz="2400" spc="-45" dirty="0">
                <a:solidFill>
                  <a:srgbClr val="F05A28"/>
                </a:solidFill>
              </a:rPr>
              <a:t>()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934971"/>
            <a:ext cx="4213860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Conversions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toString()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Number.parseInt()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Number.parseFloat()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Controlling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379723"/>
            <a:ext cx="3129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6CBE0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7265" y="517652"/>
            <a:ext cx="229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Constants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379723"/>
            <a:ext cx="31299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6CBE0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bodyStyle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5264" y="3974083"/>
            <a:ext cx="166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7265" y="517652"/>
            <a:ext cx="229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Constants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585" y="2783478"/>
          <a:ext cx="4638040" cy="159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1460500"/>
                <a:gridCol w="922019"/>
                <a:gridCol w="1218564"/>
              </a:tblGrid>
              <a:tr h="10925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const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39393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1F778D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42</a:t>
                      </a:r>
                      <a:r>
                        <a:rPr sz="2400" spc="-5" dirty="0">
                          <a:solidFill>
                            <a:srgbClr val="72727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carId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4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1F778D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100</a:t>
                      </a:r>
                      <a:r>
                        <a:rPr sz="2400" spc="-5" dirty="0">
                          <a:solidFill>
                            <a:srgbClr val="72727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77A03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error!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7265" y="517652"/>
            <a:ext cx="229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Constants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907" y="2718308"/>
            <a:ext cx="8146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</a:t>
            </a:r>
            <a:r>
              <a:rPr spc="-200" dirty="0"/>
              <a:t> </a:t>
            </a:r>
            <a:r>
              <a:rPr dirty="0"/>
              <a:t>and</a:t>
            </a:r>
            <a:r>
              <a:rPr spc="-200" dirty="0"/>
              <a:t> </a:t>
            </a:r>
            <a:r>
              <a:rPr spc="-90" dirty="0"/>
              <a:t>var</a:t>
            </a:r>
            <a:r>
              <a:rPr spc="-195" dirty="0"/>
              <a:t> </a:t>
            </a:r>
            <a:r>
              <a:rPr spc="25" dirty="0"/>
              <a:t>for</a:t>
            </a:r>
            <a:r>
              <a:rPr spc="-190" dirty="0"/>
              <a:t> </a:t>
            </a:r>
            <a:r>
              <a:rPr spc="-30" dirty="0"/>
              <a:t>Variable</a:t>
            </a:r>
            <a:r>
              <a:rPr spc="-204" dirty="0"/>
              <a:t> </a:t>
            </a:r>
            <a:r>
              <a:rPr spc="-20" dirty="0"/>
              <a:t>Declarations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379723"/>
            <a:ext cx="276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6CBE0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877" y="517652"/>
            <a:ext cx="240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84067"/>
            <a:ext cx="53206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console.log(carId);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error!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39393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6CBE0"/>
                </a:solidFill>
                <a:latin typeface="Courier New" panose="02070309020205020404"/>
                <a:cs typeface="Courier New" panose="02070309020205020404"/>
              </a:rPr>
              <a:t>42</a:t>
            </a:r>
            <a:r>
              <a:rPr sz="2400" spc="-5" dirty="0">
                <a:solidFill>
                  <a:srgbClr val="72727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877" y="517652"/>
            <a:ext cx="240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2949</Words>
  <Application>WPS Presentation</Application>
  <PresentationFormat>On-screen Show (4:3)</PresentationFormat>
  <Paragraphs>315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Consolas</vt:lpstr>
      <vt:lpstr>Lucida Sans Unicode</vt:lpstr>
      <vt:lpstr>Tahoma</vt:lpstr>
      <vt:lpstr>Office Theme</vt:lpstr>
      <vt:lpstr>JavaScript Language Features</vt:lpstr>
      <vt:lpstr>let and var</vt:lpstr>
      <vt:lpstr>Constants</vt:lpstr>
      <vt:lpstr>PowerPoint 演示文稿</vt:lpstr>
      <vt:lpstr>Constants</vt:lpstr>
      <vt:lpstr>Constants</vt:lpstr>
      <vt:lpstr>let and var for Variable Declarations</vt:lpstr>
      <vt:lpstr>PowerPoint 演示文稿</vt:lpstr>
      <vt:lpstr>PowerPoint 演示文稿</vt:lpstr>
      <vt:lpstr>PowerPoint 演示文稿</vt:lpstr>
      <vt:lpstr>let and var</vt:lpstr>
      <vt:lpstr>let and var</vt:lpstr>
      <vt:lpstr>Rest Parameters</vt:lpstr>
      <vt:lpstr>Rest Parameters</vt:lpstr>
      <vt:lpstr>Rest Parameters</vt:lpstr>
      <vt:lpstr>Destructuring Arrays</vt:lpstr>
      <vt:lpstr>Destructuring Arrays</vt:lpstr>
      <vt:lpstr>Destructuring Arrays</vt:lpstr>
      <vt:lpstr>Destructuring Arrays</vt:lpstr>
      <vt:lpstr>Destructuring Objects</vt:lpstr>
      <vt:lpstr>Destructuring Objects</vt:lpstr>
      <vt:lpstr>Destructuring Objects</vt:lpstr>
      <vt:lpstr>Destructuring Objects</vt:lpstr>
      <vt:lpstr>Spread Syntax</vt:lpstr>
      <vt:lpstr>Spread Syntax</vt:lpstr>
      <vt:lpstr>Spread Syntax</vt:lpstr>
      <vt:lpstr>typeof()</vt:lpstr>
      <vt:lpstr>typeof()</vt:lpstr>
      <vt:lpstr>Common Type Conversions</vt:lpstr>
      <vt:lpstr>Common Type Conversions</vt:lpstr>
      <vt:lpstr>Controlling Loops</vt:lpstr>
      <vt:lpstr>Controlling Loops</vt:lpstr>
      <vt:lpstr>Controlling Loops</vt:lpstr>
      <vt:lpstr>Constants</vt:lpstr>
      <vt:lpstr>typeof()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 Features</dc:title>
  <dc:creator/>
  <cp:lastModifiedBy>Steve Sam</cp:lastModifiedBy>
  <cp:revision>2</cp:revision>
  <dcterms:created xsi:type="dcterms:W3CDTF">2021-12-25T08:14:59Z</dcterms:created>
  <dcterms:modified xsi:type="dcterms:W3CDTF">2021-12-25T08:15:46Z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7BE15A73AA324D51BAF88C79212264F3</vt:lpwstr>
  </property>
  <property fmtid="{D5CDD505-2E9C-101B-9397-08002B2CF9AE}" pid="3" name="KSOProductBuildVer">
    <vt:lpwstr>1033-11.2.0.10426</vt:lpwstr>
  </property>
</Properties>
</file>