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67492" y="517652"/>
            <a:ext cx="48570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677" y="2718308"/>
            <a:ext cx="1062264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585" y="1893462"/>
            <a:ext cx="8279765" cy="159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276669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70" dirty="0">
                <a:solidFill>
                  <a:srgbClr val="171717"/>
                </a:solidFill>
              </a:rPr>
              <a:t>Operators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4067"/>
            <a:ext cx="331216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7440" algn="l"/>
                <a:tab pos="1655445" algn="l"/>
                <a:tab pos="238569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&gt;	&lt;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&gt;=	&lt;=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"Zoo"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"alphabet"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2134" y="517652"/>
            <a:ext cx="464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Relational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Operators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5069" y="2718308"/>
            <a:ext cx="4819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Conditional</a:t>
            </a:r>
            <a:r>
              <a:rPr spc="-280" dirty="0"/>
              <a:t> </a:t>
            </a:r>
            <a:r>
              <a:rPr spc="15" dirty="0"/>
              <a:t>Operator</a:t>
            </a:r>
            <a:endParaRPr spc="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678428"/>
            <a:ext cx="6963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(foo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?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7492" y="517652"/>
            <a:ext cx="476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Conditional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Operator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2331" y="2718308"/>
            <a:ext cx="513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Assignment</a:t>
            </a:r>
            <a:r>
              <a:rPr spc="-260" dirty="0"/>
              <a:t> </a:t>
            </a:r>
            <a:r>
              <a:rPr spc="5" dirty="0"/>
              <a:t>Operators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4767" y="1658766"/>
          <a:ext cx="2254885" cy="4563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/>
                <a:gridCol w="1401445"/>
              </a:tblGrid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r>
                        <a:rPr sz="2400" spc="-7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-=</a:t>
                      </a:r>
                      <a:r>
                        <a:rPr sz="2400" spc="-7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5943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/=</a:t>
                      </a:r>
                      <a:r>
                        <a:rPr sz="2400" spc="-7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*=</a:t>
                      </a:r>
                      <a:r>
                        <a:rPr sz="2400" spc="-7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5943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%=</a:t>
                      </a:r>
                      <a:r>
                        <a:rPr sz="2400" spc="-7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&lt;&lt;=</a:t>
                      </a:r>
                      <a:r>
                        <a:rPr sz="2400" spc="-7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&gt;&gt;=</a:t>
                      </a:r>
                      <a:r>
                        <a:rPr sz="2400" spc="-7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&gt;&gt;&gt;=</a:t>
                      </a:r>
                      <a:r>
                        <a:rPr sz="2400" spc="-9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1598" y="517652"/>
            <a:ext cx="5102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Assignment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Operators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4396" y="2718308"/>
            <a:ext cx="4872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Operator</a:t>
            </a:r>
            <a:r>
              <a:rPr spc="-220" dirty="0"/>
              <a:t> </a:t>
            </a:r>
            <a:r>
              <a:rPr spc="30" dirty="0"/>
              <a:t>Precedence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822452"/>
            <a:ext cx="291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Equality</a:t>
            </a:r>
            <a:r>
              <a:rPr sz="2400" spc="-17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Operators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1264411"/>
            <a:ext cx="6397625" cy="453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00"/>
              </a:spcBef>
              <a:tabLst>
                <a:tab pos="541020" algn="l"/>
                <a:tab pos="1106170" algn="l"/>
                <a:tab pos="1861820" algn="l"/>
                <a:tab pos="232410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4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==	===	</a:t>
            </a:r>
            <a:r>
              <a:rPr sz="2400" spc="-3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!=	</a:t>
            </a:r>
            <a:r>
              <a:rPr sz="2400" spc="-40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!==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Unary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  <a:tab pos="1106170" algn="l"/>
                <a:tab pos="1537970" algn="l"/>
                <a:tab pos="19126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4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++	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--	</a:t>
            </a:r>
            <a:r>
              <a:rPr sz="2400" spc="-4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+	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Logical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  <a:tab pos="1242695" algn="l"/>
                <a:tab pos="170307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&amp;&amp;	</a:t>
            </a:r>
            <a:r>
              <a:rPr sz="2400" spc="-3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||	</a:t>
            </a:r>
            <a:r>
              <a:rPr sz="2400" spc="-2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Capital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letters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before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lowercase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letters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(condition)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true-value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false-value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300732"/>
            <a:ext cx="4021454" cy="19456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Assignment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633095" algn="l"/>
                <a:tab pos="1290320" algn="l"/>
                <a:tab pos="1880870" algn="l"/>
                <a:tab pos="2387600" algn="l"/>
                <a:tab pos="2917825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2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+=	</a:t>
            </a:r>
            <a:r>
              <a:rPr sz="2400" spc="-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-=	</a:t>
            </a:r>
            <a:r>
              <a:rPr sz="2400" spc="-2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*=	</a:t>
            </a:r>
            <a:r>
              <a:rPr sz="2400" spc="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/=	</a:t>
            </a:r>
            <a:r>
              <a:rPr sz="2400" spc="-3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%=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  <a:tab pos="34366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spc="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400" spc="1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-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25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400" spc="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28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400" spc="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1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spc="-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-2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&lt;&lt;=</a:t>
            </a:r>
            <a:r>
              <a:rPr sz="24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400" spc="-2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&gt;&gt;=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Precedence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1331467"/>
            <a:ext cx="3471545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Unary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Operators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Logical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Operators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Relational Operators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Conditional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Assignment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Precedence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FFFFFF"/>
                </a:solidFill>
              </a:rPr>
              <a:t>Introduction</a:t>
            </a:r>
            <a:endParaRPr spc="-4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984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Equality</a:t>
            </a:r>
            <a:r>
              <a:rPr spc="-250" dirty="0"/>
              <a:t> </a:t>
            </a:r>
            <a:r>
              <a:rPr dirty="0"/>
              <a:t>Operators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785364"/>
            <a:ext cx="404241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}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5460" y="517652"/>
            <a:ext cx="425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Equality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Operators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9197" y="2718308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Unary</a:t>
            </a:r>
            <a:r>
              <a:rPr spc="-280" dirty="0"/>
              <a:t> </a:t>
            </a:r>
            <a:r>
              <a:rPr spc="5" dirty="0"/>
              <a:t>Operators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190750"/>
            <a:ext cx="4161790" cy="338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++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--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--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7649" y="517652"/>
            <a:ext cx="3768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Unary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Operators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4544" y="2718308"/>
            <a:ext cx="6481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Logical</a:t>
            </a:r>
            <a:r>
              <a:rPr spc="-210" dirty="0"/>
              <a:t> </a:t>
            </a:r>
            <a:r>
              <a:rPr spc="5" dirty="0"/>
              <a:t>(Boolean)</a:t>
            </a:r>
            <a:r>
              <a:rPr spc="-215" dirty="0"/>
              <a:t> </a:t>
            </a:r>
            <a:r>
              <a:rPr dirty="0"/>
              <a:t>Operators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9585" y="1893462"/>
          <a:ext cx="8295634" cy="159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315"/>
                <a:gridCol w="1095375"/>
                <a:gridCol w="365759"/>
                <a:gridCol w="365760"/>
                <a:gridCol w="548005"/>
                <a:gridCol w="913130"/>
                <a:gridCol w="365760"/>
                <a:gridCol w="831214"/>
                <a:gridCol w="457200"/>
                <a:gridCol w="913129"/>
                <a:gridCol w="730884"/>
                <a:gridCol w="548640"/>
                <a:gridCol w="365759"/>
                <a:gridCol w="306704"/>
              </a:tblGrid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&amp;&amp;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943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17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&amp;&amp;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===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8635" y="3678428"/>
            <a:ext cx="860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</a:t>
            </a:r>
            <a:r>
              <a:rPr sz="2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||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var2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&amp;&amp;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var3</a:t>
            </a:r>
            <a:r>
              <a:rPr sz="2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9585" y="4270902"/>
          <a:ext cx="2254885" cy="996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/>
                <a:gridCol w="548004"/>
                <a:gridCol w="853440"/>
              </a:tblGrid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&amp;&amp;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</a:tr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var2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8635" y="5461508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var1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7060" y="517652"/>
            <a:ext cx="405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404040"/>
                </a:solidFill>
              </a:rPr>
              <a:t>Logical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Operators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04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Relational</a:t>
            </a:r>
            <a:r>
              <a:rPr spc="-204" dirty="0"/>
              <a:t> </a:t>
            </a:r>
            <a:r>
              <a:rPr dirty="0"/>
              <a:t>Operators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WPS Presentation</Application>
  <PresentationFormat>On-screen Show (4:3)</PresentationFormat>
  <Paragraphs>219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Courier New</vt:lpstr>
      <vt:lpstr>Times New Roman</vt:lpstr>
      <vt:lpstr>Lucida Sans Unicode</vt:lpstr>
      <vt:lpstr>Tahoma</vt:lpstr>
      <vt:lpstr>Calibri</vt:lpstr>
      <vt:lpstr>Microsoft YaHei</vt:lpstr>
      <vt:lpstr>Arial Unicode MS</vt:lpstr>
      <vt:lpstr>Office Theme</vt:lpstr>
      <vt:lpstr>Operators</vt:lpstr>
      <vt:lpstr>Introduction</vt:lpstr>
      <vt:lpstr>Equality Operators</vt:lpstr>
      <vt:lpstr>Equality Operators</vt:lpstr>
      <vt:lpstr>Unary Operators</vt:lpstr>
      <vt:lpstr>Unary Operators</vt:lpstr>
      <vt:lpstr>Logical (Boolean) Operators</vt:lpstr>
      <vt:lpstr>Logical Operators</vt:lpstr>
      <vt:lpstr>Relational Operators</vt:lpstr>
      <vt:lpstr>Relational Operators</vt:lpstr>
      <vt:lpstr>Conditional Operator</vt:lpstr>
      <vt:lpstr>PowerPoint 演示文稿</vt:lpstr>
      <vt:lpstr>Assignment Operators</vt:lpstr>
      <vt:lpstr>Assignment Operators</vt:lpstr>
      <vt:lpstr>Operator Precedence</vt:lpstr>
      <vt:lpstr>Equality Operators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/>
  <cp:lastModifiedBy>steve</cp:lastModifiedBy>
  <cp:revision>3</cp:revision>
  <dcterms:created xsi:type="dcterms:W3CDTF">2021-12-25T15:44:00Z</dcterms:created>
  <dcterms:modified xsi:type="dcterms:W3CDTF">2024-07-10T11:28:22Z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C117775E3C914754B2B80D12D7C68A58</vt:lpwstr>
  </property>
  <property fmtid="{D5CDD505-2E9C-101B-9397-08002B2CF9AE}" pid="3" name="KSOProductBuildVer">
    <vt:lpwstr>1033-12.2.0.17153</vt:lpwstr>
  </property>
</Properties>
</file>