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3467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200" y="2718308"/>
            <a:ext cx="1061959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712467"/>
            <a:ext cx="10814729" cy="432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572516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45" dirty="0">
                <a:solidFill>
                  <a:srgbClr val="171717"/>
                </a:solidFill>
              </a:rPr>
              <a:t>F</a:t>
            </a:r>
            <a:r>
              <a:rPr sz="4450" spc="70" dirty="0">
                <a:solidFill>
                  <a:srgbClr val="171717"/>
                </a:solidFill>
              </a:rPr>
              <a:t>u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65" dirty="0">
                <a:solidFill>
                  <a:srgbClr val="171717"/>
                </a:solidFill>
              </a:rPr>
              <a:t>i</a:t>
            </a:r>
            <a:r>
              <a:rPr sz="4450" spc="5" dirty="0">
                <a:solidFill>
                  <a:srgbClr val="171717"/>
                </a:solidFill>
              </a:rPr>
              <a:t>o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285" dirty="0">
                <a:solidFill>
                  <a:srgbClr val="171717"/>
                </a:solidFill>
              </a:rPr>
              <a:t>S</a:t>
            </a:r>
            <a:r>
              <a:rPr sz="4450" spc="70" dirty="0">
                <a:solidFill>
                  <a:srgbClr val="171717"/>
                </a:solidFill>
              </a:rPr>
              <a:t>c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5" dirty="0">
                <a:solidFill>
                  <a:srgbClr val="171717"/>
                </a:solidFill>
              </a:rPr>
              <a:t>pe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6723" y="2718308"/>
            <a:ext cx="1239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IIF</a:t>
            </a:r>
            <a:r>
              <a:rPr spc="-165" dirty="0"/>
              <a:t>E</a:t>
            </a:r>
            <a:r>
              <a:rPr spc="-80" dirty="0"/>
              <a:t>'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77387"/>
            <a:ext cx="7388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3467"/>
            <a:ext cx="1125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II</a:t>
            </a:r>
            <a:r>
              <a:rPr sz="4800" spc="-5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187" y="517652"/>
            <a:ext cx="201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155" y="517652"/>
            <a:ext cx="938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404040"/>
                </a:solidFill>
              </a:rPr>
              <a:t>Imm</a:t>
            </a:r>
            <a:r>
              <a:rPr spc="-155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240" dirty="0">
                <a:solidFill>
                  <a:srgbClr val="404040"/>
                </a:solidFill>
              </a:rPr>
              <a:t>I</a:t>
            </a:r>
            <a:r>
              <a:rPr spc="-434" dirty="0">
                <a:solidFill>
                  <a:srgbClr val="404040"/>
                </a:solidFill>
              </a:rPr>
              <a:t>n</a:t>
            </a:r>
            <a:r>
              <a:rPr spc="-145" dirty="0">
                <a:solidFill>
                  <a:srgbClr val="404040"/>
                </a:solidFill>
              </a:rPr>
              <a:t>v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210" dirty="0">
                <a:solidFill>
                  <a:srgbClr val="404040"/>
                </a:solidFill>
              </a:rPr>
              <a:t>k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E</a:t>
            </a:r>
            <a:r>
              <a:rPr spc="20" dirty="0">
                <a:solidFill>
                  <a:srgbClr val="404040"/>
                </a:solidFill>
              </a:rPr>
              <a:t>x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89708"/>
            <a:ext cx="554101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1320800" indent="-58610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1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0719" y="517652"/>
            <a:ext cx="88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404040"/>
                </a:solidFill>
              </a:rPr>
              <a:t>IIFE</a:t>
            </a:r>
            <a:endParaRPr spc="-16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09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Closures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681988"/>
            <a:ext cx="5175885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955675" indent="-730250">
              <a:lnSpc>
                <a:spcPct val="118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692150">
              <a:lnSpc>
                <a:spcPct val="118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app.getId()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6188" y="517652"/>
            <a:ext cx="379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Example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Closure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7750" y="2718308"/>
            <a:ext cx="394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9" dirty="0"/>
              <a:t> </a:t>
            </a:r>
            <a:r>
              <a:rPr spc="-45" dirty="0"/>
              <a:t>this</a:t>
            </a:r>
            <a:r>
              <a:rPr spc="-225" dirty="0"/>
              <a:t> </a:t>
            </a:r>
            <a:r>
              <a:rPr dirty="0"/>
              <a:t>Keyword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2331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window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572" y="4751323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712595"/>
            <a:ext cx="6751320" cy="468439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644388"/>
            <a:ext cx="458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o.getId()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7822" y="5644388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768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Arrow</a:t>
            </a:r>
            <a:r>
              <a:rPr spc="-245" dirty="0"/>
              <a:t> </a:t>
            </a:r>
            <a:r>
              <a:rPr spc="30" dirty="0"/>
              <a:t>Functions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384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()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412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2684" y="4156964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624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522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059" y="4156964"/>
            <a:ext cx="185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971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14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156964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59366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92710" algn="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05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751323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075" y="1727708"/>
            <a:ext cx="7763509" cy="32442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-1270" algn="ctr">
              <a:lnSpc>
                <a:spcPts val="4900"/>
              </a:lnSpc>
              <a:spcBef>
                <a:spcPts val="980"/>
              </a:spcBef>
            </a:pPr>
            <a:r>
              <a:rPr sz="48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unc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4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63650" marR="1256665" algn="ctr">
              <a:lnSpc>
                <a:spcPts val="4900"/>
              </a:lnSpc>
              <a:spcBef>
                <a:spcPts val="4885"/>
              </a:spcBef>
            </a:pP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enc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4141" y="2718308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Default</a:t>
            </a:r>
            <a:r>
              <a:rPr spc="-275" dirty="0"/>
              <a:t> </a:t>
            </a: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897128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(carId,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city=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`Tracking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${carId}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${city}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.`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NY.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'Chicago'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Chicago.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5677" y="517652"/>
            <a:ext cx="433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Default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Parameters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668" y="2718308"/>
            <a:ext cx="357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54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9049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470090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6644"/>
            <a:ext cx="8500745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sym typeface="+mn-ea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5080" indent="-441960">
              <a:lnSpc>
                <a:spcPct val="163000"/>
              </a:lnSpc>
              <a:tabLst>
                <a:tab pos="556577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startFn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  <a:sym typeface="+mn-ea"/>
              </a:rPr>
              <a:t>function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startCar()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  <a:sym typeface="+mn-ea"/>
              </a:rPr>
              <a:t>//</a:t>
            </a:r>
            <a:r>
              <a:rPr sz="2400" spc="-10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  <a:sym typeface="+mn-ea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sym typeface="+mn-ea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53388"/>
            <a:ext cx="8058784" cy="46888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917575" indent="-44196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'Override';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  <a:tabLst>
                <a:tab pos="512381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2268" y="2718308"/>
            <a:ext cx="284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Block</a:t>
            </a:r>
            <a:r>
              <a:rPr spc="-250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48788"/>
            <a:ext cx="5954395" cy="2098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2599" y="3937507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2230628"/>
            <a:ext cx="477266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84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'Outside'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973828"/>
            <a:ext cx="6319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Outside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2342</Words>
  <Application>WPS Presentation</Application>
  <PresentationFormat>On-screen Show (4:3)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Consolas</vt:lpstr>
      <vt:lpstr>Tahoma</vt:lpstr>
      <vt:lpstr>Office Theme</vt:lpstr>
      <vt:lpstr>Functions and Scope</vt:lpstr>
      <vt:lpstr>IIFE's</vt:lpstr>
      <vt:lpstr>Function Scope</vt:lpstr>
      <vt:lpstr>Function Scope</vt:lpstr>
      <vt:lpstr>Function Scope</vt:lpstr>
      <vt:lpstr>Function Scope</vt:lpstr>
      <vt:lpstr>Block Scope</vt:lpstr>
      <vt:lpstr>Block Scope</vt:lpstr>
      <vt:lpstr>Block Scope</vt:lpstr>
      <vt:lpstr>IIFE's</vt:lpstr>
      <vt:lpstr>PowerPoint 演示文稿</vt:lpstr>
      <vt:lpstr>Function</vt:lpstr>
      <vt:lpstr>Immediately Invoked Function Expression</vt:lpstr>
      <vt:lpstr>IIFE</vt:lpstr>
      <vt:lpstr>Closures</vt:lpstr>
      <vt:lpstr>Example Closure</vt:lpstr>
      <vt:lpstr>The this Keyword</vt:lpstr>
      <vt:lpstr>The this Keyword</vt:lpstr>
      <vt:lpstr>The this Keyword</vt:lpstr>
      <vt:lpstr>Arrow Functions</vt:lpstr>
      <vt:lpstr>Arrow Functions</vt:lpstr>
      <vt:lpstr>Arrow Functions</vt:lpstr>
      <vt:lpstr>Arrow Functions</vt:lpstr>
      <vt:lpstr>Arrow Functions</vt:lpstr>
      <vt:lpstr>PowerPoint 演示文稿</vt:lpstr>
      <vt:lpstr>Default Parameters</vt:lpstr>
      <vt:lpstr>Default Parameters</vt:lpstr>
      <vt:lpstr>IIFE's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</dc:title>
  <dc:creator/>
  <cp:lastModifiedBy>steve</cp:lastModifiedBy>
  <cp:revision>5</cp:revision>
  <dcterms:created xsi:type="dcterms:W3CDTF">2021-12-25T17:18:00Z</dcterms:created>
  <dcterms:modified xsi:type="dcterms:W3CDTF">2024-07-11T04:54:29Z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8E48DD77A49E46C99368C337B8817B3D</vt:lpwstr>
  </property>
  <property fmtid="{D5CDD505-2E9C-101B-9397-08002B2CF9AE}" pid="3" name="KSOProductBuildVer">
    <vt:lpwstr>1033-12.2.0.17153</vt:lpwstr>
  </property>
</Properties>
</file>