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566" y="2718308"/>
            <a:ext cx="1062086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8336" y="2300732"/>
            <a:ext cx="8355327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776605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25" dirty="0">
                <a:solidFill>
                  <a:srgbClr val="171717"/>
                </a:solidFill>
              </a:rPr>
              <a:t>P</a:t>
            </a:r>
            <a:r>
              <a:rPr sz="4450" spc="-110" dirty="0">
                <a:solidFill>
                  <a:srgbClr val="171717"/>
                </a:solidFill>
              </a:rPr>
              <a:t>r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175" dirty="0">
                <a:solidFill>
                  <a:srgbClr val="171717"/>
                </a:solidFill>
              </a:rPr>
              <a:t>m</a:t>
            </a:r>
            <a:r>
              <a:rPr sz="4450" spc="-155" dirty="0">
                <a:solidFill>
                  <a:srgbClr val="171717"/>
                </a:solidFill>
              </a:rPr>
              <a:t>i</a:t>
            </a:r>
            <a:r>
              <a:rPr sz="4450" spc="-150" dirty="0">
                <a:solidFill>
                  <a:srgbClr val="171717"/>
                </a:solidFill>
              </a:rPr>
              <a:t>se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80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80" dirty="0">
                <a:solidFill>
                  <a:srgbClr val="171717"/>
                </a:solidFill>
              </a:rPr>
              <a:t>E</a:t>
            </a:r>
            <a:r>
              <a:rPr sz="4450" spc="-195" dirty="0">
                <a:solidFill>
                  <a:srgbClr val="171717"/>
                </a:solidFill>
              </a:rPr>
              <a:t>r</a:t>
            </a:r>
            <a:r>
              <a:rPr sz="4450" spc="-290" dirty="0">
                <a:solidFill>
                  <a:srgbClr val="171717"/>
                </a:solidFill>
              </a:rPr>
              <a:t>r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85" dirty="0">
                <a:solidFill>
                  <a:srgbClr val="171717"/>
                </a:solidFill>
              </a:rPr>
              <a:t>r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35" dirty="0">
                <a:solidFill>
                  <a:srgbClr val="171717"/>
                </a:solidFill>
              </a:rPr>
              <a:t>H</a:t>
            </a:r>
            <a:r>
              <a:rPr sz="4450" spc="-180" dirty="0">
                <a:solidFill>
                  <a:srgbClr val="171717"/>
                </a:solidFill>
              </a:rPr>
              <a:t>a</a:t>
            </a:r>
            <a:r>
              <a:rPr sz="4450" spc="-170" dirty="0">
                <a:solidFill>
                  <a:srgbClr val="171717"/>
                </a:solidFill>
              </a:rPr>
              <a:t>n</a:t>
            </a:r>
            <a:r>
              <a:rPr sz="4450" spc="95" dirty="0">
                <a:solidFill>
                  <a:srgbClr val="171717"/>
                </a:solidFill>
              </a:rPr>
              <a:t>d</a:t>
            </a:r>
            <a:r>
              <a:rPr sz="4450" spc="-155" dirty="0">
                <a:solidFill>
                  <a:srgbClr val="171717"/>
                </a:solidFill>
              </a:rPr>
              <a:t>li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endParaRPr sz="445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270508"/>
            <a:ext cx="7184390" cy="5054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code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here...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throw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'my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custom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error'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17" y="517652"/>
            <a:ext cx="133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</a:t>
            </a:r>
            <a:r>
              <a:rPr spc="-35" dirty="0">
                <a:solidFill>
                  <a:srgbClr val="404040"/>
                </a:solidFill>
              </a:rPr>
              <a:t>h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20" dirty="0">
                <a:solidFill>
                  <a:srgbClr val="404040"/>
                </a:solidFill>
              </a:rPr>
              <a:t>o</a:t>
            </a:r>
            <a:r>
              <a:rPr spc="150" dirty="0">
                <a:solidFill>
                  <a:srgbClr val="404040"/>
                </a:solidFill>
              </a:rPr>
              <a:t>w</a:t>
            </a:r>
            <a:endParaRPr spc="15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42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Creating</a:t>
            </a:r>
            <a:r>
              <a:rPr spc="-215" dirty="0"/>
              <a:t> </a:t>
            </a:r>
            <a:r>
              <a:rPr spc="-80" dirty="0"/>
              <a:t>a</a:t>
            </a:r>
            <a:r>
              <a:rPr spc="-210" dirty="0"/>
              <a:t> </a:t>
            </a:r>
            <a:r>
              <a:rPr spc="-5" dirty="0"/>
              <a:t>Promise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813498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5080" indent="-58610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(resolve, reject)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setTimeout(resolve,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'someValue'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327" y="517652"/>
            <a:ext cx="3850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404040"/>
                </a:solidFill>
              </a:rPr>
              <a:t>C</a:t>
            </a:r>
            <a:r>
              <a:rPr spc="-80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25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5" dirty="0">
                <a:solidFill>
                  <a:srgbClr val="404040"/>
                </a:solidFill>
              </a:rPr>
              <a:t>e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839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Settling</a:t>
            </a:r>
            <a:r>
              <a:rPr spc="-220" dirty="0"/>
              <a:t> </a:t>
            </a:r>
            <a:r>
              <a:rPr spc="-80" dirty="0"/>
              <a:t>a</a:t>
            </a:r>
            <a:r>
              <a:rPr spc="-210" dirty="0"/>
              <a:t> </a:t>
            </a:r>
            <a:r>
              <a:rPr spc="-5" dirty="0"/>
              <a:t>Promise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53388"/>
            <a:ext cx="864489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3108325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Promise(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(resolve,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reject)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setTimeout(resolve,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'someValue'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promise.then(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'fulfilled: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value),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'rejected: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8771" y="517652"/>
            <a:ext cx="4107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Settling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Promise</a:t>
            </a:r>
            <a:endParaRPr spc="-2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517525"/>
            <a:ext cx="61995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0" dirty="0">
                <a:solidFill>
                  <a:srgbClr val="404040"/>
                </a:solidFill>
              </a:rPr>
              <a:t>Promises and Async/Await</a:t>
            </a:r>
            <a:endParaRPr lang="en-US" spc="-25" dirty="0">
              <a:solidFill>
                <a:srgbClr val="40404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0925" y="1229360"/>
            <a:ext cx="7488555" cy="5611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40611"/>
            <a:ext cx="302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1782571"/>
            <a:ext cx="534098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88290" marR="37465" indent="-288290" algn="r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28829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918336" y="2300732"/>
            <a:ext cx="8355327" cy="32124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19780">
              <a:lnSpc>
                <a:spcPct val="100000"/>
              </a:lnSpc>
              <a:spcBef>
                <a:spcPts val="700"/>
              </a:spcBef>
            </a:pPr>
            <a:r>
              <a:rPr spc="15" dirty="0"/>
              <a:t>Creating</a:t>
            </a:r>
            <a:r>
              <a:rPr spc="-145" dirty="0"/>
              <a:t> </a:t>
            </a:r>
            <a:r>
              <a:rPr spc="-35" dirty="0"/>
              <a:t>a</a:t>
            </a:r>
            <a:r>
              <a:rPr spc="-140" dirty="0"/>
              <a:t> </a:t>
            </a:r>
            <a:r>
              <a:rPr spc="15" dirty="0"/>
              <a:t>Promise</a:t>
            </a:r>
            <a:endParaRPr spc="15" dirty="0"/>
          </a:p>
          <a:p>
            <a:pPr marL="384873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848735" algn="l"/>
                <a:tab pos="3849370" algn="l"/>
              </a:tabLst>
            </a:pPr>
            <a:r>
              <a:rPr spc="-30" dirty="0"/>
              <a:t>function(resolve,</a:t>
            </a:r>
            <a:r>
              <a:rPr spc="-145" dirty="0"/>
              <a:t> </a:t>
            </a:r>
            <a:r>
              <a:rPr spc="-35" dirty="0"/>
              <a:t>reject)</a:t>
            </a:r>
            <a:endParaRPr spc="-35" dirty="0"/>
          </a:p>
          <a:p>
            <a:pPr marL="3319780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Settling</a:t>
            </a:r>
            <a:r>
              <a:rPr spc="-140" dirty="0"/>
              <a:t> </a:t>
            </a:r>
            <a:r>
              <a:rPr spc="-35" dirty="0"/>
              <a:t>a</a:t>
            </a:r>
            <a:r>
              <a:rPr spc="-145" dirty="0"/>
              <a:t> </a:t>
            </a:r>
            <a:r>
              <a:rPr spc="15" dirty="0"/>
              <a:t>Promise</a:t>
            </a:r>
            <a:endParaRPr spc="15" dirty="0"/>
          </a:p>
          <a:p>
            <a:pPr marL="384873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848735" algn="l"/>
                <a:tab pos="3849370" algn="l"/>
              </a:tabLst>
            </a:pPr>
            <a:r>
              <a:rPr spc="-25" dirty="0"/>
              <a:t>then(</a:t>
            </a:r>
            <a:r>
              <a:rPr spc="-135" dirty="0"/>
              <a:t> </a:t>
            </a:r>
            <a:r>
              <a:rPr spc="-20" dirty="0"/>
              <a:t>fullfilledFn,</a:t>
            </a:r>
            <a:r>
              <a:rPr spc="-130" dirty="0"/>
              <a:t> </a:t>
            </a:r>
            <a:r>
              <a:rPr dirty="0"/>
              <a:t>rejectedFn</a:t>
            </a:r>
            <a:r>
              <a:rPr spc="-135" dirty="0"/>
              <a:t> </a:t>
            </a:r>
            <a:r>
              <a:rPr spc="-50" dirty="0"/>
              <a:t>)</a:t>
            </a:r>
            <a:endParaRPr spc="-50" dirty="0"/>
          </a:p>
          <a:p>
            <a:pPr marL="3559175" indent="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None/>
              <a:tabLst>
                <a:tab pos="3848735" algn="l"/>
                <a:tab pos="3849370" algn="l"/>
              </a:tabLst>
            </a:pPr>
            <a:br>
              <a:rPr spc="15" dirty="0">
                <a:sym typeface="+mn-ea"/>
              </a:rPr>
            </a:br>
            <a:r>
              <a:rPr spc="15" dirty="0">
                <a:sym typeface="+mn-ea"/>
              </a:rPr>
              <a:t>Promises and Async/Await</a:t>
            </a:r>
            <a:endParaRPr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84873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848735" algn="l"/>
                <a:tab pos="3849370" algn="l"/>
              </a:tabLst>
            </a:pPr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0171"/>
            <a:ext cx="302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</a:rPr>
              <a:t>Errors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JavaScript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2224405"/>
            <a:ext cx="6965315" cy="376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-114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433195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-8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1433195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Promise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2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1433195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Promise</a:t>
            </a:r>
            <a:endParaRPr sz="240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1433195" algn="l">
              <a:lnSpc>
                <a:spcPct val="163000"/>
              </a:lnSpc>
              <a:buClrTx/>
              <a:buSzTx/>
              <a:buFontTx/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Promises and Async/Await</a:t>
            </a:r>
            <a:endParaRPr sz="2400" spc="1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2480" y="2718308"/>
            <a:ext cx="445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Errors</a:t>
            </a:r>
            <a:r>
              <a:rPr spc="-215" dirty="0"/>
              <a:t> </a:t>
            </a:r>
            <a:r>
              <a:rPr spc="-55" dirty="0"/>
              <a:t>in</a:t>
            </a:r>
            <a:r>
              <a:rPr spc="-215" dirty="0"/>
              <a:t> </a:t>
            </a:r>
            <a:r>
              <a:rPr spc="5" dirty="0"/>
              <a:t>JavaScript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532003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133" y="517652"/>
            <a:ext cx="441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Errors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JavaScript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225" y="2718308"/>
            <a:ext cx="788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Error</a:t>
            </a:r>
            <a:r>
              <a:rPr spc="-195" dirty="0"/>
              <a:t> </a:t>
            </a:r>
            <a:r>
              <a:rPr dirty="0"/>
              <a:t>Handling</a:t>
            </a:r>
            <a:r>
              <a:rPr spc="-204" dirty="0"/>
              <a:t> </a:t>
            </a:r>
            <a:r>
              <a:rPr spc="5" dirty="0"/>
              <a:t>Using</a:t>
            </a:r>
            <a:r>
              <a:rPr spc="-200" dirty="0"/>
              <a:t> </a:t>
            </a:r>
            <a:r>
              <a:rPr spc="-20" dirty="0"/>
              <a:t>try</a:t>
            </a:r>
            <a:r>
              <a:rPr spc="-204" dirty="0"/>
              <a:t> </a:t>
            </a:r>
            <a:r>
              <a:rPr spc="-5" dirty="0"/>
              <a:t>and</a:t>
            </a:r>
            <a:r>
              <a:rPr spc="-204" dirty="0"/>
              <a:t> </a:t>
            </a:r>
            <a:r>
              <a:rPr spc="30" dirty="0"/>
              <a:t>catch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008123"/>
            <a:ext cx="608901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 indent="-5861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'continuing...'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5315" y="517652"/>
            <a:ext cx="3012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try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catch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373" y="2718308"/>
            <a:ext cx="137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finally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29588"/>
            <a:ext cx="7184390" cy="45364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1099820" indent="-5861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(error)</a:t>
            </a:r>
            <a:r>
              <a:rPr sz="2400" spc="3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'error: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error);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'this</a:t>
            </a:r>
            <a:r>
              <a:rPr sz="24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always</a:t>
            </a:r>
            <a:r>
              <a:rPr sz="24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executes'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2640" y="517652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try,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catch,</a:t>
            </a:r>
            <a:r>
              <a:rPr spc="-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1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finally</a:t>
            </a:r>
            <a:endParaRPr spc="150" dirty="0">
              <a:solidFill>
                <a:srgbClr val="40404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777" y="2718308"/>
            <a:ext cx="576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Developer</a:t>
            </a:r>
            <a:r>
              <a:rPr spc="-229" dirty="0"/>
              <a:t> </a:t>
            </a:r>
            <a:r>
              <a:rPr spc="10" dirty="0"/>
              <a:t>Defined</a:t>
            </a:r>
            <a:r>
              <a:rPr spc="-235" dirty="0"/>
              <a:t> </a:t>
            </a:r>
            <a:r>
              <a:rPr spc="-20" dirty="0"/>
              <a:t>Errors</a:t>
            </a:r>
            <a:endParaRPr spc="-2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Presentation</Application>
  <PresentationFormat>On-screen Show 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Courier New</vt:lpstr>
      <vt:lpstr>Tahoma</vt:lpstr>
      <vt:lpstr>Lucida Sans Unicode</vt:lpstr>
      <vt:lpstr>Calibri</vt:lpstr>
      <vt:lpstr>Microsoft YaHei</vt:lpstr>
      <vt:lpstr>Arial Unicode MS</vt:lpstr>
      <vt:lpstr>Office Theme</vt:lpstr>
      <vt:lpstr>Promises and Error Handling</vt:lpstr>
      <vt:lpstr>Errors in JavaScript</vt:lpstr>
      <vt:lpstr>Errors in JavaScript</vt:lpstr>
      <vt:lpstr>Errors in JavaScript</vt:lpstr>
      <vt:lpstr>Error Handling Using try and catch</vt:lpstr>
      <vt:lpstr>try and catch</vt:lpstr>
      <vt:lpstr>finally</vt:lpstr>
      <vt:lpstr>try, catch, finally</vt:lpstr>
      <vt:lpstr>Developer Defined Errors</vt:lpstr>
      <vt:lpstr>throw</vt:lpstr>
      <vt:lpstr>Creating a Promise</vt:lpstr>
      <vt:lpstr>Create a Promise</vt:lpstr>
      <vt:lpstr>Settling a Promise</vt:lpstr>
      <vt:lpstr>Settling a Promise</vt:lpstr>
      <vt:lpstr>Settling a Promise</vt:lpstr>
      <vt:lpstr>Errors in JavaScript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Error Handling</dc:title>
  <dc:creator/>
  <cp:lastModifiedBy>steve</cp:lastModifiedBy>
  <cp:revision>3</cp:revision>
  <dcterms:created xsi:type="dcterms:W3CDTF">2021-12-26T14:12:00Z</dcterms:created>
  <dcterms:modified xsi:type="dcterms:W3CDTF">2024-07-09T15:26:23Z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CD1FCB25A9674DA0AC3133963345EA8D</vt:lpwstr>
  </property>
  <property fmtid="{D5CDD505-2E9C-101B-9397-08002B2CF9AE}" pid="3" name="KSOProductBuildVer">
    <vt:lpwstr>1033-12.2.0.17152</vt:lpwstr>
  </property>
</Properties>
</file>