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00E9-C08D-4D79-BC95-73A8B688DEE9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1B18-54A0-4535-80D0-BDC9034AFC42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9CB0-EC75-41D3-8B27-3C9BE32A1369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E80-AD27-42B9-B22F-0DDF5902A324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E45-F07F-4230-B396-0F186EEC59A7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A353-CF92-4775-BF8A-1D929AF34811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8CD0-3658-4753-9DA9-74780EE77064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F348-52CC-4866-A300-66E5F9BDBF82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C24-06A2-42B8-8E94-53D21BB39CFC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EFF-EC98-4C99-A3E1-912BE0982B3B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FF4F-D991-4176-AAA1-4529B935724D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4A1B-2BBA-4DB6-94D0-35CBF158206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77595" y="342900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A2964C4-9570-75DA-B92E-01AE192BC898}"/>
              </a:ext>
            </a:extLst>
          </p:cNvPr>
          <p:cNvSpPr txBox="1"/>
          <p:nvPr/>
        </p:nvSpPr>
        <p:spPr>
          <a:xfrm>
            <a:off x="710947" y="1815666"/>
            <a:ext cx="5727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Web Development with HTML, CSS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52BED-93B2-2F37-6F91-1B16D33A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8" y="320113"/>
            <a:ext cx="11437332" cy="5836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1959C8-1F65-052F-3948-AF6DBD00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336"/>
            <a:ext cx="12192000" cy="6053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5EB88-FA4F-9642-604F-4E821D84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0" y="372447"/>
            <a:ext cx="11853729" cy="5861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1D218-A96C-0D61-7A46-DAB2BF1A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7EAEE-9348-C374-3777-889FE5C3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4" y="365125"/>
            <a:ext cx="11666191" cy="56578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15D97-A570-9A89-3F0E-B11DE870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0" y="281589"/>
            <a:ext cx="11689799" cy="58208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8</cp:revision>
  <dcterms:created xsi:type="dcterms:W3CDTF">2021-08-05T10:41:00Z</dcterms:created>
  <dcterms:modified xsi:type="dcterms:W3CDTF">2024-07-04T17:36:48Z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BB539609235940E69327065850226B6E</vt:lpwstr>
  </property>
</Properties>
</file>