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00E9-C08D-4D79-BC95-73A8B688DEE9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1B18-54A0-4535-80D0-BDC9034AFC42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9CB0-EC75-41D3-8B27-3C9BE32A1369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3E80-AD27-42B9-B22F-0DDF5902A324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BE45-F07F-4230-B396-0F186EEC59A7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A353-CF92-4775-BF8A-1D929AF34811}" type="datetime1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8CD0-3658-4753-9DA9-74780EE77064}" type="datetime1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F348-52CC-4866-A300-66E5F9BDBF82}" type="datetime1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CC24-06A2-42B8-8E94-53D21BB39CFC}" type="datetime1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5EFF-EC98-4C99-A3E1-912BE0982B3B}" type="datetime1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FF4F-D991-4176-AAA1-4529B935724D}" type="datetime1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04A1B-2BBA-4DB6-94D0-35CBF158206B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077595" y="3429000"/>
            <a:ext cx="572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Course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3A2964C4-9570-75DA-B92E-01AE192BC898}"/>
              </a:ext>
            </a:extLst>
          </p:cNvPr>
          <p:cNvSpPr txBox="1"/>
          <p:nvPr/>
        </p:nvSpPr>
        <p:spPr>
          <a:xfrm>
            <a:off x="712469" y="2125061"/>
            <a:ext cx="572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Playwright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1F4C3-80C8-B376-975A-4678554A6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4135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88FC7C-E2E7-BD7A-10C1-A02FC2BAB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97" y="264013"/>
            <a:ext cx="11362885" cy="57362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E6EC79-1D94-6249-2E21-5A7DA30B1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136525"/>
            <a:ext cx="11353799" cy="58322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ED5C6-1287-7FC4-846C-1EB558B7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77" y="370205"/>
            <a:ext cx="11670647" cy="56706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9B975F-6E5A-75B8-96A3-4E611F345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74" y="261283"/>
            <a:ext cx="11656326" cy="56897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3BBFFF-C148-17A8-A3D6-6F8F779F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D6CE9-6B77-3672-4E48-9B782EF7C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89" y="339725"/>
            <a:ext cx="11363582" cy="565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61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steve</dc:creator>
  <cp:lastModifiedBy>Steve</cp:lastModifiedBy>
  <cp:revision>10</cp:revision>
  <dcterms:created xsi:type="dcterms:W3CDTF">2021-08-05T10:41:00Z</dcterms:created>
  <dcterms:modified xsi:type="dcterms:W3CDTF">2024-07-05T15:43:38Z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1033-11.2.0.10258</vt:lpwstr>
  </property>
  <property fmtid="{D5CDD505-2E9C-101B-9397-08002B2CF9AE}" pid="3" name="ICV">
    <vt:lpwstr>BB539609235940E69327065850226B6E</vt:lpwstr>
  </property>
</Properties>
</file>