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2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15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023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4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0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4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C720-2FA7-4FD4-B17B-095BED377A3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77AD-F172-407B-8334-D2555D1730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1" y="1545950"/>
            <a:ext cx="7859607" cy="773246"/>
          </a:xfrm>
        </p:spPr>
        <p:txBody>
          <a:bodyPr>
            <a:noAutofit/>
          </a:bodyPr>
          <a:lstStyle/>
          <a:p>
            <a:pPr algn="just"/>
            <a:r>
              <a:rPr lang="fr-FR" sz="1400" dirty="0"/>
              <a:t>XXXXXXXXXXXXXXXXXXXXXXXXX</a:t>
            </a:r>
          </a:p>
          <a:p>
            <a:pPr algn="just"/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1" y="2751798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</a:t>
            </a:r>
            <a:endParaRPr lang="fr-FR" sz="1000" b="0" i="1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XXXXXXXXXXXXXXXXXXXXXXXXXX</a:t>
            </a:r>
          </a:p>
          <a:p>
            <a:pPr lvl="2"/>
            <a:endParaRPr lang="fr-FR" sz="8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XXXXXXXXXXXXXXXXXXXXXXXXXXXXXXXXXX</a:t>
            </a:r>
          </a:p>
          <a:p>
            <a:pPr lvl="1"/>
            <a:r>
              <a:rPr lang="fr-FR" sz="1000" dirty="0">
                <a:solidFill>
                  <a:schemeClr val="dk1"/>
                </a:solidFill>
                <a:latin typeface="Segoe UI" panose="020B0502040204020203" pitchFamily="34" charset="0"/>
              </a:rPr>
              <a:t>XXXXXXXXXXXXXXXXXXXXXXXXXXXXX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2875" y="391715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Ingénieur </a:t>
            </a:r>
            <a:r>
              <a:rPr lang="fr-FR" sz="1400"/>
              <a:t>environnement XXXXXXXXXXX</a:t>
            </a: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9" y="110039"/>
            <a:ext cx="10459576" cy="335156"/>
          </a:xfrm>
        </p:spPr>
        <p:txBody>
          <a:bodyPr/>
          <a:lstStyle/>
          <a:p>
            <a:r>
              <a:rPr lang="fr-FR" sz="2400" dirty="0"/>
              <a:t>EDF | MISSION AAA – </a:t>
            </a:r>
            <a:r>
              <a:rPr lang="fr-FR" sz="2400" dirty="0" err="1"/>
              <a:t>Natura</a:t>
            </a:r>
            <a:r>
              <a:rPr lang="fr-FR" sz="2400" dirty="0"/>
              <a:t> 2000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2" y="1326634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1" y="227131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206662" y="5230660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XXXXXXXXXXXXXXXXXXXXXXXXXXXXXXXXXXXX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237631" y="488273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 - XXXX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5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XXXXXXXXXXXX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9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EDF | MISSION AAA – Natura 2000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 | MISSION AAA – Natura 2000</dc:title>
  <dc:creator>REY NICOLAS</dc:creator>
  <cp:lastModifiedBy>Nicolas Rey</cp:lastModifiedBy>
  <cp:revision>1</cp:revision>
  <dcterms:created xsi:type="dcterms:W3CDTF">2023-02-22T08:10:30Z</dcterms:created>
  <dcterms:modified xsi:type="dcterms:W3CDTF">2023-03-24T11:05:02Z</dcterms:modified>
</cp:coreProperties>
</file>