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D648-C48B-4F23-A84E-F5E0FB27F8DF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0F5C2-8C8A-4C8B-AAC9-0EDE04C5C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71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668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1431-2386-41BC-9CEE-22C9AF349C85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DF95-77FC-4CC4-BD6C-63E154C29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4" y="1539649"/>
            <a:ext cx="8432630" cy="707503"/>
          </a:xfrm>
        </p:spPr>
        <p:txBody>
          <a:bodyPr>
            <a:noAutofit/>
          </a:bodyPr>
          <a:lstStyle/>
          <a:p>
            <a:pPr algn="just"/>
            <a:r>
              <a:rPr lang="fr-FR" sz="1200" b="0" dirty="0"/>
              <a:t>Assistance de la maitrise d’œuvre pour les dossiers réglementaires environnementaux en vue de l’obtention de l’autorisation de travaux.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522225"/>
            <a:ext cx="4988510" cy="377342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Analyse et dimensionnement du besoin en données à acquérir pour réaliser les dossiers réglementaires (milieu terrestre, milieu aquatique, …)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Analyse réglementaire du projet pour détermination des procédures administratives environnementales applicables et du type du (des) dossier(s) réglementaire(s) à instruire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Accompagnement de la MOE dans la séquence ERCA (Eviter, Réduire, Compenser, Accompagner): 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Visite de terrain pour évaluer les enjeux</a:t>
            </a:r>
          </a:p>
          <a:p>
            <a:pPr lvl="1"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Vérification de la compatibilité de l’indisponibilité de l’aménagement par rapport aux enjeux du milieu aquatique</a:t>
            </a:r>
          </a:p>
          <a:p>
            <a:pPr algn="just">
              <a:spcBef>
                <a:spcPts val="600"/>
              </a:spcBef>
            </a:pPr>
            <a:r>
              <a:rPr lang="fr-FR" sz="1000" dirty="0">
                <a:solidFill>
                  <a:schemeClr val="dk1"/>
                </a:solidFill>
              </a:rPr>
              <a:t>Rédaction du Dossier de Déclaration (au titre de la Loi sur l’Eau) du projet sur l’ensemble des composantes de l’environnement (physique, aquatique, terrestre, humain)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1363" y="598190"/>
            <a:ext cx="9894887" cy="240066"/>
          </a:xfrm>
        </p:spPr>
        <p:txBody>
          <a:bodyPr/>
          <a:lstStyle/>
          <a:p>
            <a:r>
              <a:rPr lang="fr-FR" sz="1400" dirty="0"/>
              <a:t>Assistance MOE – Chargé D’ETUDE EN ENVIRONNEMENT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63" y="228027"/>
            <a:ext cx="9919379" cy="335156"/>
          </a:xfrm>
        </p:spPr>
        <p:txBody>
          <a:bodyPr/>
          <a:lstStyle/>
          <a:p>
            <a:r>
              <a:rPr lang="fr-FR" sz="2400" dirty="0"/>
              <a:t>EDF | Réfection de la protection anticorrosion des CF – Laval de Cère 1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1231298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3" y="2217074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6853210" y="5061346"/>
            <a:ext cx="5005540" cy="1179927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Très bonne connaissance des sensibilités et enjeux environnementaux du projet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Sensibilisation auprès des équipes projets des enjeux environnementaux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Niveau d’analyse des impacts du projet et des mesures mises en œuvre validés par les services de l’état : obtention de l’autorisation de travaux</a:t>
            </a: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6881554" y="4689651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8FD5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4617"/>
            <a:ext cx="8184496" cy="340584"/>
            <a:chOff x="4853354" y="821672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1672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2022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4732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82,6 Heures</a:t>
              </a: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</a:t>
              </a:r>
              <a:r>
                <a:rPr lang="en-US" sz="800" dirty="0">
                  <a:solidFill>
                    <a:prstClr val="white"/>
                  </a:solidFill>
                  <a:latin typeface="Arial"/>
                </a:rPr>
                <a:t>MOE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arbre, extérieur, plante&#10;&#10;Description générée automatiquement">
            <a:extLst>
              <a:ext uri="{FF2B5EF4-FFF2-40B4-BE49-F238E27FC236}">
                <a16:creationId xmlns:a16="http://schemas.microsoft.com/office/drawing/2014/main" id="{C19E57DF-6298-4ADC-B3CD-6B5BA6B2659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/>
          <a:stretch/>
        </p:blipFill>
        <p:spPr>
          <a:xfrm rot="5400000">
            <a:off x="6726030" y="2252211"/>
            <a:ext cx="2414858" cy="2039375"/>
          </a:xfrm>
          <a:prstGeom prst="rect">
            <a:avLst/>
          </a:prstGeom>
        </p:spPr>
      </p:pic>
      <p:pic>
        <p:nvPicPr>
          <p:cNvPr id="13" name="Image 12" descr="Une image contenant arbre, herbe, train, voie&#10;&#10;Description générée automatiquement">
            <a:extLst>
              <a:ext uri="{FF2B5EF4-FFF2-40B4-BE49-F238E27FC236}">
                <a16:creationId xmlns:a16="http://schemas.microsoft.com/office/drawing/2014/main" id="{FC35443C-81CC-4DC2-8B27-7014170E8C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51" y="2474704"/>
            <a:ext cx="2526785" cy="18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02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6485E3BDB4E4EA4E1A53DFDCBC408" ma:contentTypeVersion="56" ma:contentTypeDescription="Crée un document." ma:contentTypeScope="" ma:versionID="05af4ebe707f7c318586862d18434db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3910be3c36c9abda58c502a37c6d4a9a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CD5BAA-1D5D-4F75-81A1-B5628F8B5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F4D05F-DD2A-46DE-BEBD-2928872D1FCF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sharepoint/v4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F4FA4F9-6AC4-48F9-B43C-F906CF6CC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2_Thème Office</vt:lpstr>
      <vt:lpstr>EDF | Réfection de la protection anticorrosion des CF – Laval de Cère 1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INDUSTRIAL PILOT FOR THE DEVELOPMENT OF EOR SOLUTIONS ("Skid centrifugeuse") : TresEOR Phase 2</dc:title>
  <dc:creator>PINSON Marine</dc:creator>
  <cp:lastModifiedBy>GALLINA Elisa - externe</cp:lastModifiedBy>
  <cp:revision>133</cp:revision>
  <dcterms:created xsi:type="dcterms:W3CDTF">2020-03-26T17:10:12Z</dcterms:created>
  <dcterms:modified xsi:type="dcterms:W3CDTF">2023-01-17T08:59:52Z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0x01010082F6485E3BDB4E4EA4E1A53DFDCBC408</vt:lpwstr>
  </property>
  <property fmtid="{D5CDD505-2E9C-101B-9397-08002B2CF9AE}" pid="3" name="MSIP_Label_2d26f538-337a-4593-a7e6-123667b1a538_Enabled">
    <vt:lpwstr>true</vt:lpwstr>
  </property>
  <property fmtid="{D5CDD505-2E9C-101B-9397-08002B2CF9AE}" pid="4" name="MSIP_Label_2d26f538-337a-4593-a7e6-123667b1a538_SetDate">
    <vt:lpwstr>2022-03-14T09:16:49Z</vt:lpwstr>
  </property>
  <property fmtid="{D5CDD505-2E9C-101B-9397-08002B2CF9AE}" pid="5" name="MSIP_Label_2d26f538-337a-4593-a7e6-123667b1a538_Method">
    <vt:lpwstr>Standard</vt:lpwstr>
  </property>
  <property fmtid="{D5CDD505-2E9C-101B-9397-08002B2CF9AE}" pid="6" name="MSIP_Label_2d26f538-337a-4593-a7e6-123667b1a538_Name">
    <vt:lpwstr>C1 Interne</vt:lpwstr>
  </property>
  <property fmtid="{D5CDD505-2E9C-101B-9397-08002B2CF9AE}" pid="7" name="MSIP_Label_2d26f538-337a-4593-a7e6-123667b1a538_SiteId">
    <vt:lpwstr>e242425b-70fc-44dc-9ddf-c21e304e6c80</vt:lpwstr>
  </property>
  <property fmtid="{D5CDD505-2E9C-101B-9397-08002B2CF9AE}" pid="8" name="MSIP_Label_2d26f538-337a-4593-a7e6-123667b1a538_ActionId">
    <vt:lpwstr>c3d7ab93-a40e-4ecc-9b94-183aa84dbe80</vt:lpwstr>
  </property>
  <property fmtid="{D5CDD505-2E9C-101B-9397-08002B2CF9AE}" pid="9" name="MSIP_Label_2d26f538-337a-4593-a7e6-123667b1a538_ContentBits">
    <vt:lpwstr>0</vt:lpwstr>
  </property>
</Properties>
</file>