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D648-C48B-4F23-A84E-F5E0FB27F8DF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0F5C2-8C8A-4C8B-AAC9-0EDE04C5C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1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6685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1431-2386-41BC-9CEE-22C9AF349C85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4" y="1539649"/>
            <a:ext cx="8432630" cy="773246"/>
          </a:xfrm>
        </p:spPr>
        <p:txBody>
          <a:bodyPr>
            <a:noAutofit/>
          </a:bodyPr>
          <a:lstStyle/>
          <a:p>
            <a:pPr algn="just"/>
            <a:r>
              <a:rPr lang="fr-FR" sz="1200" b="0" dirty="0" smtClean="0"/>
              <a:t>Assistance de la maitrise d’œuvre pour </a:t>
            </a:r>
            <a:r>
              <a:rPr lang="fr-FR" sz="1200" b="0" dirty="0" smtClean="0"/>
              <a:t>le suivi de l’instruction du dossier réglementaire et pour le suivi environnemental du chantier</a:t>
            </a:r>
            <a:endParaRPr lang="fr-FR" sz="12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348754"/>
            <a:ext cx="4988510" cy="4079478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Réalisation </a:t>
            </a:r>
            <a:r>
              <a:rPr lang="fr-FR" sz="1000" dirty="0" smtClean="0">
                <a:solidFill>
                  <a:schemeClr val="dk1"/>
                </a:solidFill>
              </a:rPr>
              <a:t>des cahiers des charges pour la </a:t>
            </a:r>
            <a:r>
              <a:rPr lang="fr-FR" sz="1000" dirty="0" smtClean="0">
                <a:solidFill>
                  <a:schemeClr val="dk1"/>
                </a:solidFill>
              </a:rPr>
              <a:t>réalisation: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Des inventaires faune/flore/habitats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D</a:t>
            </a:r>
            <a:r>
              <a:rPr lang="fr-FR" sz="1000" dirty="0" smtClean="0">
                <a:solidFill>
                  <a:schemeClr val="dk1"/>
                </a:solidFill>
              </a:rPr>
              <a:t>e </a:t>
            </a:r>
            <a:r>
              <a:rPr lang="fr-FR" sz="1000" dirty="0" smtClean="0">
                <a:solidFill>
                  <a:schemeClr val="dk1"/>
                </a:solidFill>
              </a:rPr>
              <a:t>la pêche de sauvetage préalable aux travaux</a:t>
            </a: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Pilotage et suivi </a:t>
            </a:r>
            <a:r>
              <a:rPr lang="fr-FR" sz="1000" dirty="0" smtClean="0">
                <a:solidFill>
                  <a:schemeClr val="dk1"/>
                </a:solidFill>
              </a:rPr>
              <a:t>des bureaux </a:t>
            </a:r>
            <a:r>
              <a:rPr lang="fr-FR" sz="1000" dirty="0" smtClean="0">
                <a:solidFill>
                  <a:schemeClr val="dk1"/>
                </a:solidFill>
              </a:rPr>
              <a:t>d’étude prestataires</a:t>
            </a: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Accompagnement de la MOE dans la séquence ERCA (Eviter, Réduire, Compenser, Accompagner): </a:t>
            </a:r>
            <a:endParaRPr lang="fr-FR" sz="1000" dirty="0" smtClean="0">
              <a:solidFill>
                <a:schemeClr val="dk1"/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Adaptation des périodes de travaux, du phasage des opérations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Mise en défens des zones sensibles pour évitement (espèces végétales protégées, vieux arbres, habitats d’intérêt…)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Adaptation des modes opératoires, de la localisation des installations de chantier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Suivis </a:t>
            </a:r>
            <a:r>
              <a:rPr lang="fr-FR" sz="1000" dirty="0" smtClean="0">
                <a:solidFill>
                  <a:schemeClr val="dk1"/>
                </a:solidFill>
              </a:rPr>
              <a:t>de la bonne mise en œuvre des prescriptions environnementales durant le chantier (visites de site, compte-rendu, panneautage de sensibilisation)</a:t>
            </a:r>
          </a:p>
          <a:p>
            <a:pPr algn="just">
              <a:spcBef>
                <a:spcPts val="600"/>
              </a:spcBef>
            </a:pPr>
            <a:r>
              <a:rPr lang="fr-FR" sz="1000" dirty="0" smtClean="0">
                <a:solidFill>
                  <a:schemeClr val="dk1"/>
                </a:solidFill>
              </a:rPr>
              <a:t>Réponses aux questions des services de l’Etat durant le processus d’instruction</a:t>
            </a:r>
          </a:p>
          <a:p>
            <a:pPr marL="457200" lvl="1" indent="0" algn="just">
              <a:spcBef>
                <a:spcPts val="600"/>
              </a:spcBef>
              <a:buNone/>
            </a:pPr>
            <a:endParaRPr lang="fr-FR" sz="1000" dirty="0">
              <a:solidFill>
                <a:schemeClr val="dk1"/>
              </a:solidFill>
            </a:endParaRPr>
          </a:p>
          <a:p>
            <a:pPr algn="just">
              <a:spcBef>
                <a:spcPts val="600"/>
              </a:spcBef>
            </a:pPr>
            <a:endParaRPr lang="fr-FR" sz="1000" dirty="0" smtClean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1363" y="598190"/>
            <a:ext cx="9894887" cy="240066"/>
          </a:xfrm>
        </p:spPr>
        <p:txBody>
          <a:bodyPr/>
          <a:lstStyle/>
          <a:p>
            <a:r>
              <a:rPr lang="fr-FR" sz="1400" dirty="0" smtClean="0"/>
              <a:t>Assistance MOE – Chargé D’ETUDE EN ENVIRONNEMENT</a:t>
            </a:r>
            <a:endParaRPr lang="fr-FR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63" y="228027"/>
            <a:ext cx="9919379" cy="335156"/>
          </a:xfrm>
        </p:spPr>
        <p:txBody>
          <a:bodyPr/>
          <a:lstStyle/>
          <a:p>
            <a:r>
              <a:rPr lang="fr-FR" sz="2400" dirty="0" smtClean="0"/>
              <a:t>EDF | </a:t>
            </a:r>
            <a:r>
              <a:rPr lang="fr-FR" sz="2400" dirty="0" err="1" smtClean="0"/>
              <a:t>Séloge</a:t>
            </a:r>
            <a:r>
              <a:rPr lang="fr-FR" sz="2400" dirty="0" smtClean="0"/>
              <a:t> – installation de pendules pour contrôle stabilité</a:t>
            </a:r>
            <a:endParaRPr lang="fr-FR" sz="2400" dirty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1231298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smtClean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  <a:endParaRPr kumimoji="0" lang="fr-FR" sz="1400" b="1" i="0" u="none" strike="noStrike" kern="1200" cap="small" spc="0" normalizeH="0" baseline="0" noProof="0">
              <a:ln>
                <a:noFill/>
              </a:ln>
              <a:solidFill>
                <a:srgbClr val="008FD5"/>
              </a:solidFill>
              <a:effectLst/>
              <a:uLnTx/>
              <a:uFillTx/>
              <a:latin typeface="Calibri Light" panose="020F0302020204030204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2029184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  <a:endParaRPr kumimoji="0" lang="fr-FR" sz="1400" b="1" i="0" u="none" strike="noStrike" kern="1200" cap="small" spc="0" normalizeH="0" baseline="0" noProof="0" dirty="0">
              <a:ln>
                <a:noFill/>
              </a:ln>
              <a:solidFill>
                <a:srgbClr val="008FD5"/>
              </a:solidFill>
              <a:effectLst/>
              <a:uLnTx/>
              <a:uFillTx/>
              <a:latin typeface="Calibri Light" panose="020F0302020204030204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1479343" y="5553004"/>
            <a:ext cx="5005540" cy="875228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Très bonne connaissance </a:t>
            </a:r>
            <a:r>
              <a:rPr lang="fr-FR" sz="1000" dirty="0" smtClean="0">
                <a:solidFill>
                  <a:schemeClr val="dk1"/>
                </a:solidFill>
              </a:rPr>
              <a:t>des sensibilités et enjeux environnementaux du projet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Force de proposition pour trouver des consensus entre les travaux à réaliser et les enjeux environnementaux </a:t>
            </a:r>
            <a:endParaRPr lang="fr-FR" sz="1000" dirty="0">
              <a:solidFill>
                <a:schemeClr val="dk1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Sensibilisation </a:t>
            </a:r>
            <a:r>
              <a:rPr lang="fr-FR" sz="1000" dirty="0">
                <a:solidFill>
                  <a:schemeClr val="dk1"/>
                </a:solidFill>
              </a:rPr>
              <a:t>auprès </a:t>
            </a:r>
            <a:r>
              <a:rPr lang="fr-FR" sz="1000" dirty="0" smtClean="0">
                <a:solidFill>
                  <a:schemeClr val="dk1"/>
                </a:solidFill>
              </a:rPr>
              <a:t>des équipes projets des enjeux environnementaux</a:t>
            </a:r>
          </a:p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endParaRPr lang="fr-FR" sz="1000" dirty="0">
              <a:solidFill>
                <a:prstClr val="black"/>
              </a:solidFill>
            </a:endParaRPr>
          </a:p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79343" y="5155475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  <a:endParaRPr kumimoji="0" lang="fr-FR" sz="1400" b="1" i="0" u="none" strike="noStrike" kern="1200" cap="small" spc="0" normalizeH="0" baseline="0" noProof="0" dirty="0">
              <a:ln>
                <a:noFill/>
              </a:ln>
              <a:solidFill>
                <a:srgbClr val="008FD5"/>
              </a:solidFill>
              <a:effectLst/>
              <a:uLnTx/>
              <a:uFillTx/>
              <a:latin typeface="Calibri Light" panose="020F0302020204030204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4617"/>
            <a:ext cx="8184496" cy="340584"/>
            <a:chOff x="4853354" y="821672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1672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 smtClean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2017-2022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1846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prstClr val="white"/>
                  </a:solidFill>
                  <a:latin typeface="Arial"/>
                </a:rPr>
                <a:t>100</a:t>
              </a: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Heures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Assistance </a:t>
              </a:r>
              <a:r>
                <a:rPr lang="en-US" sz="800" dirty="0" smtClean="0">
                  <a:solidFill>
                    <a:prstClr val="white"/>
                  </a:solidFill>
                  <a:latin typeface="Arial"/>
                </a:rPr>
                <a:t>MOE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6" y="147715"/>
            <a:ext cx="648000" cy="24278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25" y="1857569"/>
            <a:ext cx="3589670" cy="25640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1" y="4542503"/>
            <a:ext cx="3154942" cy="223130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110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6485E3BDB4E4EA4E1A53DFDCBC408" ma:contentTypeVersion="56" ma:contentTypeDescription="Crée un document." ma:contentTypeScope="" ma:versionID="05af4ebe707f7c318586862d18434db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3910be3c36c9abda58c502a37c6d4a9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F4D05F-DD2A-46DE-BEBD-2928872D1FCF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sharepoint/v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4FA4F9-6AC4-48F9-B43C-F906CF6CCB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CD5BAA-1D5D-4F75-81A1-B5628F8B5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206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2_Thème Office</vt:lpstr>
      <vt:lpstr>EDF | Séloge – installation de pendules pour contrôle stabilité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INDUSTRIAL PILOT FOR THE DEVELOPMENT OF EOR SOLUTIONS ("Skid centrifugeuse") : TresEOR Phase 2</dc:title>
  <dc:creator>PINSON Marine</dc:creator>
  <cp:lastModifiedBy>MOREL SOPHIE</cp:lastModifiedBy>
  <cp:revision>130</cp:revision>
  <dcterms:created xsi:type="dcterms:W3CDTF">2020-03-26T17:10:12Z</dcterms:created>
  <dcterms:modified xsi:type="dcterms:W3CDTF">2022-12-01T16:07:10Z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0x01010082F6485E3BDB4E4EA4E1A53DFDCBC408</vt:lpwstr>
  </property>
</Properties>
</file>