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Thomas U. Banks should be here.</a:t>
            </a:r>
            <a:endParaRPr lang="en-US"/>
          </a:p>
          <a:p>
            <a:r>
              <a:rPr lang="en-US"/>
              <a:t>Bla bla bla in Israel also should be here</a:t>
            </a:r>
            <a:endParaRPr lang="en-US"/>
          </a:p>
          <a:p>
            <a:r>
              <a:rPr lang="en-US"/>
              <a:t>Thomas U. Banks	829-00-2162	25253	RU	25/5/1966  banks@gmail.com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3</cp:revision>
  <dcterms:created xsi:type="dcterms:W3CDTF">2020-07-10T08:10:00Z</dcterms:created>
  <dcterms:modified xsi:type="dcterms:W3CDTF">2021-05-15T15:01:41Z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