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.emf" ContentType="image/x-em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embeddings/oleObject1.pptx" ContentType="application/vnd.openxmlformats-officedocument.presentationml.presentation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6699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BC6C3F7-E4D0-4E7F-87FB-D7E3B0DAF598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66cc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66cc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D25AC8F-67D4-465A-A222-61B498B0F56E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package" Target="../embeddings/oleObject1.ppt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Object 1"/>
          <p:cNvGraphicFramePr/>
          <p:nvPr/>
        </p:nvGraphicFramePr>
        <p:xfrm>
          <a:off x="2502000" y="1980000"/>
          <a:ext cx="5075640" cy="3599640"/>
        </p:xfrm>
        <a:graphic>
          <a:graphicData uri="http://schemas.openxmlformats.org/presentationml/2006/ole">
            <p:oleObj progId="PowerPoint.Show.12" r:id="rId1" spid="">
              <p:embed/>
              <p:pic>
                <p:nvPicPr>
                  <p:cNvPr id="8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02000" y="1980000"/>
                    <a:ext cx="5075640" cy="3599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2020-10-05T21:16:23Z</dcterms:created>
  <dc:creator/>
  <dc:description/>
  <dc:language>ru-RU</dc:language>
  <cp:lastModifiedBy/>
  <dcterms:modified xsi:type="dcterms:W3CDTF">2020-10-05T21:27:11Z</dcterms:modified>
  <cp:revision>3</cp:revision>
  <dc:subject/>
  <dc:title>Blue Curve</dc:title>
</cp:coreProperties>
</file>