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8"/>
  </p:notesMasterIdLst>
  <p:handoutMasterIdLst>
    <p:handoutMasterId r:id="rId9"/>
  </p:handoutMasterIdLst>
  <p:sldIdLst>
    <p:sldId id="342" r:id="rId2"/>
    <p:sldId id="427" r:id="rId3"/>
    <p:sldId id="428" r:id="rId4"/>
    <p:sldId id="429" r:id="rId5"/>
    <p:sldId id="430" r:id="rId6"/>
    <p:sldId id="426" r:id="rId7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2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2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2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2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2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bg2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bg2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bg2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bg2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AD8646B-9DBB-460D-BBDE-9B6F7E9C3188}">
          <p14:sldIdLst>
            <p14:sldId id="342"/>
            <p14:sldId id="427"/>
            <p14:sldId id="428"/>
            <p14:sldId id="429"/>
            <p14:sldId id="430"/>
          </p14:sldIdLst>
        </p14:section>
        <p14:section name="未命名的章節" id="{E0C26146-ADC9-4458-8DE5-A58F426525EB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33CC"/>
    <a:srgbClr val="00CC00"/>
    <a:srgbClr val="00FF99"/>
    <a:srgbClr val="FFFF66"/>
    <a:srgbClr val="0000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212" autoAdjust="0"/>
  </p:normalViewPr>
  <p:slideViewPr>
    <p:cSldViewPr snapToGrid="0" snapToObjects="1">
      <p:cViewPr>
        <p:scale>
          <a:sx n="100" d="100"/>
          <a:sy n="100" d="100"/>
        </p:scale>
        <p:origin x="874" y="-9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05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28" tIns="0" rIns="20028" bIns="0" numCol="1" anchor="t" anchorCtr="0" compatLnSpc="1">
            <a:prstTxWarp prst="textNoShape">
              <a:avLst/>
            </a:prstTxWarp>
          </a:bodyPr>
          <a:lstStyle>
            <a:lvl1pPr algn="l" defTabSz="804863" eaLnBrk="1" hangingPunct="1">
              <a:defRPr sz="10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34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28" tIns="0" rIns="20028" bIns="0" numCol="1" anchor="t" anchorCtr="0" compatLnSpc="1">
            <a:prstTxWarp prst="textNoShape">
              <a:avLst/>
            </a:prstTxWarp>
          </a:bodyPr>
          <a:lstStyle>
            <a:lvl1pPr algn="r" defTabSz="804863" eaLnBrk="1" hangingPunct="1">
              <a:defRPr sz="10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4" tIns="48407" rIns="96814" bIns="48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第二階層</a:t>
            </a:r>
          </a:p>
          <a:p>
            <a:pPr lvl="2"/>
            <a:r>
              <a:rPr lang="zh-TW" altLang="en-US" noProof="0"/>
              <a:t>第三階層</a:t>
            </a:r>
          </a:p>
          <a:p>
            <a:pPr lvl="3"/>
            <a:r>
              <a:rPr lang="zh-TW" altLang="en-US" noProof="0"/>
              <a:t>第四階層</a:t>
            </a:r>
          </a:p>
          <a:p>
            <a:pPr lvl="4"/>
            <a:r>
              <a:rPr lang="zh-TW" altLang="en-US" noProof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34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28" tIns="0" rIns="20028" bIns="0" numCol="1" anchor="b" anchorCtr="0" compatLnSpc="1">
            <a:prstTxWarp prst="textNoShape">
              <a:avLst/>
            </a:prstTxWarp>
          </a:bodyPr>
          <a:lstStyle>
            <a:lvl1pPr algn="l" defTabSz="804863" eaLnBrk="1" hangingPunct="1">
              <a:defRPr sz="10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34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28" tIns="0" rIns="20028" bIns="0" numCol="1" anchor="b" anchorCtr="0" compatLnSpc="1">
            <a:prstTxWarp prst="textNoShape">
              <a:avLst/>
            </a:prstTxWarp>
          </a:bodyPr>
          <a:lstStyle>
            <a:lvl1pPr algn="r" defTabSz="804863" eaLnBrk="1" hangingPunct="1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786930B-CB0E-4464-B70B-4A26354636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674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4863"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04863"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04863"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04863"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04863"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547F59F-5399-4CE3-9D01-404D4CA27CBC}" type="slidenum">
              <a:rPr lang="en-US" altLang="zh-TW" sz="1000" smtClean="0">
                <a:solidFill>
                  <a:schemeClr val="tx1"/>
                </a:solidFill>
              </a:rPr>
              <a:pPr/>
              <a:t>1</a:t>
            </a:fld>
            <a:endParaRPr lang="en-US" altLang="zh-TW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2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6559550"/>
            <a:ext cx="9144000" cy="304800"/>
            <a:chOff x="0" y="3984"/>
            <a:chExt cx="5760" cy="19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0" y="3984"/>
              <a:ext cx="5760" cy="192"/>
              <a:chOff x="0" y="0"/>
              <a:chExt cx="6593" cy="192"/>
            </a:xfrm>
          </p:grpSpPr>
          <p:sp>
            <p:nvSpPr>
              <p:cNvPr id="7" name="Rectangle 6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6593" cy="1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endParaRPr lang="zh-TW" alt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6593" cy="1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TW" sz="1600" b="1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 </a:t>
                </a:r>
                <a:r>
                  <a:rPr lang="en-US" altLang="zh-TW" sz="1600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YZUCSE SYSLAB</a:t>
                </a:r>
                <a:r>
                  <a:rPr lang="en-US" altLang="zh-TW" sz="1600" b="1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p:grpSp>
        <p:pic>
          <p:nvPicPr>
            <p:cNvPr id="6" name="Picture 8" descr="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" y="3984"/>
              <a:ext cx="19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5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676400"/>
          </a:xfrm>
          <a:ln>
            <a:noFill/>
            <a:miter lim="800000"/>
            <a:headEnd/>
            <a:tailEnd/>
          </a:ln>
        </p:spPr>
        <p:txBody>
          <a:bodyPr/>
          <a:lstStyle>
            <a:lvl1pPr algn="ctr">
              <a:defRPr sz="480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noProof="0" dirty="0"/>
              <a:t>Paper Title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9812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0033CC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noProof="0" dirty="0"/>
              <a:t>Conference Name or Journal Title</a:t>
            </a:r>
          </a:p>
          <a:p>
            <a:pPr lvl="0"/>
            <a:r>
              <a:rPr lang="en-US" altLang="zh-TW" noProof="0" dirty="0"/>
              <a:t>Page, e.g. pp. 100 - 112, Year, e.g. 2003</a:t>
            </a:r>
          </a:p>
        </p:txBody>
      </p:sp>
    </p:spTree>
    <p:extLst>
      <p:ext uri="{BB962C8B-B14F-4D97-AF65-F5344CB8AC3E}">
        <p14:creationId xmlns:p14="http://schemas.microsoft.com/office/powerpoint/2010/main" val="419345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813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943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9436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2408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1F6-6044-4022-8AA2-8CFA90F5BB7F}" type="datetimeFigureOut">
              <a:rPr lang="zh-TW" altLang="en-US" smtClean="0"/>
              <a:t>2017/8/7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8904-9941-45C9-A591-14AA12472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35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頁尾版面配置區 1"/>
          <p:cNvSpPr>
            <a:spLocks noGrp="1"/>
          </p:cNvSpPr>
          <p:nvPr>
            <p:ph type="ftr" sz="quarter" idx="3"/>
          </p:nvPr>
        </p:nvSpPr>
        <p:spPr>
          <a:xfrm>
            <a:off x="1676400" y="6520259"/>
            <a:ext cx="6120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zh-TW" sz="1200" b="0" i="0" kern="1200" smtClean="0"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defRPr>
            </a:lvl1pPr>
          </a:lstStyle>
          <a:p>
            <a:r>
              <a:rPr lang="en-US"/>
              <a:t>Paper Title or Presentation Title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267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027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724400"/>
          </a:xfrm>
        </p:spPr>
        <p:txBody>
          <a:bodyPr/>
          <a:lstStyle>
            <a:lvl1pPr>
              <a:defRPr lang="zh-TW" altLang="en-US" sz="2800" dirty="0" smtClean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24400"/>
          </a:xfrm>
        </p:spPr>
        <p:txBody>
          <a:bodyPr/>
          <a:lstStyle>
            <a:lvl1pPr>
              <a:defRPr lang="zh-TW" altLang="en-US" sz="2800" dirty="0" smtClean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3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296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653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23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184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3732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59550"/>
            <a:ext cx="9144000" cy="304800"/>
            <a:chOff x="0" y="4124"/>
            <a:chExt cx="5760" cy="192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4124"/>
              <a:ext cx="5760" cy="192"/>
              <a:chOff x="0" y="0"/>
              <a:chExt cx="6593" cy="192"/>
            </a:xfrm>
          </p:grpSpPr>
          <p:sp>
            <p:nvSpPr>
              <p:cNvPr id="1035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6593" cy="1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endParaRPr lang="zh-TW" altLang="en-US"/>
              </a:p>
            </p:txBody>
          </p:sp>
          <p:sp>
            <p:nvSpPr>
              <p:cNvPr id="1036" name="Rectangle 5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6593" cy="1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TW" sz="900" b="1" i="1" dirty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        YZUCSE SYSLAB</a:t>
                </a:r>
              </a:p>
            </p:txBody>
          </p:sp>
        </p:grpSp>
        <p:pic>
          <p:nvPicPr>
            <p:cNvPr id="1034" name="Picture 6" descr="logo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" y="4140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413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457200"/>
            <a:ext cx="7772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69571"/>
            <a:ext cx="7772400" cy="493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按一下以編輯母片本文樣式</a:t>
            </a:r>
          </a:p>
          <a:p>
            <a:pPr lvl="1"/>
            <a:r>
              <a:rPr lang="zh-TW" altLang="en-US"/>
              <a:t>第二階層</a:t>
            </a:r>
          </a:p>
          <a:p>
            <a:pPr lvl="2"/>
            <a:r>
              <a:rPr lang="zh-TW" altLang="en-US"/>
              <a:t>第三階層</a:t>
            </a:r>
          </a:p>
          <a:p>
            <a:pPr lvl="3"/>
            <a:r>
              <a:rPr lang="zh-TW" altLang="en-US"/>
              <a:t>第四階層</a:t>
            </a:r>
          </a:p>
          <a:p>
            <a:pPr lvl="4"/>
            <a:r>
              <a:rPr lang="zh-TW" altLang="en-US"/>
              <a:t>第五階層</a:t>
            </a: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7772400" y="6520259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fld id="{4B71723E-59AA-4D39-8A70-4820E887B06D}" type="slidenum">
              <a:rPr kumimoji="0" lang="en-US" altLang="zh-TW" sz="1000" smtClean="0">
                <a:solidFill>
                  <a:schemeClr val="tx1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zh-TW" sz="1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頁尾版面配置區 1"/>
          <p:cNvSpPr>
            <a:spLocks noGrp="1"/>
          </p:cNvSpPr>
          <p:nvPr>
            <p:ph type="ftr" sz="quarter" idx="3"/>
          </p:nvPr>
        </p:nvSpPr>
        <p:spPr>
          <a:xfrm>
            <a:off x="1676400" y="6520259"/>
            <a:ext cx="6120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lang="zh-TW" altLang="en-US" sz="1200" b="0" kern="1200" dirty="0"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Paper Title or Presentation Title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 dirty="0"/>
              <a:t>使用說明</a:t>
            </a:r>
            <a:r>
              <a:rPr lang="zh-TW" altLang="en-US" dirty="0"/>
              <a:t>   </a:t>
            </a:r>
            <a:r>
              <a:rPr lang="en-US" altLang="zh-TW" sz="3200" baseline="-25000" dirty="0"/>
              <a:t>2017</a:t>
            </a:r>
            <a:r>
              <a:rPr lang="zh-TW" altLang="en-US" sz="3200" baseline="-25000" dirty="0"/>
              <a:t> </a:t>
            </a:r>
            <a:r>
              <a:rPr lang="en-US" altLang="zh-TW" sz="3200" baseline="-25000" dirty="0"/>
              <a:t>/</a:t>
            </a:r>
            <a:r>
              <a:rPr lang="zh-TW" altLang="en-US" sz="3200" baseline="-25000" dirty="0"/>
              <a:t> </a:t>
            </a:r>
            <a:r>
              <a:rPr lang="en-US" altLang="zh-TW" sz="3200" baseline="-25000" dirty="0"/>
              <a:t>08</a:t>
            </a:r>
            <a:r>
              <a:rPr lang="zh-TW" altLang="en-US" sz="3200" baseline="-25000" dirty="0"/>
              <a:t> </a:t>
            </a:r>
            <a:r>
              <a:rPr lang="en-US" altLang="zh-TW" sz="3200" baseline="-25000" dirty="0"/>
              <a:t>/</a:t>
            </a:r>
            <a:r>
              <a:rPr lang="zh-TW" altLang="en-US" sz="3200" baseline="-25000" dirty="0"/>
              <a:t> </a:t>
            </a:r>
            <a:r>
              <a:rPr lang="en-US" altLang="zh-TW" sz="3200" baseline="-25000" dirty="0"/>
              <a:t>07</a:t>
            </a:r>
            <a:endParaRPr lang="en-US" altLang="zh-TW" sz="5400" baseline="-25000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畫面剪輯">
            <a:extLst>
              <a:ext uri="{FF2B5EF4-FFF2-40B4-BE49-F238E27FC236}">
                <a16:creationId xmlns:a16="http://schemas.microsoft.com/office/drawing/2014/main" id="{DE86D620-FAE9-48E6-B640-26EF1051F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58" y="2616246"/>
            <a:ext cx="3341661" cy="193252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B3542FC-527B-45CD-973E-BD181378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Source Code</a:t>
            </a:r>
            <a:r>
              <a:rPr lang="zh-TW" altLang="en-US" dirty="0"/>
              <a:t>為例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4E95D45-0BD3-47FC-A6A7-6D56B892FA13}"/>
              </a:ext>
            </a:extLst>
          </p:cNvPr>
          <p:cNvGrpSpPr/>
          <p:nvPr/>
        </p:nvGrpSpPr>
        <p:grpSpPr>
          <a:xfrm>
            <a:off x="4382222" y="3075818"/>
            <a:ext cx="914400" cy="386736"/>
            <a:chOff x="4382222" y="3075818"/>
            <a:chExt cx="914400" cy="386736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B24A9E8-2218-45D8-ACEF-7B8EE4EB0052}"/>
                </a:ext>
              </a:extLst>
            </p:cNvPr>
            <p:cNvGrpSpPr/>
            <p:nvPr/>
          </p:nvGrpSpPr>
          <p:grpSpPr>
            <a:xfrm>
              <a:off x="4382222" y="3093598"/>
              <a:ext cx="914400" cy="349045"/>
              <a:chOff x="4382222" y="3093598"/>
              <a:chExt cx="914400" cy="349045"/>
            </a:xfrm>
          </p:grpSpPr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DAD1CF27-0B6A-43DF-9311-3460F2F203A7}"/>
                  </a:ext>
                </a:extLst>
              </p:cNvPr>
              <p:cNvCxnSpPr/>
              <p:nvPr/>
            </p:nvCxnSpPr>
            <p:spPr bwMode="auto">
              <a:xfrm flipH="1">
                <a:off x="4382222" y="3093598"/>
                <a:ext cx="91440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EB2696C5-7E5B-4C7E-9ACC-5BF8F513556D}"/>
                  </a:ext>
                </a:extLst>
              </p:cNvPr>
              <p:cNvCxnSpPr/>
              <p:nvPr/>
            </p:nvCxnSpPr>
            <p:spPr bwMode="auto">
              <a:xfrm flipH="1">
                <a:off x="4382222" y="3442643"/>
                <a:ext cx="91440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1824D10-91D4-4B46-B7EA-152AFA495B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1707" y="3075818"/>
              <a:ext cx="0" cy="386736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52C804-298A-4B87-906E-85EBBF097C56}"/>
              </a:ext>
            </a:extLst>
          </p:cNvPr>
          <p:cNvSpPr txBox="1"/>
          <p:nvPr/>
        </p:nvSpPr>
        <p:spPr>
          <a:xfrm>
            <a:off x="5453938" y="3093598"/>
            <a:ext cx="2343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Calibri" panose="020F0502020204030204" pitchFamily="34" charset="0"/>
              </a:rPr>
              <a:t>基本的</a:t>
            </a:r>
            <a:r>
              <a:rPr lang="en-US" altLang="zh-TW" sz="1600" dirty="0">
                <a:latin typeface="Calibri" panose="020F0502020204030204" pitchFamily="34" charset="0"/>
              </a:rPr>
              <a:t>Espresso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Test Case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4AE55A-9DBF-40A9-98CA-CEFB82483FFE}"/>
              </a:ext>
            </a:extLst>
          </p:cNvPr>
          <p:cNvCxnSpPr/>
          <p:nvPr/>
        </p:nvCxnSpPr>
        <p:spPr bwMode="auto">
          <a:xfrm flipH="1">
            <a:off x="4382222" y="3739823"/>
            <a:ext cx="91440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A081E5-2AAD-42B6-9ACD-66595114BCE3}"/>
              </a:ext>
            </a:extLst>
          </p:cNvPr>
          <p:cNvSpPr txBox="1"/>
          <p:nvPr/>
        </p:nvSpPr>
        <p:spPr>
          <a:xfrm>
            <a:off x="5453938" y="3552107"/>
            <a:ext cx="1941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Calibri" panose="020F0502020204030204" pitchFamily="34" charset="0"/>
              </a:rPr>
              <a:t>新定義的</a:t>
            </a:r>
            <a:r>
              <a:rPr lang="en-US" altLang="zh-TW" sz="1600" dirty="0">
                <a:latin typeface="Calibri" panose="020F0502020204030204" pitchFamily="34" charset="0"/>
              </a:rPr>
              <a:t>Annotation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3753BB-16DF-4EDD-840F-F2BC82C896DF}"/>
              </a:ext>
            </a:extLst>
          </p:cNvPr>
          <p:cNvSpPr txBox="1"/>
          <p:nvPr/>
        </p:nvSpPr>
        <p:spPr>
          <a:xfrm>
            <a:off x="5453938" y="3922528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</a:rPr>
              <a:t>Runner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7653353-FEEC-4F1B-B7B6-56E18DB003F1}"/>
              </a:ext>
            </a:extLst>
          </p:cNvPr>
          <p:cNvCxnSpPr>
            <a:cxnSpLocks/>
          </p:cNvCxnSpPr>
          <p:nvPr/>
        </p:nvCxnSpPr>
        <p:spPr bwMode="auto">
          <a:xfrm flipH="1">
            <a:off x="4633682" y="4091805"/>
            <a:ext cx="658025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1B651-4A1D-4EAB-B6E5-C3623C7A9DEC}"/>
              </a:ext>
            </a:extLst>
          </p:cNvPr>
          <p:cNvSpPr txBox="1"/>
          <p:nvPr/>
        </p:nvSpPr>
        <p:spPr>
          <a:xfrm>
            <a:off x="5453938" y="4236153"/>
            <a:ext cx="1628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</a:rPr>
              <a:t>Suite</a:t>
            </a:r>
            <a:r>
              <a:rPr lang="zh-TW" altLang="en-US" sz="1600" dirty="0">
                <a:latin typeface="Calibri" panose="020F0502020204030204" pitchFamily="34" charset="0"/>
              </a:rPr>
              <a:t>的使用方式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A159218-A021-44CA-A46D-3D25F247C0B1}"/>
              </a:ext>
            </a:extLst>
          </p:cNvPr>
          <p:cNvCxnSpPr/>
          <p:nvPr/>
        </p:nvCxnSpPr>
        <p:spPr bwMode="auto">
          <a:xfrm flipH="1">
            <a:off x="4382222" y="4405430"/>
            <a:ext cx="91440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297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B3542FC-527B-45CD-973E-BD181378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Source Code</a:t>
            </a:r>
            <a:r>
              <a:rPr lang="zh-TW" altLang="en-US" dirty="0"/>
              <a:t>為例</a:t>
            </a:r>
          </a:p>
        </p:txBody>
      </p:sp>
      <p:pic>
        <p:nvPicPr>
          <p:cNvPr id="10" name="內容版面配置區 9" descr="畫面剪輯">
            <a:extLst>
              <a:ext uri="{FF2B5EF4-FFF2-40B4-BE49-F238E27FC236}">
                <a16:creationId xmlns:a16="http://schemas.microsoft.com/office/drawing/2014/main" id="{FB3630D1-A3E0-4D0C-8C43-AA735B6B1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79796"/>
            <a:ext cx="4023709" cy="3375953"/>
          </a:xfr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9E03C4-997A-497B-8A15-8796B2A95814}"/>
              </a:ext>
            </a:extLst>
          </p:cNvPr>
          <p:cNvCxnSpPr>
            <a:cxnSpLocks/>
          </p:cNvCxnSpPr>
          <p:nvPr/>
        </p:nvCxnSpPr>
        <p:spPr bwMode="auto">
          <a:xfrm flipH="1">
            <a:off x="1547582" y="2673023"/>
            <a:ext cx="3976918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F153283-BA74-4D64-BA0B-F4D929647DA0}"/>
              </a:ext>
            </a:extLst>
          </p:cNvPr>
          <p:cNvSpPr txBox="1"/>
          <p:nvPr/>
        </p:nvSpPr>
        <p:spPr>
          <a:xfrm>
            <a:off x="5571291" y="2503746"/>
            <a:ext cx="1108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Calibri" panose="020F0502020204030204" pitchFamily="34" charset="0"/>
              </a:rPr>
              <a:t>加上</a:t>
            </a:r>
            <a:r>
              <a:rPr lang="en-US" altLang="zh-TW" sz="1600" dirty="0">
                <a:latin typeface="Calibri" panose="020F0502020204030204" pitchFamily="34" charset="0"/>
              </a:rPr>
              <a:t>@Test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8A2438C-3058-46D3-BA18-0C2F8ABB4B9F}"/>
              </a:ext>
            </a:extLst>
          </p:cNvPr>
          <p:cNvCxnSpPr>
            <a:cxnSpLocks/>
          </p:cNvCxnSpPr>
          <p:nvPr/>
        </p:nvCxnSpPr>
        <p:spPr bwMode="auto">
          <a:xfrm flipH="1">
            <a:off x="2401022" y="3061643"/>
            <a:ext cx="3123478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8D1F3EF-A7A0-41AB-9A1E-E6F7E2457411}"/>
              </a:ext>
            </a:extLst>
          </p:cNvPr>
          <p:cNvSpPr txBox="1"/>
          <p:nvPr/>
        </p:nvSpPr>
        <p:spPr>
          <a:xfrm>
            <a:off x="5571291" y="2892366"/>
            <a:ext cx="2534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Calibri" panose="020F0502020204030204" pitchFamily="34" charset="0"/>
              </a:rPr>
              <a:t>加上</a:t>
            </a:r>
            <a:r>
              <a:rPr lang="en-US" altLang="zh-TW" sz="1600" dirty="0">
                <a:latin typeface="Calibri" panose="020F0502020204030204" pitchFamily="34" charset="0"/>
              </a:rPr>
              <a:t>@Duration ( </a:t>
            </a:r>
            <a:r>
              <a:rPr lang="zh-TW" altLang="en-US" sz="1600" dirty="0">
                <a:latin typeface="Calibri" panose="020F0502020204030204" pitchFamily="34" charset="0"/>
              </a:rPr>
              <a:t>單位 </a:t>
            </a:r>
            <a:r>
              <a:rPr lang="en-US" altLang="zh-TW" sz="1600" dirty="0">
                <a:latin typeface="Calibri" panose="020F0502020204030204" pitchFamily="34" charset="0"/>
              </a:rPr>
              <a:t>:</a:t>
            </a:r>
            <a:r>
              <a:rPr lang="zh-TW" altLang="en-US" sz="1600" dirty="0">
                <a:latin typeface="Calibri" panose="020F0502020204030204" pitchFamily="34" charset="0"/>
              </a:rPr>
              <a:t> 秒 </a:t>
            </a:r>
            <a:r>
              <a:rPr lang="en-US" altLang="zh-TW" sz="1600" dirty="0">
                <a:latin typeface="Calibri" panose="020F0502020204030204" pitchFamily="34" charset="0"/>
              </a:rPr>
              <a:t>)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111973C-FA46-4A21-812B-6E3218524784}"/>
              </a:ext>
            </a:extLst>
          </p:cNvPr>
          <p:cNvCxnSpPr>
            <a:cxnSpLocks/>
          </p:cNvCxnSpPr>
          <p:nvPr/>
        </p:nvCxnSpPr>
        <p:spPr bwMode="auto">
          <a:xfrm flipH="1">
            <a:off x="3842273" y="3617903"/>
            <a:ext cx="168222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772C8E-7B8F-4080-9DA1-F13FD2618FAF}"/>
              </a:ext>
            </a:extLst>
          </p:cNvPr>
          <p:cNvSpPr txBox="1"/>
          <p:nvPr/>
        </p:nvSpPr>
        <p:spPr>
          <a:xfrm>
            <a:off x="5571290" y="3448626"/>
            <a:ext cx="3221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Calibri" panose="020F0502020204030204" pitchFamily="34" charset="0"/>
              </a:rPr>
              <a:t>JUnitCore.runClasses</a:t>
            </a:r>
            <a:r>
              <a:rPr lang="en-US" altLang="zh-TW" sz="1600" dirty="0">
                <a:latin typeface="Calibri" panose="020F0502020204030204" pitchFamily="34" charset="0"/>
              </a:rPr>
              <a:t>(Espresso class)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2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A9BA54B-F57D-445B-A5E1-7067012E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1CA038-667D-4217-B730-6792CA11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直接加入</a:t>
            </a:r>
            <a:r>
              <a:rPr lang="en-US" altLang="zh-TW" dirty="0"/>
              <a:t>Runner</a:t>
            </a:r>
            <a:r>
              <a:rPr lang="zh-TW" altLang="en-US" dirty="0"/>
              <a:t>到別的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pic>
        <p:nvPicPr>
          <p:cNvPr id="5" name="內容版面配置區 5" descr="畫面剪輯">
            <a:extLst>
              <a:ext uri="{FF2B5EF4-FFF2-40B4-BE49-F238E27FC236}">
                <a16:creationId xmlns:a16="http://schemas.microsoft.com/office/drawing/2014/main" id="{8A46958E-1F62-4A6F-AD24-B86D8C1C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3758" y="2616246"/>
            <a:ext cx="3341661" cy="193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5C772594-77C8-419D-9B18-A8B2AA56020D}"/>
              </a:ext>
            </a:extLst>
          </p:cNvPr>
          <p:cNvGrpSpPr/>
          <p:nvPr/>
        </p:nvGrpSpPr>
        <p:grpSpPr>
          <a:xfrm>
            <a:off x="4641302" y="3741817"/>
            <a:ext cx="914400" cy="386736"/>
            <a:chOff x="4382222" y="3075818"/>
            <a:chExt cx="914400" cy="386736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5F46CBA-40C1-4431-91E5-92228AD807B2}"/>
                </a:ext>
              </a:extLst>
            </p:cNvPr>
            <p:cNvGrpSpPr/>
            <p:nvPr/>
          </p:nvGrpSpPr>
          <p:grpSpPr>
            <a:xfrm>
              <a:off x="4382222" y="3093598"/>
              <a:ext cx="914400" cy="349045"/>
              <a:chOff x="4382222" y="3093598"/>
              <a:chExt cx="914400" cy="349045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CF971C1D-26C2-4E38-AEFD-26C48E96BB37}"/>
                  </a:ext>
                </a:extLst>
              </p:cNvPr>
              <p:cNvCxnSpPr/>
              <p:nvPr/>
            </p:nvCxnSpPr>
            <p:spPr bwMode="auto">
              <a:xfrm flipH="1">
                <a:off x="4382222" y="3093598"/>
                <a:ext cx="91440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2E377622-E061-4C4B-A2FD-54B6EFC49CD0}"/>
                  </a:ext>
                </a:extLst>
              </p:cNvPr>
              <p:cNvCxnSpPr/>
              <p:nvPr/>
            </p:nvCxnSpPr>
            <p:spPr bwMode="auto">
              <a:xfrm flipH="1">
                <a:off x="4382222" y="3442643"/>
                <a:ext cx="91440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2707BF64-807B-4FE0-B77C-60DDB213D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1707" y="3075818"/>
              <a:ext cx="0" cy="386736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DFE063-0A86-4877-8C2A-20EB7D208732}"/>
              </a:ext>
            </a:extLst>
          </p:cNvPr>
          <p:cNvSpPr txBox="1"/>
          <p:nvPr/>
        </p:nvSpPr>
        <p:spPr>
          <a:xfrm>
            <a:off x="5639821" y="3752589"/>
            <a:ext cx="2034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Calibri" panose="020F0502020204030204" pitchFamily="34" charset="0"/>
              </a:rPr>
              <a:t>僅需加入這兩個</a:t>
            </a:r>
            <a:r>
              <a:rPr lang="en-US" altLang="zh-TW" sz="1600" dirty="0">
                <a:latin typeface="Calibri" panose="020F0502020204030204" pitchFamily="34" charset="0"/>
              </a:rPr>
              <a:t>Class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 descr="畫面剪輯">
            <a:extLst>
              <a:ext uri="{FF2B5EF4-FFF2-40B4-BE49-F238E27FC236}">
                <a16:creationId xmlns:a16="http://schemas.microsoft.com/office/drawing/2014/main" id="{8EA70D02-9FE0-485E-8571-C680A31F2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2" y="2549444"/>
            <a:ext cx="2126164" cy="277392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F1CA038-667D-4217-B730-6792CA11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直接加入</a:t>
            </a:r>
            <a:r>
              <a:rPr lang="en-US" altLang="zh-TW" dirty="0"/>
              <a:t>Runner</a:t>
            </a:r>
            <a:r>
              <a:rPr lang="zh-TW" altLang="en-US" dirty="0"/>
              <a:t>到別的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DFE063-0A86-4877-8C2A-20EB7D208732}"/>
              </a:ext>
            </a:extLst>
          </p:cNvPr>
          <p:cNvSpPr txBox="1"/>
          <p:nvPr/>
        </p:nvSpPr>
        <p:spPr>
          <a:xfrm>
            <a:off x="2767192" y="247928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Calibri" panose="020F0502020204030204" pitchFamily="34" charset="0"/>
              </a:rPr>
              <a:t>需要更改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32346C3-887E-45FF-B900-28DC55BBD35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87238" y="2648566"/>
            <a:ext cx="56975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圖片 16" descr="畫面剪輯">
            <a:extLst>
              <a:ext uri="{FF2B5EF4-FFF2-40B4-BE49-F238E27FC236}">
                <a16:creationId xmlns:a16="http://schemas.microsoft.com/office/drawing/2014/main" id="{32F08932-7763-4B9B-AC74-C77395FC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59" y="2549444"/>
            <a:ext cx="4534293" cy="3856054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0799A3-1433-4576-A31A-93260B2A9CE4}"/>
              </a:ext>
            </a:extLst>
          </p:cNvPr>
          <p:cNvCxnSpPr>
            <a:cxnSpLocks/>
          </p:cNvCxnSpPr>
          <p:nvPr/>
        </p:nvCxnSpPr>
        <p:spPr bwMode="auto">
          <a:xfrm>
            <a:off x="3772595" y="2648566"/>
            <a:ext cx="585245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524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3600" b="1" i="1" dirty="0"/>
          </a:p>
          <a:p>
            <a:pPr marL="0" indent="0">
              <a:buNone/>
            </a:pPr>
            <a:endParaRPr lang="en-US" altLang="zh-TW" sz="3600" b="1" i="1" dirty="0"/>
          </a:p>
          <a:p>
            <a:pPr marL="0" indent="0" algn="ctr">
              <a:buNone/>
            </a:pPr>
            <a:r>
              <a:rPr lang="en-US" altLang="zh-TW" sz="3600" b="1" i="1" dirty="0"/>
              <a:t>Thank you for your listening</a:t>
            </a:r>
            <a:endParaRPr lang="zh-TW" altLang="en-US" sz="3600" b="1" i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236093"/>
      </p:ext>
    </p:extLst>
  </p:cSld>
  <p:clrMapOvr>
    <a:masterClrMapping/>
  </p:clrMapOvr>
</p:sld>
</file>

<file path=ppt/theme/theme1.xml><?xml version="1.0" encoding="utf-8"?>
<a:theme xmlns:a="http://schemas.openxmlformats.org/drawingml/2006/main" name="_ec504_922">
  <a:themeElements>
    <a:clrScheme name="_ec504_922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_ec504_922">
      <a:majorFont>
        <a:latin typeface="Comic Sans MS"/>
        <a:ea typeface="標楷體"/>
        <a:cs typeface=""/>
      </a:majorFont>
      <a:minorFont>
        <a:latin typeface="Comic Sans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Calibri" panose="020F0502020204030204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新細明體" charset="-12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>
            <a:latin typeface="Calibri" panose="020F0502020204030204" pitchFamily="34" charset="0"/>
          </a:defRPr>
        </a:defPPr>
      </a:lstStyle>
    </a:txDef>
  </a:objectDefaults>
  <a:extraClrSchemeLst>
    <a:extraClrScheme>
      <a:clrScheme name="_ec504_922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ec504_922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ec504_922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ec504_922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ec504_922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ec504_922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12030</TotalTime>
  <Words>77</Words>
  <Application>Microsoft Office PowerPoint</Application>
  <PresentationFormat>如螢幕大小 (4:3)</PresentationFormat>
  <Paragraphs>18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Comic Sans MS</vt:lpstr>
      <vt:lpstr>Times New Roman</vt:lpstr>
      <vt:lpstr>Verdana</vt:lpstr>
      <vt:lpstr>_ec504_922</vt:lpstr>
      <vt:lpstr>使用說明   2017 / 08 / 07</vt:lpstr>
      <vt:lpstr>以Source Code為例</vt:lpstr>
      <vt:lpstr>以Source Code為例</vt:lpstr>
      <vt:lpstr>直接加入Runner到別的App</vt:lpstr>
      <vt:lpstr>直接加入Runner到別的App</vt:lpstr>
      <vt:lpstr>PowerPoint 簡報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CS379 Embedded Systems</dc:title>
  <dc:subject>Introduction</dc:subject>
  <dc:creator>楊正仁</dc:creator>
  <cp:lastModifiedBy>Chih Ju Lai</cp:lastModifiedBy>
  <cp:revision>419</cp:revision>
  <cp:lastPrinted>2000-03-02T00:52:07Z</cp:lastPrinted>
  <dcterms:created xsi:type="dcterms:W3CDTF">1998-12-07T02:50:49Z</dcterms:created>
  <dcterms:modified xsi:type="dcterms:W3CDTF">2017-08-07T06:36:05Z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EncodingType">
    <vt:i4>-99</vt:i4>
  </property>
</Properties>
</file>