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13" r:id="rId2"/>
    <p:sldId id="298" r:id="rId3"/>
    <p:sldId id="310" r:id="rId4"/>
    <p:sldId id="312" r:id="rId5"/>
    <p:sldId id="311" r:id="rId6"/>
    <p:sldId id="314" r:id="rId7"/>
    <p:sldId id="309" r:id="rId8"/>
  </p:sldIdLst>
  <p:sldSz cx="6858000" cy="9906000" type="A4"/>
  <p:notesSz cx="6858000" cy="9144000"/>
  <p:defaultTextStyle>
    <a:defPPr>
      <a:defRPr lang="ga-I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304" y="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a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0D249-4371-4A35-BBA3-E594A4A154AA}" type="datetimeFigureOut">
              <a:rPr lang="ga-IE" smtClean="0"/>
              <a:pPr/>
              <a:t>05/12/2014</a:t>
            </a:fld>
            <a:endParaRPr lang="ga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a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407E-6DBA-41AA-A16F-7A8443B3C0F1}" type="slidenum">
              <a:rPr lang="ga-IE" smtClean="0"/>
              <a:pPr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42816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540-DDCD-49CC-BD02-D7019D543176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7F8-B73D-4B7D-8A0E-8E5EFADB4198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3434-6EA2-4CD0-9A64-4061D283C9AE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8" y="380968"/>
            <a:ext cx="6172200" cy="1651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2A01-C88F-475B-9BD7-C386B6D15075}" type="datetime1">
              <a:rPr lang="ga-IE" smtClean="0"/>
              <a:t>05/12/2014</a:t>
            </a:fld>
            <a:endParaRPr lang="ga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632A-99CE-4C79-824B-D568F205F243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57166" y="38096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 flipH="1">
            <a:off x="0" y="980017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B45E-EC41-499A-9EE0-8C9D560729FE}" type="datetime1">
              <a:rPr lang="ga-IE" smtClean="0"/>
              <a:t>05/12/2014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477E-3F57-425E-B5B4-0A28FEED2577}" type="datetime1">
              <a:rPr lang="ga-IE" smtClean="0"/>
              <a:t>05/12/2014</a:t>
            </a:fld>
            <a:endParaRPr lang="ga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ga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2762-A042-4337-8361-16BF2A226605}" type="datetime1">
              <a:rPr lang="ga-IE" smtClean="0"/>
              <a:t>05/12/2014</a:t>
            </a:fld>
            <a:endParaRPr lang="ga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6B83-201F-4CAA-B972-A48319BEC15E}" type="datetime1">
              <a:rPr lang="ga-IE" smtClean="0"/>
              <a:t>05/12/2014</a:t>
            </a:fld>
            <a:endParaRPr lang="ga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cxnSp>
        <p:nvCxnSpPr>
          <p:cNvPr id="6" name="Straight Connector 5"/>
          <p:cNvCxnSpPr/>
          <p:nvPr userDrawn="1"/>
        </p:nvCxnSpPr>
        <p:spPr>
          <a:xfrm rot="10800000" flipH="1">
            <a:off x="0" y="848545"/>
            <a:ext cx="6858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39" y="127000"/>
            <a:ext cx="531922" cy="52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4CD-7E23-472F-8B56-3C2170073D9A}" type="datetime1">
              <a:rPr lang="ga-IE" smtClean="0"/>
              <a:t>05/12/2014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a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849D-C3FF-4190-ADA5-03FF603CBB63}" type="datetime1">
              <a:rPr lang="ga-IE" smtClean="0"/>
              <a:t>05/12/2014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ga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EBFE-EF5E-44E8-B7A4-D56042A977A0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a-I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1</a:t>
            </a:fld>
            <a:endParaRPr lang="ga-IE"/>
          </a:p>
        </p:txBody>
      </p:sp>
      <p:sp>
        <p:nvSpPr>
          <p:cNvPr id="4" name="TextBox 3"/>
          <p:cNvSpPr txBox="1"/>
          <p:nvPr/>
        </p:nvSpPr>
        <p:spPr>
          <a:xfrm>
            <a:off x="1562100" y="2195036"/>
            <a:ext cx="39052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Pharmacy Apps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Android and iOS: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 smtClean="0"/>
              <a:t>Bradleys </a:t>
            </a:r>
            <a:r>
              <a:rPr lang="en-IE" sz="2800" dirty="0"/>
              <a:t>Pharmacy Group App, Ireland</a:t>
            </a:r>
            <a:endParaRPr lang="en-US" sz="28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6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2</a:t>
            </a:fld>
            <a:endParaRPr lang="ga-IE"/>
          </a:p>
        </p:txBody>
      </p:sp>
      <p:sp>
        <p:nvSpPr>
          <p:cNvPr id="13" name="TextBox 12"/>
          <p:cNvSpPr txBox="1"/>
          <p:nvPr/>
        </p:nvSpPr>
        <p:spPr>
          <a:xfrm>
            <a:off x="-51752" y="364057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8288"/>
            <a:endParaRPr lang="ga-IE" sz="1200" dirty="0" smtClean="0"/>
          </a:p>
          <a:p>
            <a:pPr defTabSz="268288"/>
            <a:r>
              <a:rPr lang="en-US" sz="1200" b="1" dirty="0"/>
              <a:t> </a:t>
            </a:r>
            <a:r>
              <a:rPr lang="en-US" sz="1200" b="1" dirty="0" smtClean="0"/>
              <a:t>Pharmacy Example App : CVS</a:t>
            </a:r>
            <a:endParaRPr lang="ga-IE" sz="1200" b="1" dirty="0" smtClean="0"/>
          </a:p>
        </p:txBody>
      </p:sp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 descr="CVS/pharmacy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8" y="2146289"/>
            <a:ext cx="3130994" cy="556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0585" y="1506498"/>
            <a:ext cx="24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CVS Home Screen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5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3</a:t>
            </a:fld>
            <a:endParaRPr lang="ga-IE"/>
          </a:p>
        </p:txBody>
      </p:sp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981200"/>
            <a:ext cx="219561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CVS/pharmacy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87" y="2038350"/>
            <a:ext cx="2131356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775" y="1481614"/>
            <a:ext cx="25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offers Screen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09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4</a:t>
            </a:fld>
            <a:endParaRPr lang="ga-IE"/>
          </a:p>
        </p:txBody>
      </p:sp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00299"/>
            <a:ext cx="2548467" cy="45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400299"/>
            <a:ext cx="2668312" cy="4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0238507">
            <a:off x="3308347" y="3635623"/>
            <a:ext cx="32906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Probably don’t need 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5</a:t>
            </a:fld>
            <a:endParaRPr lang="ga-IE"/>
          </a:p>
        </p:txBody>
      </p:sp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5" descr="CVS/pharmacy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2466975"/>
            <a:ext cx="2702729" cy="48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66975"/>
            <a:ext cx="2702729" cy="48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 rot="20238507">
            <a:off x="318827" y="4207123"/>
            <a:ext cx="32906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Probably don’t need 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6</a:t>
            </a:fld>
            <a:endParaRPr lang="ga-IE"/>
          </a:p>
        </p:txBody>
      </p:sp>
      <p:pic>
        <p:nvPicPr>
          <p:cNvPr id="7170" name="Picture 2" descr="iPhone Screensho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419350"/>
            <a:ext cx="278371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45720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Bradley’s  Pharmacy App</a:t>
            </a:r>
            <a:endParaRPr lang="en-I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19350"/>
            <a:ext cx="304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5825" y="184201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 Screen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4229099" y="1849398"/>
            <a:ext cx="18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235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>
                <a:solidFill>
                  <a:prstClr val="black">
                    <a:tint val="75000"/>
                  </a:prstClr>
                </a:solidFill>
              </a:rPr>
              <a:t>IrishApps</a:t>
            </a:r>
            <a:endParaRPr lang="ga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ga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10622"/>
            <a:ext cx="577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>
                <a:solidFill>
                  <a:prstClr val="black"/>
                </a:solidFill>
              </a:rPr>
              <a:t>End of </a:t>
            </a:r>
            <a:r>
              <a:rPr lang="en-IE" sz="1600" b="1" dirty="0" smtClean="0">
                <a:solidFill>
                  <a:prstClr val="black"/>
                </a:solidFill>
              </a:rPr>
              <a:t>Document:</a:t>
            </a:r>
            <a:endParaRPr lang="ga-IE" sz="1600" b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76" y="3756898"/>
            <a:ext cx="2478838" cy="755034"/>
          </a:xfrm>
          <a:prstGeom prst="rect">
            <a:avLst/>
          </a:prstGeom>
        </p:spPr>
      </p:pic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56</Words>
  <Application>Microsoft Office PowerPoint</Application>
  <PresentationFormat>A4 Paper (210x297 mm)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ashling</dc:creator>
  <cp:lastModifiedBy>Tara tk. Keena</cp:lastModifiedBy>
  <cp:revision>96</cp:revision>
  <dcterms:created xsi:type="dcterms:W3CDTF">2014-01-29T09:31:20Z</dcterms:created>
  <dcterms:modified xsi:type="dcterms:W3CDTF">2014-12-05T15:14:19Z</dcterms:modified>
</cp:coreProperties>
</file>