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94" r:id="rId3"/>
    <p:sldId id="298" r:id="rId4"/>
    <p:sldId id="310" r:id="rId5"/>
    <p:sldId id="309" r:id="rId6"/>
  </p:sldIdLst>
  <p:sldSz cx="6858000" cy="9906000" type="A4"/>
  <p:notesSz cx="6858000" cy="9144000"/>
  <p:defaultText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1272" y="504"/>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ga-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0D249-4371-4A35-BBA3-E594A4A154AA}" type="datetimeFigureOut">
              <a:rPr lang="ga-IE" smtClean="0"/>
              <a:pPr/>
              <a:t>05/12/2014</a:t>
            </a:fld>
            <a:endParaRPr lang="ga-IE"/>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ga-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ga-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1407E-6DBA-41AA-A16F-7A8443B3C0F1}" type="slidenum">
              <a:rPr lang="ga-IE" smtClean="0"/>
              <a:pPr/>
              <a:t>‹#›</a:t>
            </a:fld>
            <a:endParaRPr lang="ga-IE"/>
          </a:p>
        </p:txBody>
      </p:sp>
    </p:spTree>
    <p:extLst>
      <p:ext uri="{BB962C8B-B14F-4D97-AF65-F5344CB8AC3E}">
        <p14:creationId xmlns:p14="http://schemas.microsoft.com/office/powerpoint/2010/main" val="342816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891407E-6DBA-41AA-A16F-7A8443B3C0F1}" type="slidenum">
              <a:rPr lang="ga-IE" smtClean="0"/>
              <a:pPr/>
              <a:t>2</a:t>
            </a:fld>
            <a:endParaRPr lang="ga-IE"/>
          </a:p>
        </p:txBody>
      </p:sp>
    </p:spTree>
    <p:extLst>
      <p:ext uri="{BB962C8B-B14F-4D97-AF65-F5344CB8AC3E}">
        <p14:creationId xmlns:p14="http://schemas.microsoft.com/office/powerpoint/2010/main" val="356523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ga-IE"/>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ga-IE"/>
          </a:p>
        </p:txBody>
      </p:sp>
      <p:sp>
        <p:nvSpPr>
          <p:cNvPr id="4" name="Date Placeholder 3"/>
          <p:cNvSpPr>
            <a:spLocks noGrp="1"/>
          </p:cNvSpPr>
          <p:nvPr>
            <p:ph type="dt" sz="half" idx="10"/>
          </p:nvPr>
        </p:nvSpPr>
        <p:spPr/>
        <p:txBody>
          <a:bodyPr/>
          <a:lstStyle/>
          <a:p>
            <a:fld id="{59779540-DDCD-49CC-BD02-D7019D543176}"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38E367F8-B73D-4B7D-8A0E-8E5EFADB4198}"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smtClean="0"/>
              <a:t>Click to edit Master title style</a:t>
            </a:r>
            <a:endParaRPr lang="ga-IE"/>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64743434-6EA2-4CD0-9A64-4061D283C9AE}"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8" y="380968"/>
            <a:ext cx="6172200" cy="1651000"/>
          </a:xfrm>
        </p:spPr>
        <p:txBody>
          <a:bodyPr/>
          <a:lstStyle/>
          <a:p>
            <a:r>
              <a:rPr lang="en-US" dirty="0" smtClean="0"/>
              <a:t>Click to edit Master title style</a:t>
            </a:r>
            <a:endParaRPr lang="ga-I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86932A01-C88F-475B-9BD7-C386B6D15075}" type="datetime1">
              <a:rPr lang="ga-IE" smtClean="0"/>
              <a:t>05/12/2014</a:t>
            </a:fld>
            <a:endParaRPr lang="ga-IE" dirty="0"/>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ga-IE"/>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F632A-99CE-4C79-824B-D568F205F243}"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
        <p:nvSpPr>
          <p:cNvPr id="7" name="Text Placeholder 2"/>
          <p:cNvSpPr>
            <a:spLocks noGrp="1"/>
          </p:cNvSpPr>
          <p:nvPr>
            <p:ph type="body" idx="13"/>
          </p:nvPr>
        </p:nvSpPr>
        <p:spPr>
          <a:xfrm>
            <a:off x="357166" y="38096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userDrawn="1"/>
        </p:nvCxnSpPr>
        <p:spPr>
          <a:xfrm rot="10800000" flipH="1">
            <a:off x="0" y="980017"/>
            <a:ext cx="6858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Date Placeholder 4"/>
          <p:cNvSpPr>
            <a:spLocks noGrp="1"/>
          </p:cNvSpPr>
          <p:nvPr>
            <p:ph type="dt" sz="half" idx="10"/>
          </p:nvPr>
        </p:nvSpPr>
        <p:spPr/>
        <p:txBody>
          <a:bodyPr/>
          <a:lstStyle/>
          <a:p>
            <a:fld id="{4442B45E-EC41-499A-9EE0-8C9D560729FE}"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ga-IE"/>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7" name="Date Placeholder 6"/>
          <p:cNvSpPr>
            <a:spLocks noGrp="1"/>
          </p:cNvSpPr>
          <p:nvPr>
            <p:ph type="dt" sz="half" idx="10"/>
          </p:nvPr>
        </p:nvSpPr>
        <p:spPr/>
        <p:txBody>
          <a:bodyPr/>
          <a:lstStyle/>
          <a:p>
            <a:fld id="{BA9D477E-3F57-425E-B5B4-0A28FEED2577}" type="datetime1">
              <a:rPr lang="ga-IE" smtClean="0"/>
              <a:t>05/12/2014</a:t>
            </a:fld>
            <a:endParaRPr lang="ga-IE"/>
          </a:p>
        </p:txBody>
      </p:sp>
      <p:sp>
        <p:nvSpPr>
          <p:cNvPr id="8" name="Footer Placeholder 7"/>
          <p:cNvSpPr>
            <a:spLocks noGrp="1"/>
          </p:cNvSpPr>
          <p:nvPr>
            <p:ph type="ftr" sz="quarter" idx="11"/>
          </p:nvPr>
        </p:nvSpPr>
        <p:spPr/>
        <p:txBody>
          <a:bodyPr/>
          <a:lstStyle/>
          <a:p>
            <a:r>
              <a:rPr lang="ga-IE" smtClean="0"/>
              <a:t>IrishApps</a:t>
            </a:r>
            <a:endParaRPr lang="ga-IE"/>
          </a:p>
        </p:txBody>
      </p:sp>
      <p:sp>
        <p:nvSpPr>
          <p:cNvPr id="9" name="Slide Number Placeholder 8"/>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ga-IE" dirty="0"/>
          </a:p>
        </p:txBody>
      </p:sp>
      <p:sp>
        <p:nvSpPr>
          <p:cNvPr id="3" name="Date Placeholder 2"/>
          <p:cNvSpPr>
            <a:spLocks noGrp="1"/>
          </p:cNvSpPr>
          <p:nvPr>
            <p:ph type="dt" sz="half" idx="10"/>
          </p:nvPr>
        </p:nvSpPr>
        <p:spPr/>
        <p:txBody>
          <a:bodyPr/>
          <a:lstStyle/>
          <a:p>
            <a:fld id="{A8E92762-A042-4337-8361-16BF2A226605}" type="datetime1">
              <a:rPr lang="ga-IE" smtClean="0"/>
              <a:t>05/12/2014</a:t>
            </a:fld>
            <a:endParaRPr lang="ga-IE"/>
          </a:p>
        </p:txBody>
      </p:sp>
      <p:sp>
        <p:nvSpPr>
          <p:cNvPr id="4" name="Footer Placeholder 3"/>
          <p:cNvSpPr>
            <a:spLocks noGrp="1"/>
          </p:cNvSpPr>
          <p:nvPr>
            <p:ph type="ftr" sz="quarter" idx="11"/>
          </p:nvPr>
        </p:nvSpPr>
        <p:spPr/>
        <p:txBody>
          <a:bodyPr/>
          <a:lstStyle/>
          <a:p>
            <a:r>
              <a:rPr lang="ga-IE" smtClean="0"/>
              <a:t>IrishApps</a:t>
            </a:r>
            <a:endParaRPr lang="ga-IE"/>
          </a:p>
        </p:txBody>
      </p:sp>
      <p:sp>
        <p:nvSpPr>
          <p:cNvPr id="5" name="Slide Number Placeholder 4"/>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F6B83-201F-4CAA-B972-A48319BEC15E}" type="datetime1">
              <a:rPr lang="ga-IE" smtClean="0"/>
              <a:t>05/12/2014</a:t>
            </a:fld>
            <a:endParaRPr lang="ga-IE" dirty="0"/>
          </a:p>
        </p:txBody>
      </p:sp>
      <p:sp>
        <p:nvSpPr>
          <p:cNvPr id="3" name="Footer Placeholder 2"/>
          <p:cNvSpPr>
            <a:spLocks noGrp="1"/>
          </p:cNvSpPr>
          <p:nvPr>
            <p:ph type="ftr" sz="quarter" idx="11"/>
          </p:nvPr>
        </p:nvSpPr>
        <p:spPr/>
        <p:txBody>
          <a:bodyPr/>
          <a:lstStyle/>
          <a:p>
            <a:r>
              <a:rPr lang="ga-IE" smtClean="0"/>
              <a:t>IrishApps</a:t>
            </a:r>
            <a:endParaRPr lang="ga-IE"/>
          </a:p>
        </p:txBody>
      </p:sp>
      <p:sp>
        <p:nvSpPr>
          <p:cNvPr id="4" name="Slide Number Placeholder 3"/>
          <p:cNvSpPr>
            <a:spLocks noGrp="1"/>
          </p:cNvSpPr>
          <p:nvPr>
            <p:ph type="sldNum" sz="quarter" idx="12"/>
          </p:nvPr>
        </p:nvSpPr>
        <p:spPr/>
        <p:txBody>
          <a:bodyPr/>
          <a:lstStyle/>
          <a:p>
            <a:fld id="{9F181B0E-BCC9-4F7B-9A07-FD9E8F929D4E}" type="slidenum">
              <a:rPr lang="ga-IE" smtClean="0"/>
              <a:pPr/>
              <a:t>‹#›</a:t>
            </a:fld>
            <a:endParaRPr lang="ga-IE"/>
          </a:p>
        </p:txBody>
      </p:sp>
      <p:cxnSp>
        <p:nvCxnSpPr>
          <p:cNvPr id="6" name="Straight Connector 5"/>
          <p:cNvCxnSpPr/>
          <p:nvPr userDrawn="1"/>
        </p:nvCxnSpPr>
        <p:spPr>
          <a:xfrm rot="10800000" flipH="1">
            <a:off x="0" y="848545"/>
            <a:ext cx="68580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7139" y="127000"/>
            <a:ext cx="531922" cy="5207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ga-IE"/>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D74CD-7E23-472F-8B56-3C2170073D9A}"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ga-IE"/>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ga-IE"/>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0849D-C3FF-4190-ADA5-03FF603CBB63}"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ga-IE"/>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A8FEBFE-EF5E-44E8-B7A4-D56042A977A0}" type="datetime1">
              <a:rPr lang="ga-IE" smtClean="0"/>
              <a:t>05/12/2014</a:t>
            </a:fld>
            <a:endParaRPr lang="ga-IE"/>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ga-IE" smtClean="0"/>
              <a:t>IrishApps</a:t>
            </a:r>
            <a:endParaRPr lang="ga-IE"/>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9F181B0E-BCC9-4F7B-9A07-FD9E8F929D4E}" type="slidenum">
              <a:rPr lang="ga-IE" smtClean="0"/>
              <a:pPr/>
              <a:t>‹#›</a:t>
            </a:fld>
            <a:endParaRPr lang="ga-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7676" y="2144687"/>
            <a:ext cx="5715040" cy="615553"/>
          </a:xfrm>
          <a:prstGeom prst="rect">
            <a:avLst/>
          </a:prstGeom>
        </p:spPr>
        <p:txBody>
          <a:bodyPr wrap="square">
            <a:spAutoFit/>
          </a:bodyPr>
          <a:lstStyle/>
          <a:p>
            <a:pPr lvl="0" algn="ctr" fontAlgn="base">
              <a:spcBef>
                <a:spcPct val="0"/>
              </a:spcBef>
              <a:spcAft>
                <a:spcPct val="0"/>
              </a:spcAft>
              <a:tabLst>
                <a:tab pos="114300" algn="l"/>
                <a:tab pos="228600" algn="l"/>
                <a:tab pos="457200" algn="l"/>
              </a:tabLst>
            </a:pPr>
            <a:r>
              <a:rPr lang="en-IE" sz="2000" b="1" dirty="0" smtClean="0">
                <a:latin typeface="Helvetica LT Std Light" pitchFamily="34" charset="0"/>
              </a:rPr>
              <a:t>Name of Project</a:t>
            </a:r>
            <a:endParaRPr lang="ga-IE" sz="2000" b="1" dirty="0" smtClean="0">
              <a:latin typeface="Helvetica LT Std Light" pitchFamily="34" charset="0"/>
              <a:cs typeface="Arial" pitchFamily="34" charset="0"/>
            </a:endParaRPr>
          </a:p>
          <a:p>
            <a:pPr lvl="0" algn="ctr" eaLnBrk="0" fontAlgn="base" hangingPunct="0">
              <a:spcBef>
                <a:spcPct val="0"/>
              </a:spcBef>
              <a:spcAft>
                <a:spcPct val="0"/>
              </a:spcAft>
              <a:tabLst>
                <a:tab pos="114300" algn="l"/>
                <a:tab pos="228600" algn="l"/>
                <a:tab pos="457200" algn="l"/>
              </a:tabLst>
            </a:pPr>
            <a:r>
              <a:rPr lang="en-US" sz="1400" dirty="0" smtClean="0">
                <a:latin typeface="Helvetica LT Std Light" pitchFamily="34" charset="0"/>
                <a:ea typeface="Times"/>
                <a:cs typeface="Times New Roman" pitchFamily="18" charset="0"/>
              </a:rPr>
              <a:t>Test Report</a:t>
            </a:r>
          </a:p>
        </p:txBody>
      </p:sp>
      <p:graphicFrame>
        <p:nvGraphicFramePr>
          <p:cNvPr id="2" name="Table 1"/>
          <p:cNvGraphicFramePr>
            <a:graphicFrameLocks noGrp="1"/>
          </p:cNvGraphicFramePr>
          <p:nvPr>
            <p:extLst>
              <p:ext uri="{D42A27DB-BD31-4B8C-83A1-F6EECF244321}">
                <p14:modId xmlns:p14="http://schemas.microsoft.com/office/powerpoint/2010/main" val="1118561288"/>
              </p:ext>
            </p:extLst>
          </p:nvPr>
        </p:nvGraphicFramePr>
        <p:xfrm>
          <a:off x="3789040" y="8409384"/>
          <a:ext cx="2860134" cy="1152128"/>
        </p:xfrm>
        <a:graphic>
          <a:graphicData uri="http://schemas.openxmlformats.org/drawingml/2006/table">
            <a:tbl>
              <a:tblPr firstRow="1" bandRow="1">
                <a:tableStyleId>{2D5ABB26-0587-4C30-8999-92F81FD0307C}</a:tableStyleId>
              </a:tblPr>
              <a:tblGrid>
                <a:gridCol w="1430067"/>
                <a:gridCol w="1430067"/>
              </a:tblGrid>
              <a:tr h="288032">
                <a:tc>
                  <a:txBody>
                    <a:bodyPr/>
                    <a:lstStyle/>
                    <a:p>
                      <a:r>
                        <a:rPr lang="en-IE" sz="1200" b="1" dirty="0" smtClean="0"/>
                        <a:t>Author:</a:t>
                      </a:r>
                      <a:endParaRPr lang="en-IE" sz="1200" b="1" dirty="0"/>
                    </a:p>
                  </a:txBody>
                  <a:tcPr/>
                </a:tc>
                <a:tc>
                  <a:txBody>
                    <a:bodyPr/>
                    <a:lstStyle/>
                    <a:p>
                      <a:r>
                        <a:rPr lang="en-IE" sz="1200" dirty="0" smtClean="0"/>
                        <a:t>Name</a:t>
                      </a:r>
                      <a:endParaRPr lang="en-IE" sz="1200" dirty="0"/>
                    </a:p>
                  </a:txBody>
                  <a:tcPr/>
                </a:tc>
              </a:tr>
              <a:tr h="288032">
                <a:tc>
                  <a:txBody>
                    <a:bodyPr/>
                    <a:lstStyle/>
                    <a:p>
                      <a:r>
                        <a:rPr lang="en-IE" sz="1200" b="1" dirty="0" smtClean="0"/>
                        <a:t>Created:</a:t>
                      </a:r>
                      <a:endParaRPr lang="en-IE" sz="1200" b="1" dirty="0"/>
                    </a:p>
                  </a:txBody>
                  <a:tcPr/>
                </a:tc>
                <a:tc>
                  <a:txBody>
                    <a:bodyPr/>
                    <a:lstStyle/>
                    <a:p>
                      <a:r>
                        <a:rPr lang="en-IE" sz="1200" dirty="0" smtClean="0"/>
                        <a:t>YYYY-MM-DD</a:t>
                      </a:r>
                      <a:endParaRPr lang="en-IE" sz="1200" dirty="0"/>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dirty="0" smtClean="0"/>
                        <a:t>Modified:</a:t>
                      </a:r>
                    </a:p>
                  </a:txBody>
                  <a:tcPr/>
                </a:tc>
                <a:tc>
                  <a:txBody>
                    <a:bodyPr/>
                    <a:lstStyle/>
                    <a:p>
                      <a:r>
                        <a:rPr lang="en-IE" sz="1200" dirty="0" smtClean="0"/>
                        <a:t>YYYY-MM-DD</a:t>
                      </a:r>
                      <a:endParaRPr lang="en-IE" sz="1200" dirty="0"/>
                    </a:p>
                  </a:txBody>
                  <a:tcPr/>
                </a:tc>
              </a:tr>
              <a:tr h="288032">
                <a:tc>
                  <a:txBody>
                    <a:bodyPr/>
                    <a:lstStyle/>
                    <a:p>
                      <a:r>
                        <a:rPr lang="en-IE" sz="1200" b="1" dirty="0" smtClean="0"/>
                        <a:t>Version:</a:t>
                      </a:r>
                      <a:endParaRPr lang="en-IE" sz="1200" b="1" dirty="0"/>
                    </a:p>
                  </a:txBody>
                  <a:tcPr/>
                </a:tc>
                <a:tc>
                  <a:txBody>
                    <a:bodyPr/>
                    <a:lstStyle/>
                    <a:p>
                      <a:r>
                        <a:rPr lang="en-IE" sz="1200" dirty="0" smtClean="0"/>
                        <a:t>1.0</a:t>
                      </a:r>
                      <a:endParaRPr lang="en-IE" sz="1200"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 y="293567"/>
            <a:ext cx="2730499" cy="8316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dirty="0"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2</a:t>
            </a:fld>
            <a:endParaRPr lang="ga-IE"/>
          </a:p>
        </p:txBody>
      </p:sp>
      <p:graphicFrame>
        <p:nvGraphicFramePr>
          <p:cNvPr id="10" name="Table 9"/>
          <p:cNvGraphicFramePr>
            <a:graphicFrameLocks noGrp="1"/>
          </p:cNvGraphicFramePr>
          <p:nvPr>
            <p:extLst>
              <p:ext uri="{D42A27DB-BD31-4B8C-83A1-F6EECF244321}">
                <p14:modId xmlns:p14="http://schemas.microsoft.com/office/powerpoint/2010/main" val="3067727276"/>
              </p:ext>
            </p:extLst>
          </p:nvPr>
        </p:nvGraphicFramePr>
        <p:xfrm>
          <a:off x="138090" y="887381"/>
          <a:ext cx="6500858" cy="3153816"/>
        </p:xfrm>
        <a:graphic>
          <a:graphicData uri="http://schemas.openxmlformats.org/drawingml/2006/table">
            <a:tbl>
              <a:tblPr firstRow="1" bandRow="1">
                <a:tableStyleId>{2D5ABB26-0587-4C30-8999-92F81FD0307C}</a:tableStyleId>
              </a:tblPr>
              <a:tblGrid>
                <a:gridCol w="5466239"/>
                <a:gridCol w="1034619"/>
              </a:tblGrid>
              <a:tr h="286553">
                <a:tc>
                  <a:txBody>
                    <a:bodyPr/>
                    <a:lstStyle/>
                    <a:p>
                      <a:endParaRPr lang="ga-IE" sz="1200" dirty="0"/>
                    </a:p>
                  </a:txBody>
                  <a:tcPr/>
                </a:tc>
                <a:tc>
                  <a:txBody>
                    <a:bodyPr/>
                    <a:lstStyle/>
                    <a:p>
                      <a:r>
                        <a:rPr lang="ga-IE" sz="1200" dirty="0" smtClean="0"/>
                        <a:t>Page</a:t>
                      </a:r>
                      <a:endParaRPr lang="ga-IE" sz="1200" dirty="0"/>
                    </a:p>
                  </a:txBody>
                  <a:tcPr/>
                </a:tc>
              </a:tr>
              <a:tr h="286553">
                <a:tc>
                  <a:txBody>
                    <a:bodyPr/>
                    <a:lstStyle/>
                    <a:p>
                      <a:r>
                        <a:rPr lang="ga-IE" sz="1200" dirty="0" smtClean="0"/>
                        <a:t>1.Introduction</a:t>
                      </a:r>
                      <a:endParaRPr lang="ga-IE" sz="1200" b="1" dirty="0"/>
                    </a:p>
                  </a:txBody>
                  <a:tcPr>
                    <a:solidFill>
                      <a:schemeClr val="accent5">
                        <a:lumMod val="40000"/>
                        <a:lumOff val="60000"/>
                      </a:schemeClr>
                    </a:solidFill>
                  </a:tcPr>
                </a:tc>
                <a:tc>
                  <a:txBody>
                    <a:bodyPr/>
                    <a:lstStyle/>
                    <a:p>
                      <a:r>
                        <a:rPr lang="en-IE" sz="1200" dirty="0" smtClean="0"/>
                        <a:t>3</a:t>
                      </a:r>
                      <a:endParaRPr lang="ga-IE" sz="1200" dirty="0"/>
                    </a:p>
                  </a:txBody>
                  <a:tcPr>
                    <a:solidFill>
                      <a:schemeClr val="accent5">
                        <a:lumMod val="40000"/>
                        <a:lumOff val="60000"/>
                      </a:schemeClr>
                    </a:solidFill>
                  </a:tcPr>
                </a:tc>
              </a:tr>
              <a:tr h="286553">
                <a:tc>
                  <a:txBody>
                    <a:bodyPr/>
                    <a:lstStyle/>
                    <a:p>
                      <a:pPr marL="179388" indent="0"/>
                      <a:r>
                        <a:rPr lang="ga-IE" sz="1200" dirty="0" smtClean="0"/>
                        <a:t>1.1 </a:t>
                      </a:r>
                      <a:r>
                        <a:rPr lang="en-IE" sz="1200" kern="1200" dirty="0" smtClean="0"/>
                        <a:t>Purpose</a:t>
                      </a:r>
                      <a:endParaRPr lang="ga-IE" sz="1200" dirty="0" smtClean="0"/>
                    </a:p>
                  </a:txBody>
                  <a:tcPr/>
                </a:tc>
                <a:tc>
                  <a:txBody>
                    <a:bodyPr/>
                    <a:lstStyle/>
                    <a:p>
                      <a:r>
                        <a:rPr lang="en-IE" sz="1200" dirty="0" smtClean="0"/>
                        <a:t>3</a:t>
                      </a:r>
                      <a:endParaRPr lang="ga-IE" sz="1200" dirty="0"/>
                    </a:p>
                  </a:txBody>
                  <a:tcPr/>
                </a:tc>
              </a:tr>
              <a:tr h="290581">
                <a:tc>
                  <a:txBody>
                    <a:bodyPr/>
                    <a:lstStyle/>
                    <a:p>
                      <a:pPr marL="179388" marR="0" indent="0" algn="l" defTabSz="914400" rtl="0" eaLnBrk="1" fontAlgn="auto" latinLnBrk="0" hangingPunct="1">
                        <a:lnSpc>
                          <a:spcPct val="100000"/>
                        </a:lnSpc>
                        <a:spcBef>
                          <a:spcPts val="0"/>
                        </a:spcBef>
                        <a:spcAft>
                          <a:spcPts val="0"/>
                        </a:spcAft>
                        <a:buClrTx/>
                        <a:buSzTx/>
                        <a:buFontTx/>
                        <a:buNone/>
                        <a:tabLst/>
                        <a:defRPr/>
                      </a:pPr>
                      <a:r>
                        <a:rPr lang="ga-IE" sz="1200" dirty="0" smtClean="0"/>
                        <a:t>1.2</a:t>
                      </a:r>
                      <a:r>
                        <a:rPr lang="en-IE" sz="1200" baseline="0" dirty="0" smtClean="0"/>
                        <a:t> Scope</a:t>
                      </a:r>
                      <a:endParaRPr lang="ga-IE" sz="1200" dirty="0" smtClean="0"/>
                    </a:p>
                  </a:txBody>
                  <a:tcPr/>
                </a:tc>
                <a:tc>
                  <a:txBody>
                    <a:bodyPr/>
                    <a:lstStyle/>
                    <a:p>
                      <a:r>
                        <a:rPr lang="en-IE" sz="1200" dirty="0" smtClean="0"/>
                        <a:t>3</a:t>
                      </a:r>
                      <a:endParaRPr lang="ga-IE" sz="1200" dirty="0"/>
                    </a:p>
                  </a:txBody>
                  <a:tcPr/>
                </a:tc>
              </a:tr>
              <a:tr h="286553">
                <a:tc>
                  <a:txBody>
                    <a:bodyPr/>
                    <a:lstStyle/>
                    <a:p>
                      <a:r>
                        <a:rPr lang="ga-IE" sz="1200" dirty="0" smtClean="0"/>
                        <a:t>2.General</a:t>
                      </a:r>
                      <a:r>
                        <a:rPr lang="ga-IE" sz="1200" baseline="0" dirty="0" smtClean="0"/>
                        <a:t> Description</a:t>
                      </a:r>
                      <a:endParaRPr lang="ga-IE" sz="1200" b="1" dirty="0"/>
                    </a:p>
                  </a:txBody>
                  <a:tcPr>
                    <a:solidFill>
                      <a:schemeClr val="accent5">
                        <a:lumMod val="40000"/>
                        <a:lumOff val="60000"/>
                      </a:schemeClr>
                    </a:solidFill>
                  </a:tcPr>
                </a:tc>
                <a:tc>
                  <a:txBody>
                    <a:bodyPr/>
                    <a:lstStyle/>
                    <a:p>
                      <a:r>
                        <a:rPr lang="en-IE" sz="1200" dirty="0" smtClean="0"/>
                        <a:t>4</a:t>
                      </a:r>
                      <a:endParaRPr lang="ga-IE" sz="1200" dirty="0"/>
                    </a:p>
                  </a:txBody>
                  <a:tcPr>
                    <a:solidFill>
                      <a:schemeClr val="accent5">
                        <a:lumMod val="40000"/>
                        <a:lumOff val="60000"/>
                      </a:schemeClr>
                    </a:solidFill>
                  </a:tcPr>
                </a:tc>
              </a:tr>
              <a:tr h="286553">
                <a:tc>
                  <a:txBody>
                    <a:bodyPr/>
                    <a:lstStyle/>
                    <a:p>
                      <a:r>
                        <a:rPr lang="en-IE" sz="1200" dirty="0" smtClean="0"/>
                        <a:t>3. Bugs</a:t>
                      </a:r>
                      <a:endParaRPr lang="ga-IE" sz="1200" b="1" dirty="0"/>
                    </a:p>
                  </a:txBody>
                  <a:tcPr>
                    <a:solidFill>
                      <a:schemeClr val="accent5">
                        <a:lumMod val="40000"/>
                        <a:lumOff val="60000"/>
                      </a:schemeClr>
                    </a:solidFill>
                  </a:tcPr>
                </a:tc>
                <a:tc>
                  <a:txBody>
                    <a:bodyPr/>
                    <a:lstStyle/>
                    <a:p>
                      <a:r>
                        <a:rPr lang="en-IE" sz="1200" dirty="0" smtClean="0"/>
                        <a:t>5</a:t>
                      </a:r>
                      <a:endParaRPr lang="ga-IE" sz="1200" dirty="0"/>
                    </a:p>
                  </a:txBody>
                  <a:tcPr>
                    <a:solidFill>
                      <a:schemeClr val="accent5">
                        <a:lumMod val="40000"/>
                        <a:lumOff val="60000"/>
                      </a:schemeClr>
                    </a:solidFill>
                  </a:tcPr>
                </a:tc>
              </a:tr>
              <a:tr h="286553">
                <a:tc>
                  <a:txBody>
                    <a:bodyPr/>
                    <a:lstStyle/>
                    <a:p>
                      <a:pPr marL="179388" indent="0"/>
                      <a:r>
                        <a:rPr lang="ga-IE" sz="1200" dirty="0" smtClean="0"/>
                        <a:t>3.1 </a:t>
                      </a:r>
                      <a:r>
                        <a:rPr lang="en-IE" sz="1200" kern="1200" dirty="0" smtClean="0"/>
                        <a:t>Bugs 1-4</a:t>
                      </a:r>
                      <a:endParaRPr lang="ga-IE" sz="1200" dirty="0"/>
                    </a:p>
                  </a:txBody>
                  <a:tcPr/>
                </a:tc>
                <a:tc>
                  <a:txBody>
                    <a:bodyPr/>
                    <a:lstStyle/>
                    <a:p>
                      <a:r>
                        <a:rPr lang="en-IE" sz="1200" dirty="0" smtClean="0"/>
                        <a:t>5</a:t>
                      </a:r>
                      <a:endParaRPr lang="ga-IE" sz="1200" dirty="0"/>
                    </a:p>
                  </a:txBody>
                  <a:tcPr/>
                </a:tc>
              </a:tr>
              <a:tr h="286553">
                <a:tc>
                  <a:txBody>
                    <a:bodyPr/>
                    <a:lstStyle/>
                    <a:p>
                      <a:pPr marL="0" indent="179388"/>
                      <a:r>
                        <a:rPr lang="ga-IE" sz="1200" dirty="0" smtClean="0"/>
                        <a:t>3.2 </a:t>
                      </a:r>
                      <a:r>
                        <a:rPr lang="en-IE" sz="1200" kern="1200" dirty="0" smtClean="0"/>
                        <a:t>Bugs 5-8</a:t>
                      </a:r>
                      <a:endParaRPr lang="ga-IE" sz="1200" dirty="0"/>
                    </a:p>
                  </a:txBody>
                  <a:tcPr/>
                </a:tc>
                <a:tc>
                  <a:txBody>
                    <a:bodyPr/>
                    <a:lstStyle/>
                    <a:p>
                      <a:r>
                        <a:rPr lang="en-IE" sz="1200" dirty="0" smtClean="0"/>
                        <a:t>6</a:t>
                      </a:r>
                      <a:endParaRPr lang="ga-IE" sz="1200" dirty="0"/>
                    </a:p>
                  </a:txBody>
                  <a:tcPr/>
                </a:tc>
              </a:tr>
              <a:tr h="286553">
                <a:tc>
                  <a:txBody>
                    <a:bodyPr/>
                    <a:lstStyle/>
                    <a:p>
                      <a:pPr marL="261938" indent="0"/>
                      <a:r>
                        <a:rPr lang="ga-IE" sz="1200" dirty="0" smtClean="0"/>
                        <a:t>3.3 </a:t>
                      </a:r>
                      <a:r>
                        <a:rPr lang="en-IE" sz="1200" kern="1200" dirty="0" smtClean="0"/>
                        <a:t>Bugs 9-12</a:t>
                      </a:r>
                      <a:endParaRPr lang="ga-IE" sz="1200" b="0" dirty="0"/>
                    </a:p>
                  </a:txBody>
                  <a:tcPr marL="0" marR="0" marT="0" marB="0"/>
                </a:tc>
                <a:tc>
                  <a:txBody>
                    <a:bodyPr/>
                    <a:lstStyle/>
                    <a:p>
                      <a:r>
                        <a:rPr lang="en-IE" sz="1200" dirty="0" smtClean="0"/>
                        <a:t>7</a:t>
                      </a:r>
                      <a:endParaRPr lang="ga-IE" sz="1200" dirty="0"/>
                    </a:p>
                  </a:txBody>
                  <a:tcPr/>
                </a:tc>
              </a:tr>
              <a:tr h="284258">
                <a:tc>
                  <a:txBody>
                    <a:bodyPr/>
                    <a:lstStyle/>
                    <a:p>
                      <a:r>
                        <a:rPr lang="en-US" sz="1200" kern="1200" dirty="0" smtClean="0">
                          <a:solidFill>
                            <a:schemeClr val="tx1"/>
                          </a:solidFill>
                          <a:latin typeface="+mn-lt"/>
                          <a:ea typeface="+mn-ea"/>
                          <a:cs typeface="+mn-cs"/>
                        </a:rPr>
                        <a:t>A. Appendices</a:t>
                      </a:r>
                      <a:endParaRPr lang="ga-IE" sz="1200" b="1" dirty="0"/>
                    </a:p>
                  </a:txBody>
                  <a:tcPr/>
                </a:tc>
                <a:tc>
                  <a:txBody>
                    <a:bodyPr/>
                    <a:lstStyle/>
                    <a:p>
                      <a:r>
                        <a:rPr lang="en-IE" sz="1200" dirty="0" smtClean="0"/>
                        <a:t>8</a:t>
                      </a:r>
                      <a:endParaRPr lang="ga-IE" sz="1200" dirty="0"/>
                    </a:p>
                  </a:txBody>
                  <a:tcPr/>
                </a:tc>
              </a:tr>
              <a:tr h="286553">
                <a:tc>
                  <a:txBody>
                    <a:bodyPr/>
                    <a:lstStyle/>
                    <a:p>
                      <a:endParaRPr lang="ga-IE" sz="1200" b="1" dirty="0"/>
                    </a:p>
                  </a:txBody>
                  <a:tcPr/>
                </a:tc>
                <a:tc>
                  <a:txBody>
                    <a:bodyPr/>
                    <a:lstStyle/>
                    <a:p>
                      <a:endParaRPr lang="ga-IE" sz="1200" dirty="0"/>
                    </a:p>
                  </a:txBody>
                  <a:tcPr/>
                </a:tc>
              </a:tr>
            </a:tbl>
          </a:graphicData>
        </a:graphic>
      </p:graphicFrame>
      <p:sp>
        <p:nvSpPr>
          <p:cNvPr id="8" name="TextBox 7"/>
          <p:cNvSpPr txBox="1"/>
          <p:nvPr/>
        </p:nvSpPr>
        <p:spPr>
          <a:xfrm>
            <a:off x="0" y="523844"/>
            <a:ext cx="6858000" cy="338554"/>
          </a:xfrm>
          <a:prstGeom prst="rect">
            <a:avLst/>
          </a:prstGeom>
          <a:noFill/>
        </p:spPr>
        <p:txBody>
          <a:bodyPr wrap="square" rtlCol="0">
            <a:spAutoFit/>
          </a:bodyPr>
          <a:lstStyle/>
          <a:p>
            <a:pPr defTabSz="268288"/>
            <a:r>
              <a:rPr lang="en-IE" sz="1600" b="1" dirty="0" smtClean="0"/>
              <a:t>ii. Version Control: </a:t>
            </a:r>
            <a:r>
              <a:rPr lang="en-IE" sz="1600" dirty="0" smtClean="0"/>
              <a:t>Index</a:t>
            </a:r>
            <a:endParaRPr lang="ga-IE" sz="2800" dirty="0" smtClean="0"/>
          </a:p>
        </p:txBody>
      </p:sp>
    </p:spTree>
    <p:extLst>
      <p:ext uri="{BB962C8B-B14F-4D97-AF65-F5344CB8AC3E}">
        <p14:creationId xmlns:p14="http://schemas.microsoft.com/office/powerpoint/2010/main" val="166455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3</a:t>
            </a:fld>
            <a:endParaRPr lang="ga-IE"/>
          </a:p>
        </p:txBody>
      </p:sp>
      <p:sp>
        <p:nvSpPr>
          <p:cNvPr id="13" name="TextBox 12"/>
          <p:cNvSpPr txBox="1"/>
          <p:nvPr/>
        </p:nvSpPr>
        <p:spPr>
          <a:xfrm>
            <a:off x="0" y="523844"/>
            <a:ext cx="6858000" cy="2616101"/>
          </a:xfrm>
          <a:prstGeom prst="rect">
            <a:avLst/>
          </a:prstGeom>
          <a:noFill/>
        </p:spPr>
        <p:txBody>
          <a:bodyPr wrap="square" rtlCol="0">
            <a:spAutoFit/>
          </a:bodyPr>
          <a:lstStyle/>
          <a:p>
            <a:pPr defTabSz="268288"/>
            <a:r>
              <a:rPr lang="en-IE" sz="1600" b="1" dirty="0" smtClean="0"/>
              <a:t>1. </a:t>
            </a:r>
            <a:r>
              <a:rPr lang="ga-IE" sz="1600" b="1" dirty="0" smtClean="0"/>
              <a:t>Introduction:</a:t>
            </a:r>
          </a:p>
          <a:p>
            <a:pPr defTabSz="268288">
              <a:buAutoNum type="arabicPeriod"/>
            </a:pPr>
            <a:endParaRPr lang="ga-IE" sz="1200" b="1" dirty="0" smtClean="0"/>
          </a:p>
          <a:p>
            <a:pPr defTabSz="268288"/>
            <a:r>
              <a:rPr lang="ga-IE" sz="1400" b="1" dirty="0" smtClean="0"/>
              <a:t>1.1 Purpose:</a:t>
            </a:r>
          </a:p>
          <a:p>
            <a:pPr defTabSz="268288"/>
            <a:r>
              <a:rPr lang="en-IE" sz="1200" dirty="0" smtClean="0"/>
              <a:t>The purpose of a bug report is to keep track of reported software bugs in software development efforts. </a:t>
            </a:r>
            <a:endParaRPr lang="en-IE" sz="1200" dirty="0"/>
          </a:p>
          <a:p>
            <a:pPr defTabSz="268288"/>
            <a:r>
              <a:rPr lang="en-IE" sz="1200" dirty="0" smtClean="0"/>
              <a:t>This document is to record as much information as possible on a bug so that the development team can resolve the issue.</a:t>
            </a:r>
            <a:endParaRPr lang="ga-IE" sz="1200" dirty="0"/>
          </a:p>
          <a:p>
            <a:pPr defTabSz="268288"/>
            <a:endParaRPr lang="ga-IE" sz="1200" dirty="0" smtClean="0"/>
          </a:p>
          <a:p>
            <a:pPr defTabSz="268288"/>
            <a:r>
              <a:rPr lang="ga-IE" sz="1400" b="1" dirty="0" smtClean="0"/>
              <a:t>1.2 Scope:</a:t>
            </a:r>
          </a:p>
          <a:p>
            <a:pPr defTabSz="268288"/>
            <a:r>
              <a:rPr lang="en-IE" sz="1200" dirty="0" smtClean="0"/>
              <a:t>The aim is to let the development team see the issues fail for themselves. We record as much detail as possible so that they can make the issues fail themselves. If the development team can’t see the issue failing, the description of what went wrong should be efficient to resolve the issue. </a:t>
            </a:r>
            <a:endParaRPr lang="ga-IE" sz="1200" b="1" dirty="0" smtClean="0"/>
          </a:p>
          <a:p>
            <a:pPr defTabSz="268288"/>
            <a:endParaRPr lang="ga-IE" sz="1200" dirty="0" smtClean="0"/>
          </a:p>
          <a:p>
            <a:pPr defTabSz="268288"/>
            <a:endParaRPr lang="ga-IE" sz="1200" b="1" dirty="0" smtClean="0"/>
          </a:p>
        </p:txBody>
      </p:sp>
    </p:spTree>
    <p:extLst>
      <p:ext uri="{BB962C8B-B14F-4D97-AF65-F5344CB8AC3E}">
        <p14:creationId xmlns:p14="http://schemas.microsoft.com/office/powerpoint/2010/main" val="25759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4</a:t>
            </a:fld>
            <a:endParaRPr lang="ga-IE"/>
          </a:p>
        </p:txBody>
      </p:sp>
      <p:sp>
        <p:nvSpPr>
          <p:cNvPr id="13" name="TextBox 12"/>
          <p:cNvSpPr txBox="1"/>
          <p:nvPr/>
        </p:nvSpPr>
        <p:spPr>
          <a:xfrm>
            <a:off x="0" y="504389"/>
            <a:ext cx="6858000" cy="523220"/>
          </a:xfrm>
          <a:prstGeom prst="rect">
            <a:avLst/>
          </a:prstGeom>
          <a:noFill/>
        </p:spPr>
        <p:txBody>
          <a:bodyPr wrap="square" rtlCol="0">
            <a:spAutoFit/>
          </a:bodyPr>
          <a:lstStyle/>
          <a:p>
            <a:pPr defTabSz="268288"/>
            <a:r>
              <a:rPr lang="ga-IE" sz="1600" b="1" dirty="0" smtClean="0"/>
              <a:t>3. </a:t>
            </a:r>
            <a:r>
              <a:rPr lang="en-IE" sz="1600" b="1" dirty="0" smtClean="0"/>
              <a:t>Bugs</a:t>
            </a:r>
            <a:r>
              <a:rPr lang="ga-IE" sz="1600" b="1" dirty="0" smtClean="0"/>
              <a:t>:</a:t>
            </a:r>
            <a:r>
              <a:rPr lang="en-IE" sz="1600" b="1" dirty="0" smtClean="0"/>
              <a:t> </a:t>
            </a:r>
            <a:r>
              <a:rPr lang="en-IE" sz="1100" dirty="0" smtClean="0"/>
              <a:t>Bugs 1-4</a:t>
            </a:r>
            <a:endParaRPr lang="ga-IE" sz="1100" dirty="0" smtClean="0"/>
          </a:p>
          <a:p>
            <a:pPr marL="457200" indent="-457200" defTabSz="268288">
              <a:buAutoNum type="arabicPeriod"/>
            </a:pPr>
            <a:endParaRPr lang="ga-IE" sz="1200" dirty="0"/>
          </a:p>
        </p:txBody>
      </p:sp>
      <p:graphicFrame>
        <p:nvGraphicFramePr>
          <p:cNvPr id="5" name="Table 4"/>
          <p:cNvGraphicFramePr>
            <a:graphicFrameLocks noGrp="1"/>
          </p:cNvGraphicFramePr>
          <p:nvPr>
            <p:extLst>
              <p:ext uri="{D42A27DB-BD31-4B8C-83A1-F6EECF244321}">
                <p14:modId xmlns:p14="http://schemas.microsoft.com/office/powerpoint/2010/main" val="1674817928"/>
              </p:ext>
            </p:extLst>
          </p:nvPr>
        </p:nvGraphicFramePr>
        <p:xfrm>
          <a:off x="291831" y="1047064"/>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The clock</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clock shows the currently time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It is static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Current</a:t>
                      </a:r>
                      <a:r>
                        <a:rPr lang="en-IE" sz="800" baseline="0" dirty="0" smtClean="0">
                          <a:effectLst/>
                        </a:rPr>
                        <a:t> time or manage the time from 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937984"/>
              </p:ext>
            </p:extLst>
          </p:nvPr>
        </p:nvGraphicFramePr>
        <p:xfrm>
          <a:off x="317365" y="3164452"/>
          <a:ext cx="6223269" cy="1783387"/>
        </p:xfrm>
        <a:graphic>
          <a:graphicData uri="http://schemas.openxmlformats.org/drawingml/2006/table">
            <a:tbl>
              <a:tblPr firstRow="1" firstCol="1" bandRow="1">
                <a:tableStyleId>{5940675A-B579-460E-94D1-54222C63F5DA}</a:tableStyleId>
              </a:tblPr>
              <a:tblGrid>
                <a:gridCol w="795297"/>
                <a:gridCol w="851167"/>
                <a:gridCol w="882726"/>
                <a:gridCol w="861976"/>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a:t>
                      </a:r>
                      <a:r>
                        <a:rPr lang="en-IE" sz="800" baseline="0" dirty="0" smtClean="0">
                          <a:effectLst/>
                          <a:latin typeface="+mn-lt"/>
                          <a:ea typeface="+mn-ea"/>
                          <a:cs typeface="+mn-cs"/>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latin typeface="+mn-lt"/>
                          <a:ea typeface="+mn-ea"/>
                          <a:cs typeface="+mn-cs"/>
                        </a:rPr>
                        <a:t>Help</a:t>
                      </a:r>
                      <a:r>
                        <a:rPr lang="en-IE" sz="800" baseline="0" dirty="0" smtClean="0">
                          <a:effectLst/>
                          <a:latin typeface="+mn-lt"/>
                          <a:ea typeface="+mn-ea"/>
                          <a:cs typeface="+mn-cs"/>
                        </a:rPr>
                        <a:t>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a:t>
                      </a:r>
                      <a:r>
                        <a:rPr lang="en-IE" sz="800" i="1" dirty="0" smtClean="0">
                          <a:solidFill>
                            <a:schemeClr val="tx2">
                              <a:lumMod val="60000"/>
                              <a:lumOff val="40000"/>
                            </a:schemeClr>
                          </a:solidFill>
                          <a:effectLst/>
                        </a:rPr>
                        <a:t>possible</a:t>
                      </a:r>
                    </a:p>
                    <a:p>
                      <a:pPr>
                        <a:lnSpc>
                          <a:spcPct val="107000"/>
                        </a:lnSpc>
                        <a:spcAft>
                          <a:spcPts val="800"/>
                        </a:spcAft>
                      </a:pPr>
                      <a:r>
                        <a:rPr lang="en-IE" sz="800" i="1" dirty="0" smtClean="0">
                          <a:solidFill>
                            <a:schemeClr val="tx2">
                              <a:lumMod val="60000"/>
                              <a:lumOff val="40000"/>
                            </a:schemeClr>
                          </a:solidFill>
                          <a:effectLst/>
                        </a:rPr>
                        <a:t>.</a:t>
                      </a:r>
                      <a:r>
                        <a:rPr lang="en-IE" sz="800" dirty="0" smtClean="0">
                          <a:effectLst/>
                        </a:rPr>
                        <a:t>the ‘Help’ screen will appear</a:t>
                      </a: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Nothing happen when</a:t>
                      </a:r>
                      <a:r>
                        <a:rPr lang="en-IE" sz="800" baseline="0" dirty="0" smtClean="0">
                          <a:effectLst/>
                        </a:rPr>
                        <a:t> the user press this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Full screen</a:t>
                      </a:r>
                      <a:r>
                        <a:rPr lang="en-IE" sz="800" baseline="0" dirty="0" smtClean="0">
                          <a:effectLst/>
                        </a:rPr>
                        <a:t> will appear with help information.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 </a:t>
                      </a: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7850529"/>
              </p:ext>
            </p:extLst>
          </p:nvPr>
        </p:nvGraphicFramePr>
        <p:xfrm>
          <a:off x="317365" y="5139166"/>
          <a:ext cx="6223269" cy="2031522"/>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Navigation</a:t>
                      </a:r>
                      <a:r>
                        <a:rPr lang="en-IE" sz="800" baseline="0" dirty="0" smtClean="0">
                          <a:effectLst/>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user presses on the ‘Settings’ button the settings will appear on a full screen interface.</a:t>
                      </a:r>
                    </a:p>
                    <a:p>
                      <a:pPr>
                        <a:lnSpc>
                          <a:spcPct val="107000"/>
                        </a:lnSpc>
                        <a:spcAft>
                          <a:spcPts val="0"/>
                        </a:spcAft>
                      </a:pPr>
                      <a:r>
                        <a:rPr lang="en-IE" sz="800" dirty="0" smtClean="0">
                          <a:effectLst/>
                        </a:rPr>
                        <a:t>It</a:t>
                      </a:r>
                      <a:r>
                        <a:rPr lang="en-IE" sz="800" baseline="0" dirty="0" smtClean="0">
                          <a:effectLst/>
                        </a:rPr>
                        <a:t> allows the user to manage analytics</a:t>
                      </a:r>
                      <a:r>
                        <a:rPr lang="en-IE" sz="80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The</a:t>
                      </a:r>
                      <a:r>
                        <a:rPr lang="en-IE" sz="800" baseline="0" dirty="0" smtClean="0">
                          <a:effectLst/>
                          <a:latin typeface="+mn-lt"/>
                          <a:ea typeface="+mn-ea"/>
                          <a:cs typeface="+mn-cs"/>
                        </a:rPr>
                        <a:t> user cannot manage the analytics because they have not defined yet.</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Manage the analytics</a:t>
                      </a:r>
                      <a:r>
                        <a:rPr lang="en-IE" sz="800" baseline="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TBD</a:t>
                      </a:r>
                      <a:endParaRPr lang="en-IE" sz="800" i="1" dirty="0">
                        <a:solidFill>
                          <a:schemeClr val="tx2">
                            <a:lumMod val="60000"/>
                            <a:lumOff val="40000"/>
                          </a:schemeClr>
                        </a:solidFill>
                        <a:effectLst/>
                      </a:endParaRPr>
                    </a:p>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492857"/>
              </p:ext>
            </p:extLst>
          </p:nvPr>
        </p:nvGraphicFramePr>
        <p:xfrm>
          <a:off x="317365" y="7538656"/>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Promotions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latin typeface="+mn-lt"/>
                          <a:ea typeface="+mn-ea"/>
                          <a:cs typeface="+mn-cs"/>
                        </a:rPr>
                        <a:t>Make</a:t>
                      </a:r>
                      <a:r>
                        <a:rPr lang="en-IE" sz="800" baseline="0" dirty="0" smtClean="0">
                          <a:effectLst/>
                          <a:latin typeface="+mn-lt"/>
                          <a:ea typeface="+mn-ea"/>
                          <a:cs typeface="+mn-cs"/>
                        </a:rPr>
                        <a:t> the promotions and save</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It</a:t>
                      </a:r>
                      <a:r>
                        <a:rPr lang="en-IE" sz="800" baseline="0" dirty="0" smtClean="0">
                          <a:effectLst/>
                          <a:latin typeface="+mn-lt"/>
                          <a:ea typeface="+mn-ea"/>
                          <a:cs typeface="+mn-cs"/>
                        </a:rPr>
                        <a:t> is not possible to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latin typeface="+mn-lt"/>
                          <a:ea typeface="+mn-ea"/>
                          <a:cs typeface="+mn-cs"/>
                        </a:rPr>
                        <a:t>The</a:t>
                      </a:r>
                      <a:r>
                        <a:rPr lang="en-IE" sz="800" baseline="0" dirty="0" smtClean="0">
                          <a:effectLst/>
                          <a:latin typeface="+mn-lt"/>
                          <a:ea typeface="+mn-ea"/>
                          <a:cs typeface="+mn-cs"/>
                        </a:rPr>
                        <a:t> user should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201" y="1316736"/>
            <a:ext cx="800693" cy="1423308"/>
          </a:xfrm>
          <a:prstGeom prst="rect">
            <a:avLst/>
          </a:prstGeom>
          <a:solidFill>
            <a:schemeClr val="accent1">
              <a:lumMod val="20000"/>
              <a:lumOff val="80000"/>
              <a:alpha val="50000"/>
            </a:schemeClr>
          </a:solidFill>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10" y="3474719"/>
            <a:ext cx="800693" cy="1423308"/>
          </a:xfrm>
          <a:prstGeom prst="rect">
            <a:avLst/>
          </a:prstGeom>
          <a:solidFill>
            <a:schemeClr val="accent1">
              <a:lumMod val="20000"/>
              <a:lumOff val="80000"/>
              <a:alpha val="50000"/>
            </a:schemeClr>
          </a:solidFill>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9" y="5493714"/>
            <a:ext cx="800693" cy="1423308"/>
          </a:xfrm>
          <a:prstGeom prst="rect">
            <a:avLst/>
          </a:prstGeom>
          <a:solidFill>
            <a:schemeClr val="accent1">
              <a:lumMod val="20000"/>
              <a:lumOff val="80000"/>
              <a:alpha val="50000"/>
            </a:schemeClr>
          </a:solidFill>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8" y="7805317"/>
            <a:ext cx="800693" cy="1423308"/>
          </a:xfrm>
          <a:prstGeom prst="rect">
            <a:avLst/>
          </a:prstGeom>
          <a:solidFill>
            <a:schemeClr val="accent1">
              <a:lumMod val="20000"/>
              <a:lumOff val="80000"/>
              <a:alpha val="50000"/>
            </a:schemeClr>
          </a:solidFill>
        </p:spPr>
      </p:pic>
    </p:spTree>
    <p:extLst>
      <p:ext uri="{BB962C8B-B14F-4D97-AF65-F5344CB8AC3E}">
        <p14:creationId xmlns:p14="http://schemas.microsoft.com/office/powerpoint/2010/main" val="79758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solidFill>
                  <a:prstClr val="black">
                    <a:tint val="75000"/>
                  </a:prstClr>
                </a:solidFill>
              </a:rPr>
              <a:t>IrishApps</a:t>
            </a:r>
            <a:endParaRPr lang="ga-IE">
              <a:solidFill>
                <a:prstClr val="black">
                  <a:tint val="75000"/>
                </a:prstClr>
              </a:solidFill>
            </a:endParaRPr>
          </a:p>
        </p:txBody>
      </p:sp>
      <p:sp>
        <p:nvSpPr>
          <p:cNvPr id="3" name="Slide Number Placeholder 2"/>
          <p:cNvSpPr>
            <a:spLocks noGrp="1"/>
          </p:cNvSpPr>
          <p:nvPr>
            <p:ph type="sldNum" sz="quarter" idx="12"/>
          </p:nvPr>
        </p:nvSpPr>
        <p:spPr/>
        <p:txBody>
          <a:bodyPr/>
          <a:lstStyle/>
          <a:p>
            <a:fld id="{9F181B0E-BCC9-4F7B-9A07-FD9E8F929D4E}" type="slidenum">
              <a:rPr lang="ga-IE" smtClean="0">
                <a:solidFill>
                  <a:prstClr val="black">
                    <a:tint val="75000"/>
                  </a:prstClr>
                </a:solidFill>
              </a:rPr>
              <a:pPr/>
              <a:t>5</a:t>
            </a:fld>
            <a:endParaRPr lang="ga-IE">
              <a:solidFill>
                <a:prstClr val="black">
                  <a:tint val="75000"/>
                </a:prstClr>
              </a:solidFill>
            </a:endParaRPr>
          </a:p>
        </p:txBody>
      </p:sp>
      <p:sp>
        <p:nvSpPr>
          <p:cNvPr id="5" name="TextBox 4"/>
          <p:cNvSpPr txBox="1"/>
          <p:nvPr/>
        </p:nvSpPr>
        <p:spPr>
          <a:xfrm>
            <a:off x="152400" y="410622"/>
            <a:ext cx="5778500" cy="338554"/>
          </a:xfrm>
          <a:prstGeom prst="rect">
            <a:avLst/>
          </a:prstGeom>
          <a:noFill/>
        </p:spPr>
        <p:txBody>
          <a:bodyPr wrap="square" rtlCol="0">
            <a:spAutoFit/>
          </a:bodyPr>
          <a:lstStyle/>
          <a:p>
            <a:r>
              <a:rPr lang="en-IE" sz="1600" b="1" dirty="0">
                <a:solidFill>
                  <a:prstClr val="black"/>
                </a:solidFill>
              </a:rPr>
              <a:t>End of </a:t>
            </a:r>
            <a:r>
              <a:rPr lang="en-IE" sz="1600" b="1" dirty="0" smtClean="0">
                <a:solidFill>
                  <a:prstClr val="black"/>
                </a:solidFill>
              </a:rPr>
              <a:t>Document:</a:t>
            </a:r>
            <a:endParaRPr lang="ga-IE" sz="1600" b="1" dirty="0">
              <a:solidFill>
                <a:prstClr val="black"/>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096" y="3960098"/>
            <a:ext cx="2478838" cy="755034"/>
          </a:xfrm>
          <a:prstGeom prst="rect">
            <a:avLst/>
          </a:prstGeom>
        </p:spPr>
      </p:pic>
    </p:spTree>
    <p:extLst>
      <p:ext uri="{BB962C8B-B14F-4D97-AF65-F5344CB8AC3E}">
        <p14:creationId xmlns:p14="http://schemas.microsoft.com/office/powerpoint/2010/main" val="363572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519</Words>
  <Application>Microsoft Office PowerPoint</Application>
  <PresentationFormat>A4 Paper (210x297 mm)</PresentationFormat>
  <Paragraphs>115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ashling</dc:creator>
  <cp:lastModifiedBy>Tara tk. Keena</cp:lastModifiedBy>
  <cp:revision>90</cp:revision>
  <dcterms:created xsi:type="dcterms:W3CDTF">2014-01-29T09:31:20Z</dcterms:created>
  <dcterms:modified xsi:type="dcterms:W3CDTF">2014-12-05T12:23:48Z</dcterms:modified>
</cp:coreProperties>
</file>