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3"/>
  </p:notesMasterIdLst>
  <p:sldIdLst>
    <p:sldId id="309" r:id="rId2"/>
  </p:sldIdLst>
  <p:sldSz cx="6858000" cy="9906000" type="A4"/>
  <p:notesSz cx="6858000" cy="9144000"/>
  <p:defaultTextStyle>
    <a:defPPr>
      <a:defRPr lang="ga-I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224" y="12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ga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0D249-4371-4A35-BBA3-E594A4A154AA}" type="datetimeFigureOut">
              <a:rPr lang="ga-IE" smtClean="0"/>
              <a:pPr/>
              <a:t>05/12/2014</a:t>
            </a:fld>
            <a:endParaRPr lang="ga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ga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ga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ga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1407E-6DBA-41AA-A16F-7A8443B3C0F1}" type="slidenum">
              <a:rPr lang="ga-IE" smtClean="0"/>
              <a:pPr/>
              <a:t>‹#›</a:t>
            </a:fld>
            <a:endParaRPr lang="ga-IE"/>
          </a:p>
        </p:txBody>
      </p:sp>
    </p:spTree>
    <p:extLst>
      <p:ext uri="{BB962C8B-B14F-4D97-AF65-F5344CB8AC3E}">
        <p14:creationId xmlns:p14="http://schemas.microsoft.com/office/powerpoint/2010/main" val="3428162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286803" y="0"/>
            <a:ext cx="7449249" cy="9906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3420932" y="-31071"/>
            <a:ext cx="2759337" cy="905932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486822" y="-31071"/>
            <a:ext cx="2628900" cy="3340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0024" y="3912243"/>
            <a:ext cx="2485016" cy="245867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0024" y="6386005"/>
            <a:ext cx="2482352" cy="182090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54058" y="2190975"/>
            <a:ext cx="1600200" cy="1084750"/>
          </a:xfrm>
        </p:spPr>
        <p:txBody>
          <a:bodyPr anchor="b"/>
          <a:lstStyle>
            <a:lvl1pPr algn="l">
              <a:defRPr sz="2400"/>
            </a:lvl1pPr>
          </a:lstStyle>
          <a:p>
            <a:fld id="{59779540-DDCD-49CC-BD02-D7019D543176}" type="datetime1">
              <a:rPr lang="ga-IE" smtClean="0"/>
              <a:t>05/12/2014</a:t>
            </a:fld>
            <a:endParaRPr lang="ga-IE"/>
          </a:p>
        </p:txBody>
      </p:sp>
      <p:sp>
        <p:nvSpPr>
          <p:cNvPr id="50" name="Rectangle 49"/>
          <p:cNvSpPr/>
          <p:nvPr/>
        </p:nvSpPr>
        <p:spPr>
          <a:xfrm>
            <a:off x="3488167" y="8794188"/>
            <a:ext cx="2628900" cy="118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77640" y="8262174"/>
            <a:ext cx="2123694" cy="527403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ga-IE" smtClean="0"/>
              <a:t>IrishApps</a:t>
            </a:r>
            <a:endParaRPr lang="ga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6822" y="8262174"/>
            <a:ext cx="482750" cy="52740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F181B0E-BCC9-4F7B-9A07-FD9E8F929D4E}" type="slidenum">
              <a:rPr lang="ga-IE" smtClean="0"/>
              <a:pPr/>
              <a:t>‹#›</a:t>
            </a:fld>
            <a:endParaRPr lang="ga-IE"/>
          </a:p>
        </p:txBody>
      </p:sp>
      <p:sp>
        <p:nvSpPr>
          <p:cNvPr id="89" name="Rectangle 88"/>
          <p:cNvSpPr/>
          <p:nvPr/>
        </p:nvSpPr>
        <p:spPr>
          <a:xfrm>
            <a:off x="3488167" y="8794188"/>
            <a:ext cx="2628900" cy="118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67F8-B73D-4B7D-8A0E-8E5EFADB4198}" type="datetime1">
              <a:rPr lang="ga-IE" smtClean="0"/>
              <a:t>05/12/2014</a:t>
            </a:fld>
            <a:endParaRPr lang="ga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ga-IE" smtClean="0"/>
              <a:t>IrishApps</a:t>
            </a:r>
            <a:endParaRPr lang="ga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1B0E-BCC9-4F7B-9A07-FD9E8F929D4E}" type="slidenum">
              <a:rPr lang="ga-IE" smtClean="0"/>
              <a:pPr/>
              <a:t>‹#›</a:t>
            </a:fld>
            <a:endParaRPr lang="ga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1487990"/>
            <a:ext cx="1113340" cy="690494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9972" y="1487990"/>
            <a:ext cx="4067778" cy="69049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3434-6EA2-4CD0-9A64-4061D283C9AE}" type="datetime1">
              <a:rPr lang="ga-IE" smtClean="0"/>
              <a:t>05/12/2014</a:t>
            </a:fld>
            <a:endParaRPr lang="ga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ga-IE" smtClean="0"/>
              <a:t>IrishApps</a:t>
            </a:r>
            <a:endParaRPr lang="ga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1B0E-BCC9-4F7B-9A07-FD9E8F929D4E}" type="slidenum">
              <a:rPr lang="ga-IE" smtClean="0"/>
              <a:pPr/>
              <a:t>‹#›</a:t>
            </a:fld>
            <a:endParaRPr lang="ga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32A01-C88F-475B-9BD7-C386B6D15075}" type="datetime1">
              <a:rPr lang="ga-IE" smtClean="0"/>
              <a:t>05/12/2014</a:t>
            </a:fld>
            <a:endParaRPr lang="ga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ga-IE" smtClean="0"/>
              <a:t>IrishApps</a:t>
            </a:r>
            <a:endParaRPr lang="ga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1B0E-BCC9-4F7B-9A07-FD9E8F929D4E}" type="slidenum">
              <a:rPr lang="ga-IE" smtClean="0"/>
              <a:pPr/>
              <a:t>‹#›</a:t>
            </a:fld>
            <a:endParaRPr lang="ga-I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984" y="4190087"/>
            <a:ext cx="4978101" cy="1967442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984" y="6163734"/>
            <a:ext cx="4978100" cy="2196152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EBFE-EF5E-44E8-B7A4-D56042A977A0}" type="datetime1">
              <a:rPr lang="ga-IE" smtClean="0"/>
              <a:t>05/12/2014</a:t>
            </a:fld>
            <a:endParaRPr lang="ga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ga-IE" smtClean="0"/>
              <a:t>IrishApps</a:t>
            </a:r>
            <a:endParaRPr lang="ga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1B0E-BCC9-4F7B-9A07-FD9E8F929D4E}" type="slidenum">
              <a:rPr lang="ga-IE" smtClean="0"/>
              <a:pPr/>
              <a:t>‹#›</a:t>
            </a:fld>
            <a:endParaRPr lang="ga-IE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B45E-EC41-499A-9EE0-8C9D560729FE}" type="datetime1">
              <a:rPr lang="ga-IE" smtClean="0"/>
              <a:t>05/12/2014</a:t>
            </a:fld>
            <a:endParaRPr lang="ga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ga-IE" smtClean="0"/>
              <a:t>IrishApps</a:t>
            </a:r>
            <a:endParaRPr lang="ga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1B0E-BCC9-4F7B-9A07-FD9E8F929D4E}" type="slidenum">
              <a:rPr lang="ga-IE" smtClean="0"/>
              <a:pPr/>
              <a:t>‹#›</a:t>
            </a:fld>
            <a:endParaRPr lang="ga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781812" y="3341624"/>
            <a:ext cx="2564892" cy="50454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3483864" y="3341623"/>
            <a:ext cx="2564892" cy="50454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9083" y="3345346"/>
            <a:ext cx="2292861" cy="924101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291" y="4296781"/>
            <a:ext cx="2564892" cy="40961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58878" y="3345348"/>
            <a:ext cx="2291788" cy="924101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864" y="4296781"/>
            <a:ext cx="2564892" cy="40961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477E-3F57-425E-B5B4-0A28FEED2577}" type="datetime1">
              <a:rPr lang="ga-IE" smtClean="0"/>
              <a:t>05/12/2014</a:t>
            </a:fld>
            <a:endParaRPr lang="ga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ga-IE" smtClean="0"/>
              <a:t>IrishApps</a:t>
            </a:r>
            <a:endParaRPr lang="ga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1B0E-BCC9-4F7B-9A07-FD9E8F929D4E}" type="slidenum">
              <a:rPr lang="ga-IE" smtClean="0"/>
              <a:pPr/>
              <a:t>‹#›</a:t>
            </a:fld>
            <a:endParaRPr lang="ga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2762-A042-4337-8361-16BF2A226605}" type="datetime1">
              <a:rPr lang="ga-IE" smtClean="0"/>
              <a:t>05/12/2014</a:t>
            </a:fld>
            <a:endParaRPr lang="ga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ga-IE" smtClean="0"/>
              <a:t>IrishApps</a:t>
            </a:r>
            <a:endParaRPr lang="ga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1B0E-BCC9-4F7B-9A07-FD9E8F929D4E}" type="slidenum">
              <a:rPr lang="ga-IE" smtClean="0"/>
              <a:pPr/>
              <a:t>‹#›</a:t>
            </a:fld>
            <a:endParaRPr lang="ga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F6B83-201F-4CAA-B972-A48319BEC15E}" type="datetime1">
              <a:rPr lang="ga-IE" smtClean="0"/>
              <a:t>05/12/2014</a:t>
            </a:fld>
            <a:endParaRPr lang="ga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ga-IE" smtClean="0"/>
              <a:t>IrishApps</a:t>
            </a:r>
            <a:endParaRPr lang="ga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1B0E-BCC9-4F7B-9A07-FD9E8F929D4E}" type="slidenum">
              <a:rPr lang="ga-IE" smtClean="0"/>
              <a:pPr/>
              <a:t>‹#›</a:t>
            </a:fld>
            <a:endParaRPr lang="ga-IE"/>
          </a:p>
        </p:txBody>
      </p:sp>
      <p:cxnSp>
        <p:nvCxnSpPr>
          <p:cNvPr id="5" name="Straight Connector 4"/>
          <p:cNvCxnSpPr/>
          <p:nvPr userDrawn="1"/>
        </p:nvCxnSpPr>
        <p:spPr>
          <a:xfrm rot="10800000" flipH="1">
            <a:off x="0" y="848545"/>
            <a:ext cx="6858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139" y="127000"/>
            <a:ext cx="531922" cy="520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286803" y="0"/>
            <a:ext cx="7449249" cy="9906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3420932" y="-31071"/>
            <a:ext cx="2759337" cy="905932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486822" y="-31070"/>
            <a:ext cx="2628900" cy="9012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74CD-7E23-472F-8B56-3C2170073D9A}" type="datetime1">
              <a:rPr lang="ga-IE" smtClean="0"/>
              <a:t>05/12/2014</a:t>
            </a:fld>
            <a:endParaRPr lang="ga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1B0E-BCC9-4F7B-9A07-FD9E8F929D4E}" type="slidenum">
              <a:rPr lang="ga-IE" smtClean="0"/>
              <a:pPr/>
              <a:t>‹#›</a:t>
            </a:fld>
            <a:endParaRPr lang="ga-IE"/>
          </a:p>
        </p:txBody>
      </p:sp>
      <p:sp>
        <p:nvSpPr>
          <p:cNvPr id="58" name="Rectangle 57"/>
          <p:cNvSpPr/>
          <p:nvPr/>
        </p:nvSpPr>
        <p:spPr>
          <a:xfrm>
            <a:off x="679179" y="869387"/>
            <a:ext cx="2671693" cy="81588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421" y="1237206"/>
            <a:ext cx="2317830" cy="743994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3488167" y="8794188"/>
            <a:ext cx="2628900" cy="118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81086" y="8269207"/>
            <a:ext cx="2620248" cy="527403"/>
          </a:xfrm>
        </p:spPr>
        <p:txBody>
          <a:bodyPr>
            <a:normAutofit/>
          </a:bodyPr>
          <a:lstStyle/>
          <a:p>
            <a:r>
              <a:rPr lang="ga-IE" smtClean="0"/>
              <a:t>IrishApps</a:t>
            </a:r>
            <a:endParaRPr lang="ga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4875" y="3838517"/>
            <a:ext cx="2478429" cy="211344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52444" y="5975658"/>
            <a:ext cx="2474088" cy="219252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286803" y="0"/>
            <a:ext cx="7449249" cy="9906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3420932" y="-31071"/>
            <a:ext cx="2759337" cy="905932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86822" y="-31070"/>
            <a:ext cx="2628900" cy="9012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79179" y="869387"/>
            <a:ext cx="2671693" cy="815886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488167" y="8794188"/>
            <a:ext cx="2628900" cy="118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0818" y="3843528"/>
            <a:ext cx="2475738" cy="211328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3907" y="1002148"/>
            <a:ext cx="2519717" cy="7898384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50973" y="5970017"/>
            <a:ext cx="2475430" cy="219492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849D-C3FF-4190-ADA5-03FF603CBB63}" type="datetime1">
              <a:rPr lang="ga-IE" smtClean="0"/>
              <a:t>05/12/2014</a:t>
            </a:fld>
            <a:endParaRPr lang="ga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81086" y="8269207"/>
            <a:ext cx="2620248" cy="527403"/>
          </a:xfrm>
        </p:spPr>
        <p:txBody>
          <a:bodyPr>
            <a:normAutofit/>
          </a:bodyPr>
          <a:lstStyle/>
          <a:p>
            <a:r>
              <a:rPr lang="ga-IE" smtClean="0"/>
              <a:t>IrishApps</a:t>
            </a:r>
            <a:endParaRPr lang="ga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1B0E-BCC9-4F7B-9A07-FD9E8F929D4E}" type="slidenum">
              <a:rPr lang="ga-IE" smtClean="0"/>
              <a:pPr/>
              <a:t>‹#›</a:t>
            </a:fld>
            <a:endParaRPr lang="ga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228600" y="0"/>
            <a:ext cx="7449249" cy="9906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342900" y="481704"/>
            <a:ext cx="6172200" cy="893482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420932" y="-31071"/>
            <a:ext cx="2759337" cy="1010019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486822" y="-31070"/>
            <a:ext cx="2628900" cy="9012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2618" y="1484404"/>
            <a:ext cx="5268558" cy="1651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19" y="3356387"/>
            <a:ext cx="5082988" cy="5068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98041" y="32426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A8FEBFE-EF5E-44E8-B7A4-D56042A977A0}" type="datetime1">
              <a:rPr lang="ga-IE" smtClean="0"/>
              <a:t>05/12/2014</a:t>
            </a:fld>
            <a:endParaRPr lang="ga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1086" y="8453121"/>
            <a:ext cx="2626614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ga-IE" smtClean="0"/>
              <a:t>IrishApps</a:t>
            </a:r>
            <a:endParaRPr lang="ga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6822" y="324265"/>
            <a:ext cx="99911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9F181B0E-BCC9-4F7B-9A07-FD9E8F929D4E}" type="slidenum">
              <a:rPr lang="ga-IE" smtClean="0"/>
              <a:pPr/>
              <a:t>‹#›</a:t>
            </a:fld>
            <a:endParaRPr lang="ga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HERE </a:t>
            </a:r>
            <a:endParaRPr lang="en-I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Text here </a:t>
            </a:r>
            <a:endParaRPr lang="en-IE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ga-IE" smtClean="0">
                <a:solidFill>
                  <a:prstClr val="black">
                    <a:tint val="75000"/>
                  </a:prstClr>
                </a:solidFill>
              </a:rPr>
              <a:t>IrishApps</a:t>
            </a:r>
            <a:endParaRPr lang="ga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1B0E-BCC9-4F7B-9A07-FD9E8F929D4E}" type="slidenum">
              <a:rPr lang="ga-IE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ga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AutoShape 2" descr="CVS/pharmacy - screensh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572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564</TotalTime>
  <Words>6</Words>
  <Application>Microsoft Office PowerPoint</Application>
  <PresentationFormat>A4 Paper (210x297 mm)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Austin</vt:lpstr>
      <vt:lpstr>TITLE HERE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ashling</dc:creator>
  <cp:lastModifiedBy>Tara tk. Keena</cp:lastModifiedBy>
  <cp:revision>98</cp:revision>
  <dcterms:created xsi:type="dcterms:W3CDTF">2014-01-29T09:31:20Z</dcterms:created>
  <dcterms:modified xsi:type="dcterms:W3CDTF">2014-12-05T15:21:01Z</dcterms:modified>
</cp:coreProperties>
</file>