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Graphik Semi-Bold" charset="1" panose="020B0703030202060203"/>
      <p:regular r:id="rId16"/>
    </p:embeddedFont>
    <p:embeddedFont>
      <p:font typeface="Graphik" charset="1" panose="020B0503030202060203"/>
      <p:regular r:id="rId17"/>
    </p:embeddedFont>
    <p:embeddedFont>
      <p:font typeface="Graphik Bold" charset="1" panose="020B0803030202060203"/>
      <p:regular r:id="rId18"/>
    </p:embeddedFont>
    <p:embeddedFont>
      <p:font typeface="Open Sans" charset="1" panose="020B0606030504020204"/>
      <p:regular r:id="rId19"/>
    </p:embeddedFont>
    <p:embeddedFont>
      <p:font typeface="Open Sans Light" charset="1" panose="020B03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351837" y="5029200"/>
            <a:ext cx="7276728" cy="2616328"/>
          </a:xfrm>
          <a:prstGeom prst="rect">
            <a:avLst/>
          </a:prstGeom>
        </p:spPr>
        <p:txBody>
          <a:bodyPr anchor="t" rtlCol="false" tIns="0" lIns="0" bIns="0" rIns="0">
            <a:spAutoFit/>
          </a:bodyPr>
          <a:lstStyle/>
          <a:p>
            <a:pPr algn="l">
              <a:lnSpc>
                <a:spcPts val="10043"/>
              </a:lnSpc>
            </a:pPr>
            <a:r>
              <a:rPr lang="en-US" sz="8099">
                <a:solidFill>
                  <a:srgbClr val="FFFFFF"/>
                </a:solidFill>
                <a:latin typeface="Graphik Semi-Bold"/>
                <a:ea typeface="Graphik Semi-Bold"/>
                <a:cs typeface="Graphik Semi-Bold"/>
                <a:sym typeface="Graphik Semi-Bold"/>
              </a:rPr>
              <a:t>Acá va el título</a:t>
            </a:r>
          </a:p>
          <a:p>
            <a:pPr algn="l">
              <a:lnSpc>
                <a:spcPts val="10043"/>
              </a:lnSpc>
            </a:pPr>
            <a:r>
              <a:rPr lang="en-US" sz="8099">
                <a:solidFill>
                  <a:srgbClr val="FFFFFF"/>
                </a:solidFill>
                <a:latin typeface="Graphik Semi-Bold"/>
                <a:ea typeface="Graphik Semi-Bold"/>
                <a:cs typeface="Graphik Semi-Bold"/>
                <a:sym typeface="Graphik Semi-Bold"/>
              </a:rPr>
              <a:t>principal</a:t>
            </a:r>
          </a:p>
        </p:txBody>
      </p:sp>
      <p:sp>
        <p:nvSpPr>
          <p:cNvPr name="TextBox 4" id="4"/>
          <p:cNvSpPr txBox="true"/>
          <p:nvPr/>
        </p:nvSpPr>
        <p:spPr>
          <a:xfrm rot="0">
            <a:off x="1351837" y="7847717"/>
            <a:ext cx="3759845" cy="852171"/>
          </a:xfrm>
          <a:prstGeom prst="rect">
            <a:avLst/>
          </a:prstGeom>
        </p:spPr>
        <p:txBody>
          <a:bodyPr anchor="t" rtlCol="false" tIns="0" lIns="0" bIns="0" rIns="0">
            <a:spAutoFit/>
          </a:bodyPr>
          <a:lstStyle/>
          <a:p>
            <a:pPr algn="ctr">
              <a:lnSpc>
                <a:spcPts val="6579"/>
              </a:lnSpc>
            </a:pPr>
            <a:r>
              <a:rPr lang="en-US" sz="4699">
                <a:solidFill>
                  <a:srgbClr val="FFFFFF"/>
                </a:solidFill>
                <a:latin typeface="Graphik"/>
                <a:ea typeface="Graphik"/>
                <a:cs typeface="Graphik"/>
                <a:sym typeface="Graphik"/>
              </a:rPr>
              <a:t>Acá subtítulo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0" y="4198144"/>
            <a:ext cx="13506656" cy="1633537"/>
          </a:xfrm>
          <a:prstGeom prst="rect">
            <a:avLst/>
          </a:prstGeom>
        </p:spPr>
        <p:txBody>
          <a:bodyPr anchor="t" rtlCol="false" tIns="0" lIns="0" bIns="0" rIns="0">
            <a:spAutoFit/>
          </a:bodyPr>
          <a:lstStyle/>
          <a:p>
            <a:pPr algn="ctr">
              <a:lnSpc>
                <a:spcPts val="12599"/>
              </a:lnSpc>
            </a:pPr>
            <a:r>
              <a:rPr lang="en-US" sz="9000">
                <a:solidFill>
                  <a:srgbClr val="FFFFFF"/>
                </a:solidFill>
                <a:latin typeface="Graphik Semi-Bold"/>
                <a:ea typeface="Graphik Semi-Bold"/>
                <a:cs typeface="Graphik Semi-Bold"/>
                <a:sym typeface="Graphik Semi-Bold"/>
              </a:rPr>
              <a:t>¡Gracias!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524750" y="3238500"/>
            <a:ext cx="5334000" cy="5913472"/>
          </a:xfrm>
          <a:custGeom>
            <a:avLst/>
            <a:gdLst/>
            <a:ahLst/>
            <a:cxnLst/>
            <a:rect r="r" b="b" t="t" l="l"/>
            <a:pathLst>
              <a:path h="5913472" w="5334000">
                <a:moveTo>
                  <a:pt x="0" y="0"/>
                </a:moveTo>
                <a:lnTo>
                  <a:pt x="5334000" y="0"/>
                </a:lnTo>
                <a:lnTo>
                  <a:pt x="5334000" y="5913472"/>
                </a:lnTo>
                <a:lnTo>
                  <a:pt x="0" y="5913472"/>
                </a:lnTo>
                <a:lnTo>
                  <a:pt x="0" y="0"/>
                </a:lnTo>
                <a:close/>
              </a:path>
            </a:pathLst>
          </a:custGeom>
          <a:blipFill>
            <a:blip r:embed="rId3"/>
            <a:stretch>
              <a:fillRect l="-29121" t="0" r="-126951" b="-20975"/>
            </a:stretch>
          </a:blipFill>
        </p:spPr>
      </p:sp>
      <p:sp>
        <p:nvSpPr>
          <p:cNvPr name="TextBox 4" id="4"/>
          <p:cNvSpPr txBox="true"/>
          <p:nvPr/>
        </p:nvSpPr>
        <p:spPr>
          <a:xfrm rot="0">
            <a:off x="1143000" y="3143250"/>
            <a:ext cx="5905500" cy="5472430"/>
          </a:xfrm>
          <a:prstGeom prst="rect">
            <a:avLst/>
          </a:prstGeom>
        </p:spPr>
        <p:txBody>
          <a:bodyPr anchor="t" rtlCol="false" tIns="0" lIns="0" bIns="0" rIns="0">
            <a:spAutoFit/>
          </a:bodyPr>
          <a:lstStyle/>
          <a:p>
            <a:pPr algn="l">
              <a:lnSpc>
                <a:spcPts val="3919"/>
              </a:lnSpc>
            </a:pPr>
            <a:r>
              <a:rPr lang="en-US" sz="2799">
                <a:solidFill>
                  <a:srgbClr val="000000"/>
                </a:solidFill>
                <a:latin typeface="Graphik"/>
                <a:ea typeface="Graphik"/>
                <a:cs typeface="Graphik"/>
                <a:sym typeface="Graphik"/>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sp>
        <p:nvSpPr>
          <p:cNvPr name="TextBox 5" id="5"/>
          <p:cNvSpPr txBox="true"/>
          <p:nvPr/>
        </p:nvSpPr>
        <p:spPr>
          <a:xfrm rot="0">
            <a:off x="1143000" y="1847850"/>
            <a:ext cx="11715750" cy="949008"/>
          </a:xfrm>
          <a:prstGeom prst="rect">
            <a:avLst/>
          </a:prstGeom>
        </p:spPr>
        <p:txBody>
          <a:bodyPr anchor="t" rtlCol="false" tIns="0" lIns="0" bIns="0" rIns="0">
            <a:spAutoFit/>
          </a:bodyPr>
          <a:lstStyle/>
          <a:p>
            <a:pPr algn="l">
              <a:lnSpc>
                <a:spcPts val="7279"/>
              </a:lnSpc>
            </a:pPr>
            <a:r>
              <a:rPr lang="en-US" sz="5199">
                <a:solidFill>
                  <a:srgbClr val="3479DC"/>
                </a:solidFill>
                <a:latin typeface="Graphik Bold"/>
                <a:ea typeface="Graphik Bold"/>
                <a:cs typeface="Graphik Bold"/>
                <a:sym typeface="Graphik Bold"/>
              </a:rPr>
              <a:t>columna texto + foto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43000" y="1847850"/>
            <a:ext cx="5524500" cy="949008"/>
          </a:xfrm>
          <a:prstGeom prst="rect">
            <a:avLst/>
          </a:prstGeom>
        </p:spPr>
        <p:txBody>
          <a:bodyPr anchor="t" rtlCol="false" tIns="0" lIns="0" bIns="0" rIns="0">
            <a:spAutoFit/>
          </a:bodyPr>
          <a:lstStyle/>
          <a:p>
            <a:pPr algn="l">
              <a:lnSpc>
                <a:spcPts val="7279"/>
              </a:lnSpc>
            </a:pPr>
            <a:r>
              <a:rPr lang="en-US" sz="5199">
                <a:solidFill>
                  <a:srgbClr val="367ADB"/>
                </a:solidFill>
                <a:latin typeface="Graphik Bold"/>
                <a:ea typeface="Graphik Bold"/>
                <a:cs typeface="Graphik Bold"/>
                <a:sym typeface="Graphik Bold"/>
              </a:rPr>
              <a:t>columna 1</a:t>
            </a:r>
          </a:p>
        </p:txBody>
      </p:sp>
      <p:sp>
        <p:nvSpPr>
          <p:cNvPr name="TextBox 4" id="4"/>
          <p:cNvSpPr txBox="true"/>
          <p:nvPr/>
        </p:nvSpPr>
        <p:spPr>
          <a:xfrm rot="0">
            <a:off x="7239000" y="1847850"/>
            <a:ext cx="5524500" cy="949008"/>
          </a:xfrm>
          <a:prstGeom prst="rect">
            <a:avLst/>
          </a:prstGeom>
        </p:spPr>
        <p:txBody>
          <a:bodyPr anchor="t" rtlCol="false" tIns="0" lIns="0" bIns="0" rIns="0">
            <a:spAutoFit/>
          </a:bodyPr>
          <a:lstStyle/>
          <a:p>
            <a:pPr algn="l">
              <a:lnSpc>
                <a:spcPts val="7279"/>
              </a:lnSpc>
            </a:pPr>
            <a:r>
              <a:rPr lang="en-US" sz="5199">
                <a:solidFill>
                  <a:srgbClr val="367ADB"/>
                </a:solidFill>
                <a:latin typeface="Graphik Bold"/>
                <a:ea typeface="Graphik Bold"/>
                <a:cs typeface="Graphik Bold"/>
                <a:sym typeface="Graphik Bold"/>
              </a:rPr>
              <a:t>columna 2</a:t>
            </a:r>
          </a:p>
        </p:txBody>
      </p:sp>
      <p:sp>
        <p:nvSpPr>
          <p:cNvPr name="TextBox 5" id="5"/>
          <p:cNvSpPr txBox="true"/>
          <p:nvPr/>
        </p:nvSpPr>
        <p:spPr>
          <a:xfrm rot="0">
            <a:off x="1143000" y="3143250"/>
            <a:ext cx="5524500" cy="4977130"/>
          </a:xfrm>
          <a:prstGeom prst="rect">
            <a:avLst/>
          </a:prstGeom>
        </p:spPr>
        <p:txBody>
          <a:bodyPr anchor="t" rtlCol="false" tIns="0" lIns="0" bIns="0" rIns="0">
            <a:spAutoFit/>
          </a:bodyPr>
          <a:lstStyle/>
          <a:p>
            <a:pPr algn="l">
              <a:lnSpc>
                <a:spcPts val="3919"/>
              </a:lnSpc>
            </a:pPr>
            <a:r>
              <a:rPr lang="en-US" sz="2799">
                <a:solidFill>
                  <a:srgbClr val="000000"/>
                </a:solidFill>
                <a:latin typeface="Graphik"/>
                <a:ea typeface="Graphik"/>
                <a:cs typeface="Graphik"/>
                <a:sym typeface="Graphik"/>
              </a:rPr>
              <a:t>Lorem ipsum dolor sit amet, consectetur adipiscing elit. Fusce vel dictum tortor, quis scelerisque erat. </a:t>
            </a:r>
            <a:r>
              <a:rPr lang="en-US" sz="2799">
                <a:solidFill>
                  <a:srgbClr val="000000"/>
                </a:solidFill>
                <a:latin typeface="Graphik"/>
                <a:ea typeface="Graphik"/>
                <a:cs typeface="Graphik"/>
                <a:sym typeface="Graphik"/>
              </a:rPr>
              <a:t>Aliquam dictum felis felis, in pellentesque felis commodo id. Vivamus iaculis sit amet erat vitae sodales. Suspendisse potenti. Phasellus eu mauris sit amet arcu ullamcorper elementum. </a:t>
            </a:r>
          </a:p>
        </p:txBody>
      </p:sp>
      <p:sp>
        <p:nvSpPr>
          <p:cNvPr name="TextBox 6" id="6"/>
          <p:cNvSpPr txBox="true"/>
          <p:nvPr/>
        </p:nvSpPr>
        <p:spPr>
          <a:xfrm rot="0">
            <a:off x="7239000" y="3143250"/>
            <a:ext cx="5524500" cy="5472430"/>
          </a:xfrm>
          <a:prstGeom prst="rect">
            <a:avLst/>
          </a:prstGeom>
        </p:spPr>
        <p:txBody>
          <a:bodyPr anchor="t" rtlCol="false" tIns="0" lIns="0" bIns="0" rIns="0">
            <a:spAutoFit/>
          </a:bodyPr>
          <a:lstStyle/>
          <a:p>
            <a:pPr algn="l">
              <a:lnSpc>
                <a:spcPts val="3919"/>
              </a:lnSpc>
            </a:pPr>
            <a:r>
              <a:rPr lang="en-US" sz="2799">
                <a:solidFill>
                  <a:srgbClr val="000000"/>
                </a:solidFill>
                <a:latin typeface="Graphik"/>
                <a:ea typeface="Graphik"/>
                <a:cs typeface="Graphik"/>
                <a:sym typeface="Graphik"/>
              </a:rPr>
              <a:t>Lorem ipsum dolor sit amet, consectetur adipiscing elit. Fusce vel dictum tortor, quis scelerisque erat.</a:t>
            </a:r>
          </a:p>
          <a:p>
            <a:pPr algn="l" marL="604519" indent="-302260" lvl="1">
              <a:lnSpc>
                <a:spcPts val="3919"/>
              </a:lnSpc>
              <a:buFont typeface="Arial"/>
              <a:buChar char="•"/>
            </a:pPr>
            <a:r>
              <a:rPr lang="en-US" sz="2799">
                <a:solidFill>
                  <a:srgbClr val="000000"/>
                </a:solidFill>
                <a:latin typeface="Graphik"/>
                <a:ea typeface="Graphik"/>
                <a:cs typeface="Graphik"/>
                <a:sym typeface="Graphik"/>
              </a:rPr>
              <a:t> Suspendisse potenti. Phasellus eu mauris sit amet arcu ullamcorper elementum.</a:t>
            </a:r>
          </a:p>
          <a:p>
            <a:pPr algn="l" marL="604519" indent="-302260" lvl="1">
              <a:lnSpc>
                <a:spcPts val="3919"/>
              </a:lnSpc>
              <a:buFont typeface="Arial"/>
              <a:buChar char="•"/>
            </a:pPr>
            <a:r>
              <a:rPr lang="en-US" sz="2799">
                <a:solidFill>
                  <a:srgbClr val="000000"/>
                </a:solidFill>
                <a:latin typeface="Graphik"/>
                <a:ea typeface="Graphik"/>
                <a:cs typeface="Graphik"/>
                <a:sym typeface="Graphik"/>
              </a:rPr>
              <a:t> Quisque vel magna commodo odio pretium efficitur.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43000" y="1847850"/>
            <a:ext cx="11430000" cy="949008"/>
          </a:xfrm>
          <a:prstGeom prst="rect">
            <a:avLst/>
          </a:prstGeom>
        </p:spPr>
        <p:txBody>
          <a:bodyPr anchor="t" rtlCol="false" tIns="0" lIns="0" bIns="0" rIns="0">
            <a:spAutoFit/>
          </a:bodyPr>
          <a:lstStyle/>
          <a:p>
            <a:pPr algn="l">
              <a:lnSpc>
                <a:spcPts val="7279"/>
              </a:lnSpc>
            </a:pPr>
            <a:r>
              <a:rPr lang="en-US" sz="5199">
                <a:solidFill>
                  <a:srgbClr val="367ADB"/>
                </a:solidFill>
                <a:latin typeface="Graphik Bold"/>
                <a:ea typeface="Graphik Bold"/>
                <a:cs typeface="Graphik Bold"/>
                <a:sym typeface="Graphik Bold"/>
              </a:rPr>
              <a:t>columna horizontal larga</a:t>
            </a:r>
          </a:p>
        </p:txBody>
      </p:sp>
      <p:sp>
        <p:nvSpPr>
          <p:cNvPr name="TextBox 4" id="4"/>
          <p:cNvSpPr txBox="true"/>
          <p:nvPr/>
        </p:nvSpPr>
        <p:spPr>
          <a:xfrm rot="0">
            <a:off x="1143000" y="3143250"/>
            <a:ext cx="11620500" cy="4977130"/>
          </a:xfrm>
          <a:prstGeom prst="rect">
            <a:avLst/>
          </a:prstGeom>
        </p:spPr>
        <p:txBody>
          <a:bodyPr anchor="t" rtlCol="false" tIns="0" lIns="0" bIns="0" rIns="0">
            <a:spAutoFit/>
          </a:bodyPr>
          <a:lstStyle/>
          <a:p>
            <a:pPr algn="l">
              <a:lnSpc>
                <a:spcPts val="3919"/>
              </a:lnSpc>
            </a:pPr>
            <a:r>
              <a:rPr lang="en-US" sz="2799">
                <a:solidFill>
                  <a:srgbClr val="000000"/>
                </a:solidFill>
                <a:latin typeface="Graphik"/>
                <a:ea typeface="Graphik"/>
                <a:cs typeface="Graphik"/>
                <a:sym typeface="Graphik"/>
              </a:rPr>
              <a:t>Lorem ipsum dolor sit amet, consectetur adipiscing elit. Fusce vel dictum tortor, quis scelerisque erat. </a:t>
            </a:r>
            <a:r>
              <a:rPr lang="en-US" sz="2799">
                <a:solidFill>
                  <a:srgbClr val="000000"/>
                </a:solidFill>
                <a:latin typeface="Graphik"/>
                <a:ea typeface="Graphik"/>
                <a:cs typeface="Graphik"/>
                <a:sym typeface="Graphik"/>
              </a:rPr>
              <a:t>Aliquam dictum felis felis, in pellentesque felis commodo id. Vivamus iaculis sit amet erat vitae sodales. Suspendisse potenti.</a:t>
            </a:r>
          </a:p>
          <a:p>
            <a:pPr algn="l">
              <a:lnSpc>
                <a:spcPts val="3919"/>
              </a:lnSpc>
            </a:pPr>
          </a:p>
          <a:p>
            <a:pPr algn="l">
              <a:lnSpc>
                <a:spcPts val="3919"/>
              </a:lnSpc>
            </a:pPr>
            <a:r>
              <a:rPr lang="en-US" sz="2799">
                <a:solidFill>
                  <a:srgbClr val="000000"/>
                </a:solidFill>
                <a:latin typeface="Graphik"/>
                <a:ea typeface="Graphik"/>
                <a:cs typeface="Graphik"/>
                <a:sym typeface="Graphik"/>
              </a:rPr>
              <a:t>Ut finibus libero vel quam porta eleifend. Donec posuere eleifend tellus, vitae tempor ex feugiat sed. Maecenas eget libero sed lectus viverra sollicitudin quis ac diam. Morbi dolor massa, consequat a convallis sit amet, venenatis id nulla. Integer euismod ex eleifend lacus feugiat.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43000" y="1847850"/>
            <a:ext cx="5883373" cy="949008"/>
          </a:xfrm>
          <a:prstGeom prst="rect">
            <a:avLst/>
          </a:prstGeom>
        </p:spPr>
        <p:txBody>
          <a:bodyPr anchor="t" rtlCol="false" tIns="0" lIns="0" bIns="0" rIns="0">
            <a:spAutoFit/>
          </a:bodyPr>
          <a:lstStyle/>
          <a:p>
            <a:pPr algn="l">
              <a:lnSpc>
                <a:spcPts val="7279"/>
              </a:lnSpc>
            </a:pPr>
            <a:r>
              <a:rPr lang="en-US" sz="5199">
                <a:solidFill>
                  <a:srgbClr val="3479DC"/>
                </a:solidFill>
                <a:latin typeface="Graphik Bold"/>
                <a:ea typeface="Graphik Bold"/>
                <a:cs typeface="Graphik Bold"/>
                <a:sym typeface="Graphik Bold"/>
              </a:rPr>
              <a:t>Título principal</a:t>
            </a:r>
          </a:p>
        </p:txBody>
      </p:sp>
      <p:sp>
        <p:nvSpPr>
          <p:cNvPr name="TextBox 4" id="4"/>
          <p:cNvSpPr txBox="true"/>
          <p:nvPr/>
        </p:nvSpPr>
        <p:spPr>
          <a:xfrm rot="0">
            <a:off x="1143000" y="3124200"/>
            <a:ext cx="5883373" cy="661035"/>
          </a:xfrm>
          <a:prstGeom prst="rect">
            <a:avLst/>
          </a:prstGeom>
        </p:spPr>
        <p:txBody>
          <a:bodyPr anchor="t" rtlCol="false" tIns="0" lIns="0" bIns="0" rIns="0">
            <a:spAutoFit/>
          </a:bodyPr>
          <a:lstStyle/>
          <a:p>
            <a:pPr algn="l">
              <a:lnSpc>
                <a:spcPts val="5040"/>
              </a:lnSpc>
            </a:pPr>
            <a:r>
              <a:rPr lang="en-US" sz="3600">
                <a:solidFill>
                  <a:srgbClr val="475355"/>
                </a:solidFill>
                <a:latin typeface="Graphik Bold"/>
                <a:ea typeface="Graphik Bold"/>
                <a:cs typeface="Graphik Bold"/>
                <a:sym typeface="Graphik Bold"/>
              </a:rPr>
              <a:t>Subtítulo columna 1</a:t>
            </a:r>
          </a:p>
        </p:txBody>
      </p:sp>
      <p:sp>
        <p:nvSpPr>
          <p:cNvPr name="TextBox 5" id="5"/>
          <p:cNvSpPr txBox="true"/>
          <p:nvPr/>
        </p:nvSpPr>
        <p:spPr>
          <a:xfrm rot="0">
            <a:off x="7334250" y="3124200"/>
            <a:ext cx="5883373" cy="661034"/>
          </a:xfrm>
          <a:prstGeom prst="rect">
            <a:avLst/>
          </a:prstGeom>
        </p:spPr>
        <p:txBody>
          <a:bodyPr anchor="t" rtlCol="false" tIns="0" lIns="0" bIns="0" rIns="0">
            <a:spAutoFit/>
          </a:bodyPr>
          <a:lstStyle/>
          <a:p>
            <a:pPr algn="l">
              <a:lnSpc>
                <a:spcPts val="5040"/>
              </a:lnSpc>
            </a:pPr>
            <a:r>
              <a:rPr lang="en-US" sz="3600">
                <a:solidFill>
                  <a:srgbClr val="475355"/>
                </a:solidFill>
                <a:latin typeface="Graphik Bold"/>
                <a:ea typeface="Graphik Bold"/>
                <a:cs typeface="Graphik Bold"/>
                <a:sym typeface="Graphik Bold"/>
              </a:rPr>
              <a:t>Subtítulo columna 2</a:t>
            </a:r>
          </a:p>
        </p:txBody>
      </p:sp>
      <p:sp>
        <p:nvSpPr>
          <p:cNvPr name="TextBox 6" id="6"/>
          <p:cNvSpPr txBox="true"/>
          <p:nvPr/>
        </p:nvSpPr>
        <p:spPr>
          <a:xfrm rot="0">
            <a:off x="1143000" y="3905250"/>
            <a:ext cx="5619750" cy="39865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Graphik"/>
                <a:ea typeface="Graphik"/>
                <a:cs typeface="Graphik"/>
                <a:sym typeface="Graphik"/>
              </a:rPr>
              <a:t>Lorem ipsum dolor sit amet, consectetur adipiscing elit. Fusce vel dictum tortor, quis scelerisque erat. </a:t>
            </a:r>
          </a:p>
          <a:p>
            <a:pPr algn="l" marL="604519" indent="-302260" lvl="1">
              <a:lnSpc>
                <a:spcPts val="3919"/>
              </a:lnSpc>
              <a:buFont typeface="Arial"/>
              <a:buChar char="•"/>
            </a:pPr>
            <a:r>
              <a:rPr lang="en-US" sz="2799">
                <a:solidFill>
                  <a:srgbClr val="000000"/>
                </a:solidFill>
                <a:latin typeface="Graphik"/>
                <a:ea typeface="Graphik"/>
                <a:cs typeface="Graphik"/>
                <a:sym typeface="Graphik"/>
              </a:rPr>
              <a:t> Suspendisse potenti. Phasellus eu mauris sit amet arcu ullamcorper elementum. Maecenas sed suscipit turpis.</a:t>
            </a:r>
          </a:p>
        </p:txBody>
      </p:sp>
      <p:sp>
        <p:nvSpPr>
          <p:cNvPr name="TextBox 7" id="7"/>
          <p:cNvSpPr txBox="true"/>
          <p:nvPr/>
        </p:nvSpPr>
        <p:spPr>
          <a:xfrm rot="0">
            <a:off x="7334250" y="3905250"/>
            <a:ext cx="5619750" cy="39865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Graphik"/>
                <a:ea typeface="Graphik"/>
                <a:cs typeface="Graphik"/>
                <a:sym typeface="Graphik"/>
              </a:rPr>
              <a:t>Lorem ipsum dolor sit amet, consectetur adipiscing elit. Fusce vel dictum tortor, quis scelerisque erat.</a:t>
            </a:r>
          </a:p>
          <a:p>
            <a:pPr algn="l" marL="604519" indent="-302260" lvl="1">
              <a:lnSpc>
                <a:spcPts val="3919"/>
              </a:lnSpc>
              <a:buFont typeface="Arial"/>
              <a:buChar char="•"/>
            </a:pPr>
            <a:r>
              <a:rPr lang="en-US" sz="2799">
                <a:solidFill>
                  <a:srgbClr val="000000"/>
                </a:solidFill>
                <a:latin typeface="Graphik"/>
                <a:ea typeface="Graphik"/>
                <a:cs typeface="Graphik"/>
                <a:sym typeface="Graphik"/>
              </a:rPr>
              <a:t> Suspendisse potenti. Phasellus eu mauris sit amet arcu ullamcorper elementum. Maecenas sed suscipit turpis.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43000" y="1847850"/>
            <a:ext cx="12658745" cy="949008"/>
          </a:xfrm>
          <a:prstGeom prst="rect">
            <a:avLst/>
          </a:prstGeom>
        </p:spPr>
        <p:txBody>
          <a:bodyPr anchor="t" rtlCol="false" tIns="0" lIns="0" bIns="0" rIns="0">
            <a:spAutoFit/>
          </a:bodyPr>
          <a:lstStyle/>
          <a:p>
            <a:pPr algn="l">
              <a:lnSpc>
                <a:spcPts val="7279"/>
              </a:lnSpc>
            </a:pPr>
            <a:r>
              <a:rPr lang="en-US" sz="5199">
                <a:solidFill>
                  <a:srgbClr val="367ADB"/>
                </a:solidFill>
                <a:latin typeface="Graphik Bold"/>
                <a:ea typeface="Graphik Bold"/>
                <a:cs typeface="Graphik Bold"/>
                <a:sym typeface="Graphik Bold"/>
              </a:rPr>
              <a:t>Título</a:t>
            </a:r>
          </a:p>
        </p:txBody>
      </p:sp>
      <p:sp>
        <p:nvSpPr>
          <p:cNvPr name="TextBox 4" id="4"/>
          <p:cNvSpPr txBox="true"/>
          <p:nvPr/>
        </p:nvSpPr>
        <p:spPr>
          <a:xfrm rot="0">
            <a:off x="1143000" y="3124200"/>
            <a:ext cx="8414712" cy="661035"/>
          </a:xfrm>
          <a:prstGeom prst="rect">
            <a:avLst/>
          </a:prstGeom>
        </p:spPr>
        <p:txBody>
          <a:bodyPr anchor="t" rtlCol="false" tIns="0" lIns="0" bIns="0" rIns="0">
            <a:spAutoFit/>
          </a:bodyPr>
          <a:lstStyle/>
          <a:p>
            <a:pPr algn="l">
              <a:lnSpc>
                <a:spcPts val="5040"/>
              </a:lnSpc>
            </a:pPr>
            <a:r>
              <a:rPr lang="en-US" sz="3600">
                <a:solidFill>
                  <a:srgbClr val="475355"/>
                </a:solidFill>
                <a:latin typeface="Graphik Bold"/>
                <a:ea typeface="Graphik Bold"/>
                <a:cs typeface="Graphik Bold"/>
                <a:sym typeface="Graphik Bold"/>
              </a:rPr>
              <a:t>Subtítulo columna larga horizontal</a:t>
            </a:r>
          </a:p>
        </p:txBody>
      </p:sp>
      <p:sp>
        <p:nvSpPr>
          <p:cNvPr name="TextBox 5" id="5"/>
          <p:cNvSpPr txBox="true"/>
          <p:nvPr/>
        </p:nvSpPr>
        <p:spPr>
          <a:xfrm rot="0">
            <a:off x="1143000" y="3905250"/>
            <a:ext cx="11811000" cy="4481830"/>
          </a:xfrm>
          <a:prstGeom prst="rect">
            <a:avLst/>
          </a:prstGeom>
        </p:spPr>
        <p:txBody>
          <a:bodyPr anchor="t" rtlCol="false" tIns="0" lIns="0" bIns="0" rIns="0">
            <a:spAutoFit/>
          </a:bodyPr>
          <a:lstStyle/>
          <a:p>
            <a:pPr algn="l">
              <a:lnSpc>
                <a:spcPts val="3919"/>
              </a:lnSpc>
            </a:pPr>
            <a:r>
              <a:rPr lang="en-US" sz="2799">
                <a:solidFill>
                  <a:srgbClr val="000000"/>
                </a:solidFill>
                <a:latin typeface="Graphik"/>
                <a:ea typeface="Graphik"/>
                <a:cs typeface="Graphik"/>
                <a:sym typeface="Graphik"/>
              </a:rPr>
              <a:t>Lorem ipsum dolor sit amet, consectetur adipiscing elit. Fusce vel dictum tortor, quis scelerisque erat. </a:t>
            </a:r>
            <a:r>
              <a:rPr lang="en-US" sz="2799">
                <a:solidFill>
                  <a:srgbClr val="000000"/>
                </a:solidFill>
                <a:latin typeface="Graphik"/>
                <a:ea typeface="Graphik"/>
                <a:cs typeface="Graphik"/>
                <a:sym typeface="Graphik"/>
              </a:rPr>
              <a:t>Aliquam dictum felis felis, in pellentesque felis commodo id. Vivamus iaculis sit amet erat vitae sodales. Suspendisse potenti. Phasellus eu mauris sit amet arcu ullamcorper elementum. Maecenas sed suscipit turpis. Phasellus vel semper lorem. Integer convallis semper semper. Quisque vel magna commodo odio pretium efficitur. Curabitur maximus dui vel magna euismod, sagittis rhoncus sem ullamcorper. Integer viverra tortor sed magna sodales malesuada.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5400000">
            <a:off x="16881448" y="9404350"/>
            <a:ext cx="301624" cy="0"/>
          </a:xfrm>
          <a:prstGeom prst="line">
            <a:avLst/>
          </a:prstGeom>
          <a:ln cap="rnd" w="9525">
            <a:solidFill>
              <a:srgbClr val="000000"/>
            </a:solidFill>
            <a:prstDash val="solid"/>
            <a:headEnd type="none" len="sm" w="sm"/>
            <a:tailEnd type="none" len="sm" w="sm"/>
          </a:ln>
        </p:spPr>
      </p:sp>
      <p:sp>
        <p:nvSpPr>
          <p:cNvPr name="Freeform 4" id="4"/>
          <p:cNvSpPr/>
          <p:nvPr/>
        </p:nvSpPr>
        <p:spPr>
          <a:xfrm flipH="false" flipV="false" rot="0">
            <a:off x="6572250" y="3238500"/>
            <a:ext cx="6667500" cy="4380438"/>
          </a:xfrm>
          <a:custGeom>
            <a:avLst/>
            <a:gdLst/>
            <a:ahLst/>
            <a:cxnLst/>
            <a:rect r="r" b="b" t="t" l="l"/>
            <a:pathLst>
              <a:path h="4380438" w="6667500">
                <a:moveTo>
                  <a:pt x="0" y="0"/>
                </a:moveTo>
                <a:lnTo>
                  <a:pt x="6667500" y="0"/>
                </a:lnTo>
                <a:lnTo>
                  <a:pt x="6667500" y="4380438"/>
                </a:lnTo>
                <a:lnTo>
                  <a:pt x="0" y="4380438"/>
                </a:lnTo>
                <a:lnTo>
                  <a:pt x="0" y="0"/>
                </a:lnTo>
                <a:close/>
              </a:path>
            </a:pathLst>
          </a:custGeom>
          <a:blipFill>
            <a:blip r:embed="rId3"/>
            <a:stretch>
              <a:fillRect l="0" t="-736" r="0" b="-736"/>
            </a:stretch>
          </a:blipFill>
        </p:spPr>
      </p:sp>
      <p:sp>
        <p:nvSpPr>
          <p:cNvPr name="TextBox 5" id="5"/>
          <p:cNvSpPr txBox="true"/>
          <p:nvPr/>
        </p:nvSpPr>
        <p:spPr>
          <a:xfrm rot="0">
            <a:off x="1143000" y="1847850"/>
            <a:ext cx="5434117" cy="949008"/>
          </a:xfrm>
          <a:prstGeom prst="rect">
            <a:avLst/>
          </a:prstGeom>
        </p:spPr>
        <p:txBody>
          <a:bodyPr anchor="t" rtlCol="false" tIns="0" lIns="0" bIns="0" rIns="0">
            <a:spAutoFit/>
          </a:bodyPr>
          <a:lstStyle/>
          <a:p>
            <a:pPr algn="l">
              <a:lnSpc>
                <a:spcPts val="7279"/>
              </a:lnSpc>
            </a:pPr>
            <a:r>
              <a:rPr lang="en-US" sz="5199">
                <a:solidFill>
                  <a:srgbClr val="367ADB"/>
                </a:solidFill>
                <a:latin typeface="Graphik Bold"/>
                <a:ea typeface="Graphik Bold"/>
                <a:cs typeface="Graphik Bold"/>
                <a:sym typeface="Graphik Bold"/>
              </a:rPr>
              <a:t>Espíritu </a:t>
            </a:r>
          </a:p>
        </p:txBody>
      </p:sp>
      <p:sp>
        <p:nvSpPr>
          <p:cNvPr name="TextBox 6" id="6"/>
          <p:cNvSpPr txBox="true"/>
          <p:nvPr/>
        </p:nvSpPr>
        <p:spPr>
          <a:xfrm rot="0">
            <a:off x="13479717" y="9210675"/>
            <a:ext cx="3473245" cy="349249"/>
          </a:xfrm>
          <a:prstGeom prst="rect">
            <a:avLst/>
          </a:prstGeom>
        </p:spPr>
        <p:txBody>
          <a:bodyPr anchor="t" rtlCol="false" tIns="0" lIns="0" bIns="0" rIns="0">
            <a:spAutoFit/>
          </a:bodyPr>
          <a:lstStyle/>
          <a:p>
            <a:pPr algn="r">
              <a:lnSpc>
                <a:spcPts val="2800"/>
              </a:lnSpc>
            </a:pPr>
            <a:r>
              <a:rPr lang="en-US" sz="2000">
                <a:solidFill>
                  <a:srgbClr val="004AAD"/>
                </a:solidFill>
                <a:latin typeface="Open Sans"/>
                <a:ea typeface="Open Sans"/>
                <a:cs typeface="Open Sans"/>
                <a:sym typeface="Open Sans"/>
              </a:rPr>
              <a:t>Briefing</a:t>
            </a:r>
          </a:p>
        </p:txBody>
      </p:sp>
      <p:sp>
        <p:nvSpPr>
          <p:cNvPr name="TextBox 7" id="7"/>
          <p:cNvSpPr txBox="true"/>
          <p:nvPr/>
        </p:nvSpPr>
        <p:spPr>
          <a:xfrm rot="0">
            <a:off x="17114341" y="9210675"/>
            <a:ext cx="416157" cy="349249"/>
          </a:xfrm>
          <a:prstGeom prst="rect">
            <a:avLst/>
          </a:prstGeom>
        </p:spPr>
        <p:txBody>
          <a:bodyPr anchor="t" rtlCol="false" tIns="0" lIns="0" bIns="0" rIns="0">
            <a:spAutoFit/>
          </a:bodyPr>
          <a:lstStyle/>
          <a:p>
            <a:pPr algn="l">
              <a:lnSpc>
                <a:spcPts val="2800"/>
              </a:lnSpc>
            </a:pPr>
            <a:r>
              <a:rPr lang="en-US" sz="2000">
                <a:solidFill>
                  <a:srgbClr val="000000"/>
                </a:solidFill>
                <a:latin typeface="Open Sans Light"/>
                <a:ea typeface="Open Sans Light"/>
                <a:cs typeface="Open Sans Light"/>
                <a:sym typeface="Open Sans Light"/>
              </a:rPr>
              <a:t>9</a:t>
            </a:r>
          </a:p>
        </p:txBody>
      </p:sp>
      <p:sp>
        <p:nvSpPr>
          <p:cNvPr name="TextBox 8" id="8"/>
          <p:cNvSpPr txBox="true"/>
          <p:nvPr/>
        </p:nvSpPr>
        <p:spPr>
          <a:xfrm rot="0">
            <a:off x="1143000" y="3143250"/>
            <a:ext cx="4964259" cy="34912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475355"/>
                </a:solidFill>
                <a:latin typeface="Graphik"/>
                <a:ea typeface="Graphik"/>
                <a:cs typeface="Graphik"/>
                <a:sym typeface="Graphik"/>
              </a:rPr>
              <a:t>datos enumerados grandes 1</a:t>
            </a:r>
          </a:p>
          <a:p>
            <a:pPr algn="l">
              <a:lnSpc>
                <a:spcPts val="3919"/>
              </a:lnSpc>
            </a:pPr>
          </a:p>
          <a:p>
            <a:pPr algn="l" marL="604519" indent="-302260" lvl="1">
              <a:lnSpc>
                <a:spcPts val="3919"/>
              </a:lnSpc>
              <a:buFont typeface="Arial"/>
              <a:buChar char="•"/>
            </a:pPr>
            <a:r>
              <a:rPr lang="en-US" sz="2799">
                <a:solidFill>
                  <a:srgbClr val="475355"/>
                </a:solidFill>
                <a:latin typeface="Graphik"/>
                <a:ea typeface="Graphik"/>
                <a:cs typeface="Graphik"/>
                <a:sym typeface="Graphik"/>
              </a:rPr>
              <a:t>datos enumerados en grande 2</a:t>
            </a:r>
          </a:p>
          <a:p>
            <a:pPr algn="l">
              <a:lnSpc>
                <a:spcPts val="3919"/>
              </a:lnSpc>
            </a:pPr>
          </a:p>
          <a:p>
            <a:pPr algn="l" marL="604519" indent="-302260" lvl="1">
              <a:lnSpc>
                <a:spcPts val="3919"/>
              </a:lnSpc>
              <a:buFont typeface="Arial"/>
              <a:buChar char="•"/>
            </a:pPr>
            <a:r>
              <a:rPr lang="en-US" sz="2799">
                <a:solidFill>
                  <a:srgbClr val="475355"/>
                </a:solidFill>
                <a:latin typeface="Graphik"/>
                <a:ea typeface="Graphik"/>
                <a:cs typeface="Graphik"/>
                <a:sym typeface="Graphik"/>
              </a:rPr>
              <a:t>otro dato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470293" y="1744684"/>
            <a:ext cx="4986941" cy="2456068"/>
          </a:xfrm>
          <a:custGeom>
            <a:avLst/>
            <a:gdLst/>
            <a:ahLst/>
            <a:cxnLst/>
            <a:rect r="r" b="b" t="t" l="l"/>
            <a:pathLst>
              <a:path h="2456068" w="4986941">
                <a:moveTo>
                  <a:pt x="0" y="0"/>
                </a:moveTo>
                <a:lnTo>
                  <a:pt x="4986941" y="0"/>
                </a:lnTo>
                <a:lnTo>
                  <a:pt x="4986941" y="2456068"/>
                </a:lnTo>
                <a:lnTo>
                  <a:pt x="0" y="2456068"/>
                </a:lnTo>
                <a:lnTo>
                  <a:pt x="0" y="0"/>
                </a:lnTo>
                <a:close/>
              </a:path>
            </a:pathLst>
          </a:custGeom>
          <a:blipFill>
            <a:blip r:embed="rId3"/>
            <a:stretch>
              <a:fillRect l="0" t="-17639" r="0" b="-17639"/>
            </a:stretch>
          </a:blipFill>
        </p:spPr>
      </p:sp>
      <p:sp>
        <p:nvSpPr>
          <p:cNvPr name="Freeform 4" id="4"/>
          <p:cNvSpPr/>
          <p:nvPr/>
        </p:nvSpPr>
        <p:spPr>
          <a:xfrm flipH="false" flipV="false" rot="0">
            <a:off x="7647734" y="-78565"/>
            <a:ext cx="5544189" cy="4279316"/>
          </a:xfrm>
          <a:custGeom>
            <a:avLst/>
            <a:gdLst/>
            <a:ahLst/>
            <a:cxnLst/>
            <a:rect r="r" b="b" t="t" l="l"/>
            <a:pathLst>
              <a:path h="4279316" w="5544189">
                <a:moveTo>
                  <a:pt x="0" y="0"/>
                </a:moveTo>
                <a:lnTo>
                  <a:pt x="5544189" y="0"/>
                </a:lnTo>
                <a:lnTo>
                  <a:pt x="5544189" y="4279317"/>
                </a:lnTo>
                <a:lnTo>
                  <a:pt x="0" y="4279317"/>
                </a:lnTo>
                <a:lnTo>
                  <a:pt x="0" y="0"/>
                </a:lnTo>
                <a:close/>
              </a:path>
            </a:pathLst>
          </a:custGeom>
          <a:blipFill>
            <a:blip r:embed="rId4"/>
            <a:stretch>
              <a:fillRect l="-7816" t="0" r="-7816" b="0"/>
            </a:stretch>
          </a:blipFill>
        </p:spPr>
      </p:sp>
      <p:sp>
        <p:nvSpPr>
          <p:cNvPr name="Freeform 5" id="5"/>
          <p:cNvSpPr/>
          <p:nvPr/>
        </p:nvSpPr>
        <p:spPr>
          <a:xfrm flipH="false" flipV="false" rot="0">
            <a:off x="1143000" y="4391252"/>
            <a:ext cx="12048923" cy="4867048"/>
          </a:xfrm>
          <a:custGeom>
            <a:avLst/>
            <a:gdLst/>
            <a:ahLst/>
            <a:cxnLst/>
            <a:rect r="r" b="b" t="t" l="l"/>
            <a:pathLst>
              <a:path h="4867048" w="12048923">
                <a:moveTo>
                  <a:pt x="0" y="0"/>
                </a:moveTo>
                <a:lnTo>
                  <a:pt x="12048923" y="0"/>
                </a:lnTo>
                <a:lnTo>
                  <a:pt x="12048923" y="4867048"/>
                </a:lnTo>
                <a:lnTo>
                  <a:pt x="0" y="4867048"/>
                </a:lnTo>
                <a:lnTo>
                  <a:pt x="0" y="0"/>
                </a:lnTo>
                <a:close/>
              </a:path>
            </a:pathLst>
          </a:custGeom>
          <a:blipFill>
            <a:blip r:embed="rId5"/>
            <a:stretch>
              <a:fillRect l="0" t="-9724" r="0" b="-9724"/>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43000" y="3238500"/>
            <a:ext cx="3810000" cy="2422296"/>
            <a:chOff x="0" y="0"/>
            <a:chExt cx="1003457" cy="637971"/>
          </a:xfrm>
        </p:grpSpPr>
        <p:sp>
          <p:nvSpPr>
            <p:cNvPr name="Freeform 4" id="4"/>
            <p:cNvSpPr/>
            <p:nvPr/>
          </p:nvSpPr>
          <p:spPr>
            <a:xfrm flipH="false" flipV="false" rot="0">
              <a:off x="0" y="0"/>
              <a:ext cx="1003457" cy="637971"/>
            </a:xfrm>
            <a:custGeom>
              <a:avLst/>
              <a:gdLst/>
              <a:ahLst/>
              <a:cxnLst/>
              <a:rect r="r" b="b" t="t" l="l"/>
              <a:pathLst>
                <a:path h="637971" w="1003457">
                  <a:moveTo>
                    <a:pt x="103632" y="0"/>
                  </a:moveTo>
                  <a:lnTo>
                    <a:pt x="899825" y="0"/>
                  </a:lnTo>
                  <a:cubicBezTo>
                    <a:pt x="957059" y="0"/>
                    <a:pt x="1003457" y="46398"/>
                    <a:pt x="1003457" y="103632"/>
                  </a:cubicBezTo>
                  <a:lnTo>
                    <a:pt x="1003457" y="534339"/>
                  </a:lnTo>
                  <a:cubicBezTo>
                    <a:pt x="1003457" y="591573"/>
                    <a:pt x="957059" y="637971"/>
                    <a:pt x="899825" y="637971"/>
                  </a:cubicBezTo>
                  <a:lnTo>
                    <a:pt x="103632" y="637971"/>
                  </a:lnTo>
                  <a:cubicBezTo>
                    <a:pt x="76147" y="637971"/>
                    <a:pt x="49788" y="627053"/>
                    <a:pt x="30353" y="607618"/>
                  </a:cubicBezTo>
                  <a:cubicBezTo>
                    <a:pt x="10918" y="588183"/>
                    <a:pt x="0" y="561824"/>
                    <a:pt x="0" y="534339"/>
                  </a:cubicBezTo>
                  <a:lnTo>
                    <a:pt x="0" y="103632"/>
                  </a:lnTo>
                  <a:cubicBezTo>
                    <a:pt x="0" y="46398"/>
                    <a:pt x="46398" y="0"/>
                    <a:pt x="103632" y="0"/>
                  </a:cubicBezTo>
                  <a:close/>
                </a:path>
              </a:pathLst>
            </a:custGeom>
            <a:solidFill>
              <a:srgbClr val="DBEAFF"/>
            </a:solidFill>
          </p:spPr>
        </p:sp>
        <p:sp>
          <p:nvSpPr>
            <p:cNvPr name="TextBox 5" id="5"/>
            <p:cNvSpPr txBox="true"/>
            <p:nvPr/>
          </p:nvSpPr>
          <p:spPr>
            <a:xfrm>
              <a:off x="0" y="-95250"/>
              <a:ext cx="1003457" cy="733221"/>
            </a:xfrm>
            <a:prstGeom prst="rect">
              <a:avLst/>
            </a:prstGeom>
          </p:spPr>
          <p:txBody>
            <a:bodyPr anchor="ctr" rtlCol="false" tIns="254000" lIns="254000" bIns="254000" rIns="254000"/>
            <a:lstStyle/>
            <a:p>
              <a:pPr algn="ctr">
                <a:lnSpc>
                  <a:spcPts val="3919"/>
                </a:lnSpc>
              </a:pPr>
              <a:r>
                <a:rPr lang="en-US" sz="2799">
                  <a:solidFill>
                    <a:srgbClr val="000000"/>
                  </a:solidFill>
                  <a:latin typeface="Graphik"/>
                  <a:ea typeface="Graphik"/>
                  <a:cs typeface="Graphik"/>
                  <a:sym typeface="Graphik"/>
                </a:rPr>
                <a:t>Lorem ipsum dolor sit amet, consectetur adipiscing elit.</a:t>
              </a:r>
            </a:p>
          </p:txBody>
        </p:sp>
      </p:grpSp>
      <p:grpSp>
        <p:nvGrpSpPr>
          <p:cNvPr name="Group 6" id="6"/>
          <p:cNvGrpSpPr/>
          <p:nvPr/>
        </p:nvGrpSpPr>
        <p:grpSpPr>
          <a:xfrm rot="0">
            <a:off x="9144000" y="3238500"/>
            <a:ext cx="3810000" cy="1431696"/>
            <a:chOff x="0" y="0"/>
            <a:chExt cx="1003457" cy="377072"/>
          </a:xfrm>
        </p:grpSpPr>
        <p:sp>
          <p:nvSpPr>
            <p:cNvPr name="Freeform 7" id="7"/>
            <p:cNvSpPr/>
            <p:nvPr/>
          </p:nvSpPr>
          <p:spPr>
            <a:xfrm flipH="false" flipV="false" rot="0">
              <a:off x="0" y="0"/>
              <a:ext cx="1003457" cy="377072"/>
            </a:xfrm>
            <a:custGeom>
              <a:avLst/>
              <a:gdLst/>
              <a:ahLst/>
              <a:cxnLst/>
              <a:rect r="r" b="b" t="t" l="l"/>
              <a:pathLst>
                <a:path h="377072" w="1003457">
                  <a:moveTo>
                    <a:pt x="103632" y="0"/>
                  </a:moveTo>
                  <a:lnTo>
                    <a:pt x="899825" y="0"/>
                  </a:lnTo>
                  <a:cubicBezTo>
                    <a:pt x="957059" y="0"/>
                    <a:pt x="1003457" y="46398"/>
                    <a:pt x="1003457" y="103632"/>
                  </a:cubicBezTo>
                  <a:lnTo>
                    <a:pt x="1003457" y="273440"/>
                  </a:lnTo>
                  <a:cubicBezTo>
                    <a:pt x="1003457" y="300925"/>
                    <a:pt x="992538" y="327284"/>
                    <a:pt x="973104" y="346719"/>
                  </a:cubicBezTo>
                  <a:cubicBezTo>
                    <a:pt x="953669" y="366154"/>
                    <a:pt x="927310" y="377072"/>
                    <a:pt x="899825" y="377072"/>
                  </a:cubicBezTo>
                  <a:lnTo>
                    <a:pt x="103632" y="377072"/>
                  </a:lnTo>
                  <a:cubicBezTo>
                    <a:pt x="46398" y="377072"/>
                    <a:pt x="0" y="330675"/>
                    <a:pt x="0" y="273440"/>
                  </a:cubicBezTo>
                  <a:lnTo>
                    <a:pt x="0" y="103632"/>
                  </a:lnTo>
                  <a:cubicBezTo>
                    <a:pt x="0" y="46398"/>
                    <a:pt x="46398" y="0"/>
                    <a:pt x="103632" y="0"/>
                  </a:cubicBezTo>
                  <a:close/>
                </a:path>
              </a:pathLst>
            </a:custGeom>
            <a:solidFill>
              <a:srgbClr val="DBEAFF"/>
            </a:solidFill>
          </p:spPr>
        </p:sp>
        <p:sp>
          <p:nvSpPr>
            <p:cNvPr name="TextBox 8" id="8"/>
            <p:cNvSpPr txBox="true"/>
            <p:nvPr/>
          </p:nvSpPr>
          <p:spPr>
            <a:xfrm>
              <a:off x="0" y="-95250"/>
              <a:ext cx="1003457" cy="472322"/>
            </a:xfrm>
            <a:prstGeom prst="rect">
              <a:avLst/>
            </a:prstGeom>
          </p:spPr>
          <p:txBody>
            <a:bodyPr anchor="ctr" rtlCol="false" tIns="254000" lIns="254000" bIns="254000" rIns="254000"/>
            <a:lstStyle/>
            <a:p>
              <a:pPr algn="ctr">
                <a:lnSpc>
                  <a:spcPts val="3919"/>
                </a:lnSpc>
              </a:pPr>
              <a:r>
                <a:rPr lang="en-US" sz="2799">
                  <a:solidFill>
                    <a:srgbClr val="000000"/>
                  </a:solidFill>
                  <a:latin typeface="Graphik"/>
                  <a:ea typeface="Graphik"/>
                  <a:cs typeface="Graphik"/>
                  <a:sym typeface="Graphik"/>
                </a:rPr>
                <a:t>Praesent risus leo, fringilla et ipsum.</a:t>
              </a:r>
            </a:p>
          </p:txBody>
        </p:sp>
      </p:grpSp>
      <p:grpSp>
        <p:nvGrpSpPr>
          <p:cNvPr name="Group 9" id="9"/>
          <p:cNvGrpSpPr/>
          <p:nvPr/>
        </p:nvGrpSpPr>
        <p:grpSpPr>
          <a:xfrm rot="0">
            <a:off x="1143000" y="6096000"/>
            <a:ext cx="3810000" cy="1926996"/>
            <a:chOff x="0" y="0"/>
            <a:chExt cx="1003457" cy="507522"/>
          </a:xfrm>
        </p:grpSpPr>
        <p:sp>
          <p:nvSpPr>
            <p:cNvPr name="Freeform 10" id="10"/>
            <p:cNvSpPr/>
            <p:nvPr/>
          </p:nvSpPr>
          <p:spPr>
            <a:xfrm flipH="false" flipV="false" rot="0">
              <a:off x="0" y="0"/>
              <a:ext cx="1003457" cy="507522"/>
            </a:xfrm>
            <a:custGeom>
              <a:avLst/>
              <a:gdLst/>
              <a:ahLst/>
              <a:cxnLst/>
              <a:rect r="r" b="b" t="t" l="l"/>
              <a:pathLst>
                <a:path h="507522" w="1003457">
                  <a:moveTo>
                    <a:pt x="103632" y="0"/>
                  </a:moveTo>
                  <a:lnTo>
                    <a:pt x="899825" y="0"/>
                  </a:lnTo>
                  <a:cubicBezTo>
                    <a:pt x="957059" y="0"/>
                    <a:pt x="1003457" y="46398"/>
                    <a:pt x="1003457" y="103632"/>
                  </a:cubicBezTo>
                  <a:lnTo>
                    <a:pt x="1003457" y="403890"/>
                  </a:lnTo>
                  <a:cubicBezTo>
                    <a:pt x="1003457" y="461124"/>
                    <a:pt x="957059" y="507522"/>
                    <a:pt x="899825" y="507522"/>
                  </a:cubicBezTo>
                  <a:lnTo>
                    <a:pt x="103632" y="507522"/>
                  </a:lnTo>
                  <a:cubicBezTo>
                    <a:pt x="76147" y="507522"/>
                    <a:pt x="49788" y="496603"/>
                    <a:pt x="30353" y="477169"/>
                  </a:cubicBezTo>
                  <a:cubicBezTo>
                    <a:pt x="10918" y="457734"/>
                    <a:pt x="0" y="431375"/>
                    <a:pt x="0" y="403890"/>
                  </a:cubicBezTo>
                  <a:lnTo>
                    <a:pt x="0" y="103632"/>
                  </a:lnTo>
                  <a:cubicBezTo>
                    <a:pt x="0" y="46398"/>
                    <a:pt x="46398" y="0"/>
                    <a:pt x="103632" y="0"/>
                  </a:cubicBezTo>
                  <a:close/>
                </a:path>
              </a:pathLst>
            </a:custGeom>
            <a:solidFill>
              <a:srgbClr val="DBEAFF"/>
            </a:solidFill>
          </p:spPr>
        </p:sp>
        <p:sp>
          <p:nvSpPr>
            <p:cNvPr name="TextBox 11" id="11"/>
            <p:cNvSpPr txBox="true"/>
            <p:nvPr/>
          </p:nvSpPr>
          <p:spPr>
            <a:xfrm>
              <a:off x="0" y="-95250"/>
              <a:ext cx="1003457" cy="602772"/>
            </a:xfrm>
            <a:prstGeom prst="rect">
              <a:avLst/>
            </a:prstGeom>
          </p:spPr>
          <p:txBody>
            <a:bodyPr anchor="ctr" rtlCol="false" tIns="254000" lIns="254000" bIns="254000" rIns="254000"/>
            <a:lstStyle/>
            <a:p>
              <a:pPr algn="ctr">
                <a:lnSpc>
                  <a:spcPts val="3919"/>
                </a:lnSpc>
              </a:pPr>
              <a:r>
                <a:rPr lang="en-US" sz="2799">
                  <a:solidFill>
                    <a:srgbClr val="000000"/>
                  </a:solidFill>
                  <a:latin typeface="Graphik"/>
                  <a:ea typeface="Graphik"/>
                  <a:cs typeface="Graphik"/>
                  <a:sym typeface="Graphik"/>
                </a:rPr>
                <a:t>Ut a enim nec nisl ullamcorper eleifend.</a:t>
              </a:r>
            </a:p>
          </p:txBody>
        </p:sp>
      </p:grpSp>
      <p:grpSp>
        <p:nvGrpSpPr>
          <p:cNvPr name="Group 12" id="12"/>
          <p:cNvGrpSpPr/>
          <p:nvPr/>
        </p:nvGrpSpPr>
        <p:grpSpPr>
          <a:xfrm rot="0">
            <a:off x="9144000" y="5143500"/>
            <a:ext cx="3810000" cy="2917596"/>
            <a:chOff x="0" y="0"/>
            <a:chExt cx="1003457" cy="768420"/>
          </a:xfrm>
        </p:grpSpPr>
        <p:sp>
          <p:nvSpPr>
            <p:cNvPr name="Freeform 13" id="13"/>
            <p:cNvSpPr/>
            <p:nvPr/>
          </p:nvSpPr>
          <p:spPr>
            <a:xfrm flipH="false" flipV="false" rot="0">
              <a:off x="0" y="0"/>
              <a:ext cx="1003457" cy="768420"/>
            </a:xfrm>
            <a:custGeom>
              <a:avLst/>
              <a:gdLst/>
              <a:ahLst/>
              <a:cxnLst/>
              <a:rect r="r" b="b" t="t" l="l"/>
              <a:pathLst>
                <a:path h="768420" w="1003457">
                  <a:moveTo>
                    <a:pt x="103632" y="0"/>
                  </a:moveTo>
                  <a:lnTo>
                    <a:pt x="899825" y="0"/>
                  </a:lnTo>
                  <a:cubicBezTo>
                    <a:pt x="957059" y="0"/>
                    <a:pt x="1003457" y="46398"/>
                    <a:pt x="1003457" y="103632"/>
                  </a:cubicBezTo>
                  <a:lnTo>
                    <a:pt x="1003457" y="664788"/>
                  </a:lnTo>
                  <a:cubicBezTo>
                    <a:pt x="1003457" y="692273"/>
                    <a:pt x="992538" y="718633"/>
                    <a:pt x="973104" y="738067"/>
                  </a:cubicBezTo>
                  <a:cubicBezTo>
                    <a:pt x="953669" y="757502"/>
                    <a:pt x="927310" y="768420"/>
                    <a:pt x="899825" y="768420"/>
                  </a:cubicBezTo>
                  <a:lnTo>
                    <a:pt x="103632" y="768420"/>
                  </a:lnTo>
                  <a:cubicBezTo>
                    <a:pt x="46398" y="768420"/>
                    <a:pt x="0" y="722023"/>
                    <a:pt x="0" y="664788"/>
                  </a:cubicBezTo>
                  <a:lnTo>
                    <a:pt x="0" y="103632"/>
                  </a:lnTo>
                  <a:cubicBezTo>
                    <a:pt x="0" y="46398"/>
                    <a:pt x="46398" y="0"/>
                    <a:pt x="103632" y="0"/>
                  </a:cubicBezTo>
                  <a:close/>
                </a:path>
              </a:pathLst>
            </a:custGeom>
            <a:solidFill>
              <a:srgbClr val="DBEAFF"/>
            </a:solidFill>
          </p:spPr>
        </p:sp>
        <p:sp>
          <p:nvSpPr>
            <p:cNvPr name="TextBox 14" id="14"/>
            <p:cNvSpPr txBox="true"/>
            <p:nvPr/>
          </p:nvSpPr>
          <p:spPr>
            <a:xfrm>
              <a:off x="0" y="-95250"/>
              <a:ext cx="1003457" cy="863670"/>
            </a:xfrm>
            <a:prstGeom prst="rect">
              <a:avLst/>
            </a:prstGeom>
          </p:spPr>
          <p:txBody>
            <a:bodyPr anchor="ctr" rtlCol="false" tIns="254000" lIns="254000" bIns="254000" rIns="254000"/>
            <a:lstStyle/>
            <a:p>
              <a:pPr algn="ctr">
                <a:lnSpc>
                  <a:spcPts val="3919"/>
                </a:lnSpc>
              </a:pPr>
              <a:r>
                <a:rPr lang="en-US" sz="2799">
                  <a:solidFill>
                    <a:srgbClr val="000000"/>
                  </a:solidFill>
                  <a:latin typeface="Graphik"/>
                  <a:ea typeface="Graphik"/>
                  <a:cs typeface="Graphik"/>
                  <a:sym typeface="Graphik"/>
                </a:rPr>
                <a:t>ítem 4, para probar lo último, pero en serio ahora si, solo para rellenar, loren ipsum dolor sit amet</a:t>
              </a:r>
            </a:p>
          </p:txBody>
        </p:sp>
      </p:grpSp>
      <p:sp>
        <p:nvSpPr>
          <p:cNvPr name="Freeform 15" id="15"/>
          <p:cNvSpPr/>
          <p:nvPr/>
        </p:nvSpPr>
        <p:spPr>
          <a:xfrm flipH="false" flipV="false" rot="0">
            <a:off x="5486310" y="3992438"/>
            <a:ext cx="3124380" cy="3336717"/>
          </a:xfrm>
          <a:custGeom>
            <a:avLst/>
            <a:gdLst/>
            <a:ahLst/>
            <a:cxnLst/>
            <a:rect r="r" b="b" t="t" l="l"/>
            <a:pathLst>
              <a:path h="3336717" w="3124380">
                <a:moveTo>
                  <a:pt x="0" y="0"/>
                </a:moveTo>
                <a:lnTo>
                  <a:pt x="3124380" y="0"/>
                </a:lnTo>
                <a:lnTo>
                  <a:pt x="3124380" y="3336717"/>
                </a:lnTo>
                <a:lnTo>
                  <a:pt x="0" y="33367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143000" y="1940719"/>
            <a:ext cx="11916127" cy="852488"/>
          </a:xfrm>
          <a:prstGeom prst="rect">
            <a:avLst/>
          </a:prstGeom>
        </p:spPr>
        <p:txBody>
          <a:bodyPr anchor="t" rtlCol="false" tIns="0" lIns="0" bIns="0" rIns="0">
            <a:spAutoFit/>
          </a:bodyPr>
          <a:lstStyle/>
          <a:p>
            <a:pPr algn="l">
              <a:lnSpc>
                <a:spcPts val="6239"/>
              </a:lnSpc>
            </a:pPr>
            <a:r>
              <a:rPr lang="en-US" sz="5199">
                <a:solidFill>
                  <a:srgbClr val="3479DC"/>
                </a:solidFill>
                <a:latin typeface="Graphik Bold"/>
                <a:ea typeface="Graphik Bold"/>
                <a:cs typeface="Graphik Bold"/>
                <a:sym typeface="Graphik Bold"/>
              </a:rPr>
              <a:t>Mapa conceptual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DAGJP6NIknI</dc:identifier>
  <dcterms:modified xsi:type="dcterms:W3CDTF">2011-08-01T06:04:30Z</dcterms:modified>
  <cp:revision>1</cp:revision>
  <dc:title>Plantilla_con_Lsch</dc:title>
</cp:coreProperties>
</file>