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inotte-Bold" charset="1" panose="00000000000000000000"/>
      <p:regular r:id="rId17"/>
    </p:embeddedFont>
    <p:embeddedFont>
      <p:font typeface="Linotte-Regular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3000" y="2095500"/>
            <a:ext cx="2690265" cy="2506110"/>
          </a:xfrm>
          <a:custGeom>
            <a:avLst/>
            <a:gdLst/>
            <a:ahLst/>
            <a:cxnLst/>
            <a:rect r="r" b="b" t="t" l="l"/>
            <a:pathLst>
              <a:path h="2506110" w="2690265">
                <a:moveTo>
                  <a:pt x="0" y="0"/>
                </a:moveTo>
                <a:lnTo>
                  <a:pt x="2690265" y="0"/>
                </a:lnTo>
                <a:lnTo>
                  <a:pt x="2690265" y="2506110"/>
                </a:lnTo>
                <a:lnTo>
                  <a:pt x="0" y="25061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43000" y="4972050"/>
            <a:ext cx="8785415" cy="2401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7"/>
              </a:lnSpc>
            </a:pPr>
            <a:r>
              <a:rPr lang="en-US" sz="7199">
                <a:solidFill>
                  <a:srgbClr val="FFFFFF"/>
                </a:solidFill>
                <a:latin typeface="Linotte-Bold"/>
                <a:ea typeface="Linotte-Bold"/>
                <a:cs typeface="Linotte-Bold"/>
                <a:sym typeface="Linotte-Bold"/>
              </a:rPr>
              <a:t>ACÁ VA EL TÍTULO</a:t>
            </a:r>
          </a:p>
          <a:p>
            <a:pPr algn="l">
              <a:lnSpc>
                <a:spcPts val="8927"/>
              </a:lnSpc>
            </a:pPr>
            <a:r>
              <a:rPr lang="en-US" sz="7199">
                <a:solidFill>
                  <a:srgbClr val="FFFFFF"/>
                </a:solidFill>
                <a:latin typeface="Linotte-Bold"/>
                <a:ea typeface="Linotte-Bold"/>
                <a:cs typeface="Linotte-Bold"/>
                <a:sym typeface="Linotte-Bold"/>
              </a:rPr>
              <a:t>PRINCIPAL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43000" y="7439025"/>
            <a:ext cx="3759845" cy="890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4699">
                <a:solidFill>
                  <a:srgbClr val="FFFFFF"/>
                </a:solidFill>
                <a:latin typeface="Linotte-Regular"/>
                <a:ea typeface="Linotte-Regular"/>
                <a:cs typeface="Linotte-Regular"/>
                <a:sym typeface="Linotte-Regular"/>
              </a:rPr>
              <a:t>Acá subtítulo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83801" y="1585809"/>
            <a:ext cx="5562285" cy="6570554"/>
          </a:xfrm>
          <a:custGeom>
            <a:avLst/>
            <a:gdLst/>
            <a:ahLst/>
            <a:cxnLst/>
            <a:rect r="r" b="b" t="t" l="l"/>
            <a:pathLst>
              <a:path h="6570554" w="5562285">
                <a:moveTo>
                  <a:pt x="0" y="0"/>
                </a:moveTo>
                <a:lnTo>
                  <a:pt x="5562285" y="0"/>
                </a:lnTo>
                <a:lnTo>
                  <a:pt x="5562285" y="6570554"/>
                </a:lnTo>
                <a:lnTo>
                  <a:pt x="0" y="65705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41326" y="3859212"/>
            <a:ext cx="7894924" cy="249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Linotte-Regular"/>
                <a:ea typeface="Linotte-Regular"/>
                <a:cs typeface="Linotte-Regular"/>
                <a:sym typeface="Linotte-Regular"/>
              </a:rPr>
              <a:t>Para crear una presentación impresionante, lo mejor es simplificar las ideas. Comienza con un esquema de los temas e identifica los puntos clave, lo cual se aplica a cualquier tema que planees discutir.</a:t>
            </a: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Linotte-Regular"/>
                <a:ea typeface="Linotte-Regular"/>
                <a:cs typeface="Linotte-Regular"/>
                <a:sym typeface="Linotte-Regular"/>
              </a:rPr>
              <a:t>A continuación, puedes organizarlos en introducción, contenido principal y conclusión. No olvides investigar lo suficiente para apoyar tus ideas.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41326" y="1973362"/>
            <a:ext cx="7894924" cy="1445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39"/>
              </a:lnSpc>
            </a:pPr>
            <a:r>
              <a:rPr lang="en-US" sz="7599">
                <a:solidFill>
                  <a:srgbClr val="19B24B"/>
                </a:solidFill>
                <a:latin typeface="Linotte-Bold"/>
                <a:ea typeface="Linotte-Bold"/>
                <a:cs typeface="Linotte-Bold"/>
                <a:sym typeface="Linotte-Bold"/>
              </a:rPr>
              <a:t>KUKITOS VA!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07600">
            <a:off x="789543" y="4459408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3" y="0"/>
                </a:lnTo>
                <a:lnTo>
                  <a:pt x="42943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98867" y="1894054"/>
            <a:ext cx="2690265" cy="2506110"/>
          </a:xfrm>
          <a:custGeom>
            <a:avLst/>
            <a:gdLst/>
            <a:ahLst/>
            <a:cxnLst/>
            <a:rect r="r" b="b" t="t" l="l"/>
            <a:pathLst>
              <a:path h="2506110" w="2690265">
                <a:moveTo>
                  <a:pt x="0" y="0"/>
                </a:moveTo>
                <a:lnTo>
                  <a:pt x="2690266" y="0"/>
                </a:lnTo>
                <a:lnTo>
                  <a:pt x="2690266" y="2506110"/>
                </a:lnTo>
                <a:lnTo>
                  <a:pt x="0" y="25061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63245" y="4490711"/>
            <a:ext cx="7561511" cy="2719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28"/>
              </a:lnSpc>
            </a:pPr>
            <a:r>
              <a:rPr lang="en-US" sz="7928">
                <a:solidFill>
                  <a:srgbClr val="FFFFFF"/>
                </a:solidFill>
                <a:latin typeface="Linotte-Bold"/>
                <a:ea typeface="Linotte-Bold"/>
                <a:cs typeface="Linotte-Bold"/>
                <a:sym typeface="Linotte-Bold"/>
              </a:rPr>
              <a:t>¡Muchas gracias </a:t>
            </a:r>
          </a:p>
          <a:p>
            <a:pPr algn="ctr">
              <a:lnSpc>
                <a:spcPts val="10228"/>
              </a:lnSpc>
            </a:pPr>
            <a:r>
              <a:rPr lang="en-US" sz="7928">
                <a:solidFill>
                  <a:srgbClr val="FFFFFF"/>
                </a:solidFill>
                <a:latin typeface="Linotte-Bold"/>
                <a:ea typeface="Linotte-Bold"/>
                <a:cs typeface="Linotte-Bold"/>
                <a:sym typeface="Linotte-Bold"/>
              </a:rPr>
              <a:t>por su atención!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849650"/>
            <a:ext cx="2121893" cy="1597207"/>
          </a:xfrm>
          <a:custGeom>
            <a:avLst/>
            <a:gdLst/>
            <a:ahLst/>
            <a:cxnLst/>
            <a:rect r="r" b="b" t="t" l="l"/>
            <a:pathLst>
              <a:path h="1597207" w="2121893">
                <a:moveTo>
                  <a:pt x="0" y="0"/>
                </a:moveTo>
                <a:lnTo>
                  <a:pt x="2121893" y="0"/>
                </a:lnTo>
                <a:lnTo>
                  <a:pt x="2121893" y="1597207"/>
                </a:lnTo>
                <a:lnTo>
                  <a:pt x="0" y="15972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58000" y="3734735"/>
            <a:ext cx="1391870" cy="1827037"/>
          </a:xfrm>
          <a:custGeom>
            <a:avLst/>
            <a:gdLst/>
            <a:ahLst/>
            <a:cxnLst/>
            <a:rect r="r" b="b" t="t" l="l"/>
            <a:pathLst>
              <a:path h="1827037" w="1391870">
                <a:moveTo>
                  <a:pt x="0" y="0"/>
                </a:moveTo>
                <a:lnTo>
                  <a:pt x="1391870" y="0"/>
                </a:lnTo>
                <a:lnTo>
                  <a:pt x="1391870" y="1827037"/>
                </a:lnTo>
                <a:lnTo>
                  <a:pt x="0" y="18270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73000" y="3734735"/>
            <a:ext cx="2017812" cy="1827037"/>
          </a:xfrm>
          <a:custGeom>
            <a:avLst/>
            <a:gdLst/>
            <a:ahLst/>
            <a:cxnLst/>
            <a:rect r="r" b="b" t="t" l="l"/>
            <a:pathLst>
              <a:path h="1827037" w="2017812">
                <a:moveTo>
                  <a:pt x="0" y="0"/>
                </a:moveTo>
                <a:lnTo>
                  <a:pt x="2017812" y="0"/>
                </a:lnTo>
                <a:lnTo>
                  <a:pt x="2017812" y="1827037"/>
                </a:lnTo>
                <a:lnTo>
                  <a:pt x="0" y="18270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43000" y="5990468"/>
            <a:ext cx="4572000" cy="2287578"/>
            <a:chOff x="0" y="0"/>
            <a:chExt cx="6096000" cy="305010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6096000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Linotte-Bold"/>
                  <a:ea typeface="Linotte-Bold"/>
                  <a:cs typeface="Linotte-Bold"/>
                  <a:sym typeface="Linotte-Bold"/>
                </a:rPr>
                <a:t>Marketing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152513"/>
              <a:ext cx="6096000" cy="18975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Linotte-Regular"/>
                  <a:ea typeface="Linotte-Regular"/>
                  <a:cs typeface="Linotte-Regular"/>
                  <a:sym typeface="Linotte-Regular"/>
                </a:rPr>
                <a:t>Comienza con un esquema de los temas e identifica los más importantes. Esto se puede hacer con cualquier tema que desees discutir.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858000" y="5990468"/>
            <a:ext cx="4572000" cy="2287578"/>
            <a:chOff x="0" y="0"/>
            <a:chExt cx="6096000" cy="305010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6096000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Linotte-Bold"/>
                  <a:ea typeface="Linotte-Bold"/>
                  <a:cs typeface="Linotte-Bold"/>
                  <a:sym typeface="Linotte-Bold"/>
                </a:rPr>
                <a:t>Producto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152513"/>
              <a:ext cx="6096000" cy="18975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Linotte-Regular"/>
                  <a:ea typeface="Linotte-Regular"/>
                  <a:cs typeface="Linotte-Regular"/>
                  <a:sym typeface="Linotte-Regular"/>
                </a:rPr>
                <a:t>Comienza con un esquema de los temas e identifica los más importantes. Esto se puede hacer con cualquier tema que desees discutir.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573000" y="5990468"/>
            <a:ext cx="4572000" cy="2287578"/>
            <a:chOff x="0" y="0"/>
            <a:chExt cx="6096000" cy="305010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66675"/>
              <a:ext cx="6096000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Linotte-Bold"/>
                  <a:ea typeface="Linotte-Bold"/>
                  <a:cs typeface="Linotte-Bold"/>
                  <a:sym typeface="Linotte-Bold"/>
                </a:rPr>
                <a:t>Comercial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152513"/>
              <a:ext cx="6096000" cy="18975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Linotte-Regular"/>
                  <a:ea typeface="Linotte-Regular"/>
                  <a:cs typeface="Linotte-Regular"/>
                  <a:sym typeface="Linotte-Regular"/>
                </a:rPr>
                <a:t>Comienza con un esquema de los temas e identifica los más importantes. Esto se puede hacer con cualquier tema que desees discutir.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43000" y="1990725"/>
            <a:ext cx="8214942" cy="1164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7600">
                <a:solidFill>
                  <a:srgbClr val="000000"/>
                </a:solidFill>
                <a:latin typeface="Linotte-Bold"/>
                <a:ea typeface="Linotte-Bold"/>
                <a:cs typeface="Linotte-Bold"/>
                <a:sym typeface="Linotte-Bold"/>
              </a:rPr>
              <a:t>Mi equipo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009399" y="5143500"/>
            <a:ext cx="2511675" cy="3087335"/>
            <a:chOff x="0" y="0"/>
            <a:chExt cx="3348900" cy="4116446"/>
          </a:xfrm>
        </p:grpSpPr>
        <p:sp>
          <p:nvSpPr>
            <p:cNvPr name="Freeform 4" id="4"/>
            <p:cNvSpPr/>
            <p:nvPr/>
          </p:nvSpPr>
          <p:spPr>
            <a:xfrm flipH="false" flipV="false" rot="2185586">
              <a:off x="1249986" y="-186539"/>
              <a:ext cx="848928" cy="4489525"/>
            </a:xfrm>
            <a:custGeom>
              <a:avLst/>
              <a:gdLst/>
              <a:ahLst/>
              <a:cxnLst/>
              <a:rect r="r" b="b" t="t" l="l"/>
              <a:pathLst>
                <a:path h="4489525" w="848928">
                  <a:moveTo>
                    <a:pt x="0" y="0"/>
                  </a:moveTo>
                  <a:lnTo>
                    <a:pt x="848928" y="0"/>
                  </a:lnTo>
                  <a:lnTo>
                    <a:pt x="848928" y="4489525"/>
                  </a:lnTo>
                  <a:lnTo>
                    <a:pt x="0" y="44895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65078" y="1839987"/>
              <a:ext cx="2144011" cy="2276459"/>
            </a:xfrm>
            <a:custGeom>
              <a:avLst/>
              <a:gdLst/>
              <a:ahLst/>
              <a:cxnLst/>
              <a:rect r="r" b="b" t="t" l="l"/>
              <a:pathLst>
                <a:path h="2276459" w="2144011">
                  <a:moveTo>
                    <a:pt x="0" y="0"/>
                  </a:moveTo>
                  <a:lnTo>
                    <a:pt x="2144011" y="0"/>
                  </a:lnTo>
                  <a:lnTo>
                    <a:pt x="2144011" y="2276459"/>
                  </a:lnTo>
                  <a:lnTo>
                    <a:pt x="0" y="22764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2738081"/>
            <a:ext cx="3973666" cy="4171525"/>
          </a:xfrm>
          <a:custGeom>
            <a:avLst/>
            <a:gdLst/>
            <a:ahLst/>
            <a:cxnLst/>
            <a:rect r="r" b="b" t="t" l="l"/>
            <a:pathLst>
              <a:path h="4171525" w="3973666">
                <a:moveTo>
                  <a:pt x="0" y="0"/>
                </a:moveTo>
                <a:lnTo>
                  <a:pt x="3973666" y="0"/>
                </a:lnTo>
                <a:lnTo>
                  <a:pt x="3973666" y="4171524"/>
                </a:lnTo>
                <a:lnTo>
                  <a:pt x="0" y="41715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34000" y="4234881"/>
            <a:ext cx="7620000" cy="109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Linotte-Regular"/>
                <a:ea typeface="Linotte-Regular"/>
                <a:cs typeface="Linotte-Regular"/>
                <a:sym typeface="Linotte-Regular"/>
              </a:rPr>
              <a:t>Para crear una presentación impresionante, lo mejor es simplificar las ideas. Comienza con un esquema de los temas e identifica los puntos clave, lo cual se aplica a cualquier tema que planees discutir.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97210" y="1695896"/>
            <a:ext cx="2864080" cy="2452694"/>
          </a:xfrm>
          <a:custGeom>
            <a:avLst/>
            <a:gdLst/>
            <a:ahLst/>
            <a:cxnLst/>
            <a:rect r="r" b="b" t="t" l="l"/>
            <a:pathLst>
              <a:path h="2452694" w="2864080">
                <a:moveTo>
                  <a:pt x="0" y="0"/>
                </a:moveTo>
                <a:lnTo>
                  <a:pt x="2864080" y="0"/>
                </a:lnTo>
                <a:lnTo>
                  <a:pt x="2864080" y="2452694"/>
                </a:lnTo>
                <a:lnTo>
                  <a:pt x="0" y="24526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26428" y="2053488"/>
            <a:ext cx="3064645" cy="2095103"/>
          </a:xfrm>
          <a:custGeom>
            <a:avLst/>
            <a:gdLst/>
            <a:ahLst/>
            <a:cxnLst/>
            <a:rect r="r" b="b" t="t" l="l"/>
            <a:pathLst>
              <a:path h="2095103" w="3064645">
                <a:moveTo>
                  <a:pt x="0" y="0"/>
                </a:moveTo>
                <a:lnTo>
                  <a:pt x="3064644" y="0"/>
                </a:lnTo>
                <a:lnTo>
                  <a:pt x="3064644" y="2095102"/>
                </a:lnTo>
                <a:lnTo>
                  <a:pt x="0" y="20951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00250" y="4893757"/>
            <a:ext cx="6858000" cy="2844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Linotte-Regular"/>
                <a:ea typeface="Linotte-Regular"/>
                <a:cs typeface="Linotte-Regular"/>
                <a:sym typeface="Linotte-Regular"/>
              </a:rPr>
              <a:t>Para crear una presentación impresionante, lo mejor es simplificar las ideas. Comienza con un esquema de los temas e identifica los puntos clave, lo cual se aplica a cualquier tema que planees discutir.</a:t>
            </a: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Linotte-Regular"/>
                <a:ea typeface="Linotte-Regular"/>
                <a:cs typeface="Linotte-Regular"/>
                <a:sym typeface="Linotte-Regular"/>
              </a:rPr>
              <a:t>A continuación, puedes organizarlos en introducción, contenido principal y conclusión. No olvides investigar lo suficiente para apoyar tus ideas.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29750" y="4893757"/>
            <a:ext cx="6858000" cy="2844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Linotte-Regular"/>
                <a:ea typeface="Linotte-Regular"/>
                <a:cs typeface="Linotte-Regular"/>
                <a:sym typeface="Linotte-Regular"/>
              </a:rPr>
              <a:t>Para crear una presentación impresionante, lo mejor es simplificar las ideas. Comienza con un esquema de los temas e identifica los puntos clave, lo cual se aplica a cualquier tema que planees discutir.</a:t>
            </a: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Linotte-Regular"/>
                <a:ea typeface="Linotte-Regular"/>
                <a:cs typeface="Linotte-Regular"/>
                <a:sym typeface="Linotte-Regular"/>
              </a:rPr>
              <a:t>A continuación, puedes organizarlos en introducción, contenido principal y conclusión. No olvides investigar lo suficiente para apoyar tus ideas.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9640" y="3680031"/>
            <a:ext cx="4440741" cy="2713786"/>
          </a:xfrm>
          <a:custGeom>
            <a:avLst/>
            <a:gdLst/>
            <a:ahLst/>
            <a:cxnLst/>
            <a:rect r="r" b="b" t="t" l="l"/>
            <a:pathLst>
              <a:path h="2713786" w="4440741">
                <a:moveTo>
                  <a:pt x="0" y="0"/>
                </a:moveTo>
                <a:lnTo>
                  <a:pt x="4440741" y="0"/>
                </a:lnTo>
                <a:lnTo>
                  <a:pt x="4440741" y="2713786"/>
                </a:lnTo>
                <a:lnTo>
                  <a:pt x="0" y="27137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65731" y="2325683"/>
            <a:ext cx="4279801" cy="2149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Linotte-Regular"/>
                <a:ea typeface="Linotte-Regular"/>
                <a:cs typeface="Linotte-Regular"/>
                <a:sym typeface="Linotte-Regular"/>
              </a:rPr>
              <a:t>Para crear una presentación impresionante, lo mejor es simplificar las ideas. Comienza con un esquema de los temas e identifica los puntos clave, lo cual se aplica a cualquier tema que planees discutir.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41884" y="2325683"/>
            <a:ext cx="4279801" cy="2149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Linotte-Regular"/>
                <a:ea typeface="Linotte-Regular"/>
                <a:cs typeface="Linotte-Regular"/>
                <a:sym typeface="Linotte-Regular"/>
              </a:rPr>
              <a:t>Para crear una presentación impresionante, lo mejor es simplificar las ideas. Comienza con un esquema de los temas e identifica los puntos clave, lo cual se aplica a cualquier tema que planees discutir.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65731" y="6187705"/>
            <a:ext cx="4279801" cy="2149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Linotte-Regular"/>
                <a:ea typeface="Linotte-Regular"/>
                <a:cs typeface="Linotte-Regular"/>
                <a:sym typeface="Linotte-Regular"/>
              </a:rPr>
              <a:t>Para crear una presentación impresionante, lo mejor es simplificar las ideas. Comienza con un esquema de los temas e identifica los puntos clave, lo cual se aplica a cualquier tema que planees discutir.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41884" y="6187705"/>
            <a:ext cx="4279801" cy="2149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Linotte-Regular"/>
                <a:ea typeface="Linotte-Regular"/>
                <a:cs typeface="Linotte-Regular"/>
                <a:sym typeface="Linotte-Regular"/>
              </a:rPr>
              <a:t>Para crear una presentación impresionante, lo mejor es simplificar las ideas. Comienza con un esquema de los temas e identifica los puntos clave, lo cual se aplica a cualquier tema que planees discutir.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65731" y="1165377"/>
            <a:ext cx="1881632" cy="1050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1"/>
              </a:lnSpc>
            </a:pPr>
            <a:r>
              <a:rPr lang="en-US" sz="6851">
                <a:solidFill>
                  <a:srgbClr val="62BB46"/>
                </a:solidFill>
                <a:latin typeface="Linotte-Bold"/>
                <a:ea typeface="Linotte-Bold"/>
                <a:cs typeface="Linotte-Bold"/>
                <a:sym typeface="Linotte-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41884" y="1165125"/>
            <a:ext cx="1881632" cy="1050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1"/>
              </a:lnSpc>
            </a:pPr>
            <a:r>
              <a:rPr lang="en-US" sz="6851">
                <a:solidFill>
                  <a:srgbClr val="62BB46"/>
                </a:solidFill>
                <a:latin typeface="Linotte-Bold"/>
                <a:ea typeface="Linotte-Bold"/>
                <a:cs typeface="Linotte-Bold"/>
                <a:sym typeface="Linotte-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65731" y="5027399"/>
            <a:ext cx="1881632" cy="1050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1"/>
              </a:lnSpc>
            </a:pPr>
            <a:r>
              <a:rPr lang="en-US" sz="6851">
                <a:solidFill>
                  <a:srgbClr val="62BB46"/>
                </a:solidFill>
                <a:latin typeface="Linotte-Bold"/>
                <a:ea typeface="Linotte-Bold"/>
                <a:cs typeface="Linotte-Bold"/>
                <a:sym typeface="Linotte-Bold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41884" y="5027148"/>
            <a:ext cx="1881632" cy="1050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1"/>
              </a:lnSpc>
            </a:pPr>
            <a:r>
              <a:rPr lang="en-US" sz="6851">
                <a:solidFill>
                  <a:srgbClr val="62BB46"/>
                </a:solidFill>
                <a:latin typeface="Linotte-Bold"/>
                <a:ea typeface="Linotte-Bold"/>
                <a:cs typeface="Linotte-Bold"/>
                <a:sym typeface="Linotte-Bold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97793" y="2726940"/>
            <a:ext cx="7986031" cy="2296867"/>
          </a:xfrm>
          <a:custGeom>
            <a:avLst/>
            <a:gdLst/>
            <a:ahLst/>
            <a:cxnLst/>
            <a:rect r="r" b="b" t="t" l="l"/>
            <a:pathLst>
              <a:path h="2296867" w="7986031">
                <a:moveTo>
                  <a:pt x="0" y="0"/>
                </a:moveTo>
                <a:lnTo>
                  <a:pt x="7986031" y="0"/>
                </a:lnTo>
                <a:lnTo>
                  <a:pt x="7986031" y="2296867"/>
                </a:lnTo>
                <a:lnTo>
                  <a:pt x="0" y="22968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541183" y="5652852"/>
            <a:ext cx="3809212" cy="2583470"/>
            <a:chOff x="0" y="0"/>
            <a:chExt cx="5078949" cy="344462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66675"/>
              <a:ext cx="5078949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Linotte-Bold"/>
                  <a:ea typeface="Linotte-Bold"/>
                  <a:cs typeface="Linotte-Bold"/>
                  <a:sym typeface="Linotte-Bold"/>
                </a:rPr>
                <a:t>Sostenibilidad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077135"/>
              <a:ext cx="5078949" cy="2367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Linotte-Regular"/>
                  <a:ea typeface="Linotte-Regular"/>
                  <a:cs typeface="Linotte-Regular"/>
                  <a:sym typeface="Linotte-Regular"/>
                </a:rPr>
                <a:t>Comienza con un esquema de los temas e identifica los más importantes. Esto se puede hacer con cualquier tema que desees discutir.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239394" y="5652852"/>
            <a:ext cx="3809212" cy="2583470"/>
            <a:chOff x="0" y="0"/>
            <a:chExt cx="5078949" cy="344462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66675"/>
              <a:ext cx="5078949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Linotte-Bold"/>
                  <a:ea typeface="Linotte-Bold"/>
                  <a:cs typeface="Linotte-Bold"/>
                  <a:sym typeface="Linotte-Bold"/>
                </a:rPr>
                <a:t>RSC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077135"/>
              <a:ext cx="5078949" cy="2367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Linotte-Regular"/>
                  <a:ea typeface="Linotte-Regular"/>
                  <a:cs typeface="Linotte-Regular"/>
                  <a:sym typeface="Linotte-Regular"/>
                </a:rPr>
                <a:t>Comienza con un esquema de los temas e identifica los más importantes. Esto se puede hacer con cualquier tema que desees discutir.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937605" y="5652852"/>
            <a:ext cx="3809212" cy="2583470"/>
            <a:chOff x="0" y="0"/>
            <a:chExt cx="5078949" cy="344462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5078949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Linotte-Bold"/>
                  <a:ea typeface="Linotte-Bold"/>
                  <a:cs typeface="Linotte-Bold"/>
                  <a:sym typeface="Linotte-Bold"/>
                </a:rPr>
                <a:t>Durabilidad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77135"/>
              <a:ext cx="5078949" cy="2367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Linotte-Regular"/>
                  <a:ea typeface="Linotte-Regular"/>
                  <a:cs typeface="Linotte-Regular"/>
                  <a:sym typeface="Linotte-Regular"/>
                </a:rPr>
                <a:t>Comienza con un esquema de los temas e identifica los más importantes. Esto se puede hacer con cualquier tema que desees discutir.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560817" y="1281679"/>
            <a:ext cx="7166367" cy="1445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000000"/>
                </a:solidFill>
                <a:latin typeface="Linotte-Bold"/>
                <a:ea typeface="Linotte-Bold"/>
                <a:cs typeface="Linotte-Bold"/>
                <a:sym typeface="Linotte-Bold"/>
              </a:rPr>
              <a:t>Valores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5100" y="1980166"/>
            <a:ext cx="6464028" cy="6326668"/>
          </a:xfrm>
          <a:custGeom>
            <a:avLst/>
            <a:gdLst/>
            <a:ahLst/>
            <a:cxnLst/>
            <a:rect r="r" b="b" t="t" l="l"/>
            <a:pathLst>
              <a:path h="6326668" w="6464028">
                <a:moveTo>
                  <a:pt x="0" y="0"/>
                </a:moveTo>
                <a:lnTo>
                  <a:pt x="6464028" y="0"/>
                </a:lnTo>
                <a:lnTo>
                  <a:pt x="6464028" y="6326668"/>
                </a:lnTo>
                <a:lnTo>
                  <a:pt x="0" y="63266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41326" y="3859212"/>
            <a:ext cx="7894924" cy="249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Linotte-Regular"/>
                <a:ea typeface="Linotte-Regular"/>
                <a:cs typeface="Linotte-Regular"/>
                <a:sym typeface="Linotte-Regular"/>
              </a:rPr>
              <a:t>Para crear una presentación impresionante, lo mejor es simplificar las ideas. Comienza con un esquema de los temas e identifica los puntos clave, lo cual se aplica a cualquier tema que planees discutir.</a:t>
            </a: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Linotte-Regular"/>
                <a:ea typeface="Linotte-Regular"/>
                <a:cs typeface="Linotte-Regular"/>
                <a:sym typeface="Linotte-Regular"/>
              </a:rPr>
              <a:t>A continuación, puedes organizarlos en introducción, contenido principal y conclusión. No olvides investigar lo suficiente para apoyar tus ideas.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41326" y="1973362"/>
            <a:ext cx="7894924" cy="1445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39"/>
              </a:lnSpc>
            </a:pPr>
            <a:r>
              <a:rPr lang="en-US" sz="7599">
                <a:solidFill>
                  <a:srgbClr val="86787B"/>
                </a:solidFill>
                <a:latin typeface="Linotte-Bold"/>
                <a:ea typeface="Linotte-Bold"/>
                <a:cs typeface="Linotte-Bold"/>
                <a:sym typeface="Linotte-Bold"/>
              </a:rPr>
              <a:t>MEMORABILIA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9821" y="1455517"/>
            <a:ext cx="6445404" cy="6834144"/>
          </a:xfrm>
          <a:custGeom>
            <a:avLst/>
            <a:gdLst/>
            <a:ahLst/>
            <a:cxnLst/>
            <a:rect r="r" b="b" t="t" l="l"/>
            <a:pathLst>
              <a:path h="6834144" w="6445404">
                <a:moveTo>
                  <a:pt x="0" y="0"/>
                </a:moveTo>
                <a:lnTo>
                  <a:pt x="6445404" y="0"/>
                </a:lnTo>
                <a:lnTo>
                  <a:pt x="6445404" y="6834144"/>
                </a:lnTo>
                <a:lnTo>
                  <a:pt x="0" y="68341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41326" y="3859212"/>
            <a:ext cx="7894924" cy="249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Linotte-Regular"/>
                <a:ea typeface="Linotte-Regular"/>
                <a:cs typeface="Linotte-Regular"/>
                <a:sym typeface="Linotte-Regular"/>
              </a:rPr>
              <a:t>Para crear una presentación impresionante, lo mejor es simplificar las ideas. Comienza con un esquema de los temas e identifica los puntos clave, lo cual se aplica a cualquier tema que planees discutir.</a:t>
            </a: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Linotte-Regular"/>
                <a:ea typeface="Linotte-Regular"/>
                <a:cs typeface="Linotte-Regular"/>
                <a:sym typeface="Linotte-Regular"/>
              </a:rPr>
              <a:t>A continuación, puedes organizarlos en introducción, contenido principal y conclusión. No olvides investigar lo suficiente para apoyar tus ideas.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41326" y="1973362"/>
            <a:ext cx="5519934" cy="1445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39"/>
              </a:lnSpc>
            </a:pPr>
            <a:r>
              <a:rPr lang="en-US" sz="7599">
                <a:solidFill>
                  <a:srgbClr val="144B5E"/>
                </a:solidFill>
                <a:latin typeface="Linotte-Bold"/>
                <a:ea typeface="Linotte-Bold"/>
                <a:cs typeface="Linotte-Bold"/>
                <a:sym typeface="Linotte-Bold"/>
              </a:rPr>
              <a:t>LATITUD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83801" y="1682288"/>
            <a:ext cx="5787724" cy="6607373"/>
          </a:xfrm>
          <a:custGeom>
            <a:avLst/>
            <a:gdLst/>
            <a:ahLst/>
            <a:cxnLst/>
            <a:rect r="r" b="b" t="t" l="l"/>
            <a:pathLst>
              <a:path h="6607373" w="5787724">
                <a:moveTo>
                  <a:pt x="0" y="0"/>
                </a:moveTo>
                <a:lnTo>
                  <a:pt x="5787725" y="0"/>
                </a:lnTo>
                <a:lnTo>
                  <a:pt x="5787725" y="6607373"/>
                </a:lnTo>
                <a:lnTo>
                  <a:pt x="0" y="66073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41326" y="3859212"/>
            <a:ext cx="7894924" cy="249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Linotte-Regular"/>
                <a:ea typeface="Linotte-Regular"/>
                <a:cs typeface="Linotte-Regular"/>
                <a:sym typeface="Linotte-Regular"/>
              </a:rPr>
              <a:t>Para crear una presentación impresionante, lo mejor es simplificar las ideas. Comienza con un esquema de los temas e identifica los puntos clave, lo cual se aplica a cualquier tema que planees discutir.</a:t>
            </a: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Linotte-Regular"/>
                <a:ea typeface="Linotte-Regular"/>
                <a:cs typeface="Linotte-Regular"/>
                <a:sym typeface="Linotte-Regular"/>
              </a:rPr>
              <a:t>A continuación, puedes organizarlos en introducción, contenido principal y conclusión. No olvides investigar lo suficiente para apoyar tus ideas.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41326" y="1973362"/>
            <a:ext cx="7894924" cy="1445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39"/>
              </a:lnSpc>
            </a:pPr>
            <a:r>
              <a:rPr lang="en-US" sz="7599">
                <a:solidFill>
                  <a:srgbClr val="0092D3"/>
                </a:solidFill>
                <a:latin typeface="Linotte-Bold"/>
                <a:ea typeface="Linotte-Bold"/>
                <a:cs typeface="Linotte-Bold"/>
                <a:sym typeface="Linotte-Bold"/>
              </a:rPr>
              <a:t>JUEGAPALABRAS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DAGI1LrtSM4</dc:identifier>
  <dcterms:modified xsi:type="dcterms:W3CDTF">2011-08-01T06:04:30Z</dcterms:modified>
  <cp:revision>1</cp:revision>
  <dc:title>Plnatilla_CEDETiUC_Juegos</dc:title>
</cp:coreProperties>
</file>