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7" y="10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569AC4-A342-45C2-8495-C21BDEC85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4C63AF9-9C66-455E-91CD-993B505AB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1046FD-CA98-4E7A-AC36-0CD8A24CF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BCD5-E950-435A-A7EB-03625AE9DF8E}" type="datetimeFigureOut">
              <a:rPr kumimoji="1" lang="ja-JP" altLang="en-US" smtClean="0"/>
              <a:t>2019/4/28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B58B9F-AA39-47EA-8DF0-5B361E6B3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22134E-4EC1-4038-AFC5-36598C82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C151-55BC-48E1-BBE7-40D2B60A7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30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7B584F-7D76-4F42-9738-C504C69A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2FB056-193C-49EF-965B-9B9D6F2AB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243F96-516F-4E82-AD78-F6A25C33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BCD5-E950-435A-A7EB-03625AE9DF8E}" type="datetimeFigureOut">
              <a:rPr kumimoji="1" lang="ja-JP" altLang="en-US" smtClean="0"/>
              <a:t>2019/4/28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21141C-4B12-4D75-A41B-1AFE590F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3B85FA-3B00-4799-842F-14ACDADE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C151-55BC-48E1-BBE7-40D2B60A7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72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FA26E7D-0818-40C9-90E2-E90B8E773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EDA18A-2A3E-4840-B720-0827DF2F6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076222-7C8F-4D3F-9628-1310D0CF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BCD5-E950-435A-A7EB-03625AE9DF8E}" type="datetimeFigureOut">
              <a:rPr kumimoji="1" lang="ja-JP" altLang="en-US" smtClean="0"/>
              <a:t>2019/4/28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6484EA-AB09-4DF0-A4D8-B980541C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24B70C-2772-44CB-B9C8-6CBC09C0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C151-55BC-48E1-BBE7-40D2B60A7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63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1DC3B6-B082-4158-9DBD-FD35C606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DDF28-8544-455C-A705-C74A8C6B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2B3C99-38FE-48E8-B0AA-34AAE456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BCD5-E950-435A-A7EB-03625AE9DF8E}" type="datetimeFigureOut">
              <a:rPr kumimoji="1" lang="ja-JP" altLang="en-US" smtClean="0"/>
              <a:t>2019/4/28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D896EA-16AC-4780-861C-8C8DEF0A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C3D9DD-E388-4A0A-933E-1FB5B9EE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C151-55BC-48E1-BBE7-40D2B60A7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12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3ED95E-C736-45B5-BF04-51FF7EB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A43AC9-2C4B-4CE8-9ACA-6DDBA747D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C5D116-EAC9-42EB-9152-F233345B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BCD5-E950-435A-A7EB-03625AE9DF8E}" type="datetimeFigureOut">
              <a:rPr kumimoji="1" lang="ja-JP" altLang="en-US" smtClean="0"/>
              <a:t>2019/4/28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46FA54-9671-432E-A9CE-784B700D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F3F6B4-8345-4877-A581-341BFF15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C151-55BC-48E1-BBE7-40D2B60A7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69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478164-7A6E-4F76-9875-D53A76B6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E1647A-02C5-47FA-A450-982AEF727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42AB21-841A-4991-8280-7F45543E9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325107-229A-4597-ADF2-C5F78121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BCD5-E950-435A-A7EB-03625AE9DF8E}" type="datetimeFigureOut">
              <a:rPr kumimoji="1" lang="ja-JP" altLang="en-US" smtClean="0"/>
              <a:t>2019/4/28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A71315-CB06-40D1-9DFE-FBD2AA1F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6BA5BB-E2A0-4064-ADF6-18648984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C151-55BC-48E1-BBE7-40D2B60A7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60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D29F0E-7ECC-4CAC-9DE8-23E902C80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BBEB92-42BD-44E1-8300-F4BE816A2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951DFC0-FCD9-4D17-9600-4EAB89C50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39719CC-F79C-479D-9DD2-AB65BBC40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FA77050-D448-45B5-BA17-05202C4D2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C13D233-2520-446E-AAB4-30D4312DF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BCD5-E950-435A-A7EB-03625AE9DF8E}" type="datetimeFigureOut">
              <a:rPr kumimoji="1" lang="ja-JP" altLang="en-US" smtClean="0"/>
              <a:t>2019/4/28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D6327BF-6E04-405C-9A9E-231BE243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D7C0A3C-2E82-41A8-826D-78C48A03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C151-55BC-48E1-BBE7-40D2B60A7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71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4195DC-36DA-4331-93CF-199F396A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97AFD9-2D60-4A47-B1FB-F85D0F41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BCD5-E950-435A-A7EB-03625AE9DF8E}" type="datetimeFigureOut">
              <a:rPr kumimoji="1" lang="ja-JP" altLang="en-US" smtClean="0"/>
              <a:t>2019/4/28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4E35287-0E7A-468B-84BE-A707EB5A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4A9289C-1A58-4EBF-A7D6-ABC6E5CD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C151-55BC-48E1-BBE7-40D2B60A7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45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FE72104-860F-4B02-9DD9-18E9E663B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BCD5-E950-435A-A7EB-03625AE9DF8E}" type="datetimeFigureOut">
              <a:rPr kumimoji="1" lang="ja-JP" altLang="en-US" smtClean="0"/>
              <a:t>2019/4/28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8407AAC-5A43-454C-8A96-E6934454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3AD23C-CBE1-4015-80FF-021C29DC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C151-55BC-48E1-BBE7-40D2B60A7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60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2F4A33-B104-403D-A2B1-B41963B3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7F5026-3801-4D59-A105-31EE0D821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1F64A8-48DE-4BA5-B8DC-499FB6F5E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48DDFD-8915-4616-B7C7-F18E114C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BCD5-E950-435A-A7EB-03625AE9DF8E}" type="datetimeFigureOut">
              <a:rPr kumimoji="1" lang="ja-JP" altLang="en-US" smtClean="0"/>
              <a:t>2019/4/28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C7910A-D241-4CC7-9C31-0F9AA0A3E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5FB7F9-B53E-4BD1-A3FD-B4D83D4F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C151-55BC-48E1-BBE7-40D2B60A7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22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021547-AE69-4C5C-AABA-CBB250440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B84ABFD-5731-4C9B-B67E-A9FBF65F9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037F53-0B19-40A5-982D-FD0926E99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521CFE-E182-4FE4-8FA6-4EC23EAF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BCD5-E950-435A-A7EB-03625AE9DF8E}" type="datetimeFigureOut">
              <a:rPr kumimoji="1" lang="ja-JP" altLang="en-US" smtClean="0"/>
              <a:t>2019/4/28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0CEDD6-A4A6-4232-AEA8-A8409FCDA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A0F682-BCF4-45C5-ABD9-0CE8B0EF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C151-55BC-48E1-BBE7-40D2B60A7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82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0B39E3D-864F-4B4E-8923-767BC6F5D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58C261-8B17-49E0-B9F8-A3E433FE2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EA0612-BD64-4B7F-AA86-F7E38A8AC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4BCD5-E950-435A-A7EB-03625AE9DF8E}" type="datetimeFigureOut">
              <a:rPr kumimoji="1" lang="ja-JP" altLang="en-US" smtClean="0"/>
              <a:t>2019/4/28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DC4791-818E-4683-AF98-DF748F025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5FB3CD-D028-4CF7-AB64-15907074B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CC151-55BC-48E1-BBE7-40D2B60A7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26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0DF07F2-70C9-4F88-8E6F-7CDCD0DBC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822" y="2831803"/>
            <a:ext cx="2438400" cy="24384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27354C5-B5EB-4C41-893C-D0F3E2979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13617" flipH="1">
            <a:off x="3681932" y="1646951"/>
            <a:ext cx="1573697" cy="1805159"/>
          </a:xfrm>
          <a:prstGeom prst="rect">
            <a:avLst/>
          </a:prstGeom>
        </p:spPr>
      </p:pic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CAA4B25A-643F-4BCD-A0EE-9590F001F696}"/>
              </a:ext>
            </a:extLst>
          </p:cNvPr>
          <p:cNvSpPr/>
          <p:nvPr/>
        </p:nvSpPr>
        <p:spPr>
          <a:xfrm>
            <a:off x="1179443" y="667489"/>
            <a:ext cx="3430509" cy="1242948"/>
          </a:xfrm>
          <a:prstGeom prst="wedgeEllipseCallout">
            <a:avLst>
              <a:gd name="adj1" fmla="val 26856"/>
              <a:gd name="adj2" fmla="val 63824"/>
            </a:avLst>
          </a:prstGeom>
          <a:solidFill>
            <a:srgbClr val="00C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HTML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内にある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同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ドメイン内の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リンクの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ステータスも確認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ex)400,500error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発見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吹き出し: 円形 8">
            <a:extLst>
              <a:ext uri="{FF2B5EF4-FFF2-40B4-BE49-F238E27FC236}">
                <a16:creationId xmlns:a16="http://schemas.microsoft.com/office/drawing/2014/main" id="{CCCF19C7-20AB-43C7-BB09-B8485F254266}"/>
              </a:ext>
            </a:extLst>
          </p:cNvPr>
          <p:cNvSpPr/>
          <p:nvPr/>
        </p:nvSpPr>
        <p:spPr>
          <a:xfrm>
            <a:off x="424070" y="2051512"/>
            <a:ext cx="2697711" cy="996036"/>
          </a:xfrm>
          <a:prstGeom prst="wedgeEllipseCallout">
            <a:avLst>
              <a:gd name="adj1" fmla="val 68114"/>
              <a:gd name="adj2" fmla="val 5323"/>
            </a:avLst>
          </a:prstGeom>
          <a:solidFill>
            <a:srgbClr val="00C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ブラウザのコンソール確認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x)JS error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発見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30413A0B-7636-4C2F-A4CB-477E71AC0318}"/>
              </a:ext>
            </a:extLst>
          </p:cNvPr>
          <p:cNvSpPr/>
          <p:nvPr/>
        </p:nvSpPr>
        <p:spPr>
          <a:xfrm>
            <a:off x="4874858" y="3743568"/>
            <a:ext cx="1000369" cy="883139"/>
          </a:xfrm>
          <a:prstGeom prst="rightArrow">
            <a:avLst/>
          </a:prstGeom>
          <a:solidFill>
            <a:srgbClr val="00C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35A2F60B-D274-4E9B-B132-03D79EBEF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31803"/>
            <a:ext cx="2438400" cy="2438400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F1A9A2FE-1BDE-4C7B-91CF-A1B5E98E4474}"/>
              </a:ext>
            </a:extLst>
          </p:cNvPr>
          <p:cNvSpPr/>
          <p:nvPr/>
        </p:nvSpPr>
        <p:spPr>
          <a:xfrm>
            <a:off x="8606681" y="3743568"/>
            <a:ext cx="1000369" cy="883139"/>
          </a:xfrm>
          <a:prstGeom prst="rightArrow">
            <a:avLst/>
          </a:prstGeom>
          <a:solidFill>
            <a:srgbClr val="00C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吹き出し: 円形 12">
            <a:extLst>
              <a:ext uri="{FF2B5EF4-FFF2-40B4-BE49-F238E27FC236}">
                <a16:creationId xmlns:a16="http://schemas.microsoft.com/office/drawing/2014/main" id="{0B8F0DB8-E298-4134-879F-49D188AA6657}"/>
              </a:ext>
            </a:extLst>
          </p:cNvPr>
          <p:cNvSpPr/>
          <p:nvPr/>
        </p:nvSpPr>
        <p:spPr>
          <a:xfrm>
            <a:off x="5085032" y="569843"/>
            <a:ext cx="3853559" cy="1242949"/>
          </a:xfrm>
          <a:prstGeom prst="wedgeEllipseCallout">
            <a:avLst>
              <a:gd name="adj1" fmla="val 8659"/>
              <a:gd name="adj2" fmla="val 64487"/>
            </a:avLst>
          </a:prstGeom>
          <a:solidFill>
            <a:srgbClr val="00C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適当な文字を入力したり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ボタンやリンクをクリックしながら色んなページに進んでいくよ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ex)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挙動の問題発見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FCAF5A95-8531-441B-85CC-1305E796E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5470" flipH="1">
            <a:off x="6426034" y="1572045"/>
            <a:ext cx="1573697" cy="1805159"/>
          </a:xfrm>
          <a:prstGeom prst="rect">
            <a:avLst/>
          </a:prstGeom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3F227BC5-D6D0-4ECB-B444-51305D48C404}"/>
              </a:ext>
            </a:extLst>
          </p:cNvPr>
          <p:cNvSpPr/>
          <p:nvPr/>
        </p:nvSpPr>
        <p:spPr>
          <a:xfrm>
            <a:off x="9823670" y="4079629"/>
            <a:ext cx="211016" cy="211016"/>
          </a:xfrm>
          <a:prstGeom prst="ellipse">
            <a:avLst/>
          </a:prstGeom>
          <a:solidFill>
            <a:srgbClr val="00C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79313882-2C46-4772-A699-75FEF4250448}"/>
              </a:ext>
            </a:extLst>
          </p:cNvPr>
          <p:cNvSpPr/>
          <p:nvPr/>
        </p:nvSpPr>
        <p:spPr>
          <a:xfrm>
            <a:off x="10145798" y="4079629"/>
            <a:ext cx="211016" cy="211016"/>
          </a:xfrm>
          <a:prstGeom prst="ellipse">
            <a:avLst/>
          </a:prstGeom>
          <a:solidFill>
            <a:srgbClr val="00C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9BCB02D4-D566-491C-948C-71320996AD2D}"/>
              </a:ext>
            </a:extLst>
          </p:cNvPr>
          <p:cNvSpPr/>
          <p:nvPr/>
        </p:nvSpPr>
        <p:spPr>
          <a:xfrm>
            <a:off x="10467926" y="4079629"/>
            <a:ext cx="211016" cy="211016"/>
          </a:xfrm>
          <a:prstGeom prst="ellipse">
            <a:avLst/>
          </a:prstGeom>
          <a:solidFill>
            <a:srgbClr val="00C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22E1FCA-CDFA-4542-83A9-B4C5EC115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94229" y="1748888"/>
            <a:ext cx="1573697" cy="180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7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48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~ ?</dc:creator>
  <cp:lastModifiedBy>~ ?</cp:lastModifiedBy>
  <cp:revision>4</cp:revision>
  <dcterms:created xsi:type="dcterms:W3CDTF">2019-04-28T13:40:52Z</dcterms:created>
  <dcterms:modified xsi:type="dcterms:W3CDTF">2019-04-28T14:03:28Z</dcterms:modified>
</cp:coreProperties>
</file>