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176F6-480B-4845-ADF2-47075EED7BF7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19A1-11C3-4900-842F-67B9FF68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Station or not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</a:t>
            </a:r>
            <a:r>
              <a:rPr lang="en-US" dirty="0" err="1" smtClean="0"/>
              <a:t>Naik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Station </a:t>
            </a:r>
            <a:r>
              <a:rPr lang="en-US" dirty="0"/>
              <a:t>is sharing live data in terms of  geospatial </a:t>
            </a:r>
          </a:p>
          <a:p>
            <a:pPr lvl="0"/>
            <a:r>
              <a:rPr lang="en-US" dirty="0"/>
              <a:t>Number of bicycles available in station</a:t>
            </a:r>
          </a:p>
          <a:p>
            <a:pPr lvl="0"/>
            <a:r>
              <a:rPr lang="en-US" dirty="0"/>
              <a:t>Data analytics for which station to close.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Person </a:t>
            </a:r>
            <a:r>
              <a:rPr lang="en-US" dirty="0"/>
              <a:t>has to go to dock</a:t>
            </a:r>
          </a:p>
          <a:p>
            <a:pPr lvl="0"/>
            <a:r>
              <a:rPr lang="en-US" dirty="0"/>
              <a:t>Requires internet</a:t>
            </a:r>
          </a:p>
          <a:p>
            <a:pPr lvl="0"/>
            <a:r>
              <a:rPr lang="en-US" dirty="0"/>
              <a:t>All systems are not available</a:t>
            </a:r>
          </a:p>
          <a:p>
            <a:pPr lvl="0"/>
            <a:r>
              <a:rPr lang="en-US" dirty="0"/>
              <a:t>Data is not live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Foursquare </a:t>
            </a:r>
            <a:r>
              <a:rPr lang="en-US" dirty="0"/>
              <a:t>API</a:t>
            </a:r>
          </a:p>
          <a:p>
            <a:pPr lvl="0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0"/>
            <a:r>
              <a:rPr lang="en-US" dirty="0" err="1"/>
              <a:t>matplotlib</a:t>
            </a:r>
            <a:r>
              <a:rPr lang="en-US" dirty="0"/>
              <a:t> and Folium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8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3" y="1815497"/>
            <a:ext cx="7241677" cy="43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503" y="1027906"/>
            <a:ext cx="8394993" cy="50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1378" t="37436" r="53526" b="28462"/>
          <a:stretch/>
        </p:blipFill>
        <p:spPr bwMode="auto">
          <a:xfrm>
            <a:off x="1634756" y="1293997"/>
            <a:ext cx="8922488" cy="5032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00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Greenwich</a:t>
            </a:r>
            <a:r>
              <a:rPr lang="en-US" dirty="0"/>
              <a:t>, Acton, </a:t>
            </a:r>
            <a:r>
              <a:rPr lang="en-US" dirty="0" err="1"/>
              <a:t>Aldgate</a:t>
            </a:r>
            <a:r>
              <a:rPr lang="en-US" dirty="0"/>
              <a:t>, Angel, Arnos Grove, Balham, Barnes, Battersea, Bedford Park, Belgravia, Belsize Park and </a:t>
            </a:r>
            <a:r>
              <a:rPr lang="en-US" dirty="0" err="1"/>
              <a:t>Blackfriars</a:t>
            </a:r>
            <a:r>
              <a:rPr lang="en-US" dirty="0"/>
              <a:t> are station which can be shut if required.</a:t>
            </a:r>
          </a:p>
          <a:p>
            <a:pPr lvl="0"/>
            <a:r>
              <a:rPr lang="en-US" dirty="0"/>
              <a:t>Red clusters can be still kept open and reduced cycles from 10 to 5 for optimizing.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Station or not </vt:lpstr>
      <vt:lpstr>Problem Statement</vt:lpstr>
      <vt:lpstr>Constraints</vt:lpstr>
      <vt:lpstr>Methodology</vt:lpstr>
      <vt:lpstr>Results 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Station or not </dc:title>
  <dc:creator>admin</dc:creator>
  <cp:lastModifiedBy>admin</cp:lastModifiedBy>
  <cp:revision>4</cp:revision>
  <dcterms:created xsi:type="dcterms:W3CDTF">2019-01-07T10:03:27Z</dcterms:created>
  <dcterms:modified xsi:type="dcterms:W3CDTF">2019-01-07T10:08:02Z</dcterms:modified>
</cp:coreProperties>
</file>