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8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8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3333"/>
    <a:srgbClr val="FFFFFF"/>
    <a:srgbClr val="93D393"/>
    <a:srgbClr val="FAA712"/>
    <a:srgbClr val="5FC3D7"/>
    <a:srgbClr val="E45267"/>
    <a:srgbClr val="E9D1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94" autoAdjust="0"/>
    <p:restoredTop sz="94638" autoAdjust="0"/>
  </p:normalViewPr>
  <p:slideViewPr>
    <p:cSldViewPr>
      <p:cViewPr varScale="1">
        <p:scale>
          <a:sx n="82" d="100"/>
          <a:sy n="82" d="100"/>
        </p:scale>
        <p:origin x="-10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80E37540-2D08-4376-B32E-FCECF6496C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3E086A08-2A7C-41ED-B50D-1C62DBB87B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63BD8-8F60-498F-AE39-49C81488D262}" type="slidenum">
              <a:rPr lang="en-US"/>
              <a:pPr/>
              <a:t>7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341" name="Rectangle 269"/>
          <p:cNvSpPr>
            <a:spLocks noChangeArrowheads="1"/>
          </p:cNvSpPr>
          <p:nvPr/>
        </p:nvSpPr>
        <p:spPr bwMode="hidden">
          <a:xfrm>
            <a:off x="1828800" y="5835650"/>
            <a:ext cx="5867400" cy="782638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gamma/>
                  <a:shade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340" name="Picture 268" descr="Pictur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51163"/>
            <a:ext cx="9167813" cy="3684587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04800" y="1295400"/>
            <a:ext cx="6324600" cy="1371600"/>
          </a:xfrm>
        </p:spPr>
        <p:txBody>
          <a:bodyPr/>
          <a:lstStyle>
            <a:lvl1pPr>
              <a:defRPr sz="5000" i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04800" y="2743200"/>
            <a:ext cx="6400800" cy="381000"/>
          </a:xfr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362200" y="6477000"/>
            <a:ext cx="1447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391400" y="6477000"/>
            <a:ext cx="1600200" cy="24447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638800" y="6477000"/>
            <a:ext cx="1524000" cy="244475"/>
          </a:xfrm>
        </p:spPr>
        <p:txBody>
          <a:bodyPr/>
          <a:lstStyle>
            <a:lvl1pPr algn="ctr">
              <a:defRPr/>
            </a:lvl1pPr>
          </a:lstStyle>
          <a:p>
            <a:fld id="{411D249C-63D4-4AD9-883C-02E6B0C50EA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401" name="Picture 3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828800" y="3581400"/>
            <a:ext cx="1295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03" name="Rectangle 331"/>
          <p:cNvSpPr>
            <a:spLocks noChangeArrowheads="1"/>
          </p:cNvSpPr>
          <p:nvPr/>
        </p:nvSpPr>
        <p:spPr bwMode="hidden">
          <a:xfrm>
            <a:off x="76200" y="2667000"/>
            <a:ext cx="7315200" cy="762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405" name="Picture 333" descr="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00913" y="1093788"/>
            <a:ext cx="1009650" cy="200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66512E-7 C 0.13386 0.06591 0.26407 0.2352 0.26754 0.23219 C 0.27101 0.22919 0.35157 -0.05365 0.40677 -0.0555 C 0.46198 -0.05735 0.51059 0.06383 0.5165 0.06591 C 0.52223 0.06776 0.57257 -0.22664 0.6382 -0.22456 C 0.70382 -0.22248 0.74723 -0.07354 0.75434 -0.06938 C 0.76198 -0.06522 0.81424 -0.3994 0.88629 -0.395 C 0.95834 -0.39061 0.99427 -0.21947 0.99896 -0.22155 C 1.12448 -0.38645 1.20261 -0.42923 1.25608 -0.48381 " pathEditMode="relative" rAng="0" ptsTypes="sssssssfs">
                                      <p:cBhvr>
                                        <p:cTn id="13" dur="5000" fill="hold"/>
                                        <p:tgtEl>
                                          <p:spTgt spid="3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" y="-12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2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1" grpId="0" animBg="1"/>
      <p:bldP spid="3074" grpId="0"/>
      <p:bldP spid="307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0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26907-14F9-49CB-902C-1557F8C8F5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338"/>
            <a:ext cx="2057400" cy="6164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338"/>
            <a:ext cx="6019800" cy="6164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E9CB8-0D59-4738-A789-84CCF6992A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7848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EB9FFFDD-7476-4080-A075-E76C3A7EF2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7848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FAC84B8B-D5F3-4BC8-B76B-22EA447C53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7848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22D72374-B258-469D-A7B6-6F0A6111CB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7848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BEA77FAF-A1C7-4C11-96AF-5AA0264ED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58D8-EF98-4465-A69E-E1CE30AB1C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4AD4E-10D3-48EF-AA92-74B58B7116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4B49B-E3C2-43DE-946D-E7CA851173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DD09F-A933-412E-9066-66869502AA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9943C-70CF-4CF3-A8BF-F10C808610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1279E-092A-43A7-8478-B4F7C2A843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A3AA1-2B01-4A57-8E67-C0EA4BB33E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A20B2-675D-4676-8805-E60780007D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10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4478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FFFFFF"/>
                </a:solidFill>
              </a:defRPr>
            </a:lvl1pPr>
          </a:lstStyle>
          <a:p>
            <a:fld id="{F3F702BC-21AB-433E-8628-81AB80EFB2A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black">
          <a:xfrm>
            <a:off x="-25400" y="1062038"/>
            <a:ext cx="7313613" cy="7302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60338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FFFFF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FFFFF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emf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6.emf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Rectangle 37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7391400" cy="1371600"/>
          </a:xfrm>
        </p:spPr>
        <p:txBody>
          <a:bodyPr/>
          <a:lstStyle/>
          <a:p>
            <a:r>
              <a:rPr lang="en-US" sz="2500" b="0" dirty="0" err="1" smtClean="0"/>
              <a:t>Môn</a:t>
            </a:r>
            <a:r>
              <a:rPr lang="en-US" sz="2500" b="0" dirty="0" smtClean="0"/>
              <a:t> </a:t>
            </a:r>
            <a:r>
              <a:rPr lang="en-US" sz="2500" b="0" dirty="0" err="1" smtClean="0"/>
              <a:t>học</a:t>
            </a:r>
            <a:r>
              <a:rPr lang="en-US" sz="25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2087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819400"/>
            <a:ext cx="6324600" cy="533400"/>
          </a:xfrm>
        </p:spPr>
        <p:txBody>
          <a:bodyPr/>
          <a:lstStyle/>
          <a:p>
            <a:r>
              <a:rPr lang="en-US" sz="2400" dirty="0" err="1" smtClean="0"/>
              <a:t>ThS</a:t>
            </a:r>
            <a:r>
              <a:rPr lang="en-US" sz="2400" dirty="0" smtClean="0"/>
              <a:t> </a:t>
            </a: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Kiêm</a:t>
            </a:r>
            <a:r>
              <a:rPr lang="en-US" sz="2400" dirty="0" smtClean="0"/>
              <a:t> </a:t>
            </a:r>
            <a:r>
              <a:rPr lang="en-US" sz="2400" dirty="0" err="1" smtClean="0"/>
              <a:t>Ái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50179" name="Freeform 3"/>
          <p:cNvSpPr>
            <a:spLocks/>
          </p:cNvSpPr>
          <p:nvPr/>
        </p:nvSpPr>
        <p:spPr bwMode="gray">
          <a:xfrm>
            <a:off x="-31750" y="2622550"/>
            <a:ext cx="8467725" cy="4262438"/>
          </a:xfrm>
          <a:custGeom>
            <a:avLst/>
            <a:gdLst/>
            <a:ahLst/>
            <a:cxnLst>
              <a:cxn ang="0">
                <a:pos x="20" y="2393"/>
              </a:cxn>
              <a:cxn ang="0">
                <a:pos x="0" y="2658"/>
              </a:cxn>
              <a:cxn ang="0">
                <a:pos x="5334" y="220"/>
              </a:cxn>
              <a:cxn ang="0">
                <a:pos x="4105" y="0"/>
              </a:cxn>
              <a:cxn ang="0">
                <a:pos x="20" y="2393"/>
              </a:cxn>
            </a:cxnLst>
            <a:rect l="0" t="0" r="r" b="b"/>
            <a:pathLst>
              <a:path w="5334" h="2685">
                <a:moveTo>
                  <a:pt x="20" y="2393"/>
                </a:moveTo>
                <a:cubicBezTo>
                  <a:pt x="20" y="2533"/>
                  <a:pt x="0" y="2658"/>
                  <a:pt x="0" y="2658"/>
                </a:cubicBezTo>
                <a:cubicBezTo>
                  <a:pt x="2443" y="2685"/>
                  <a:pt x="4643" y="1996"/>
                  <a:pt x="5334" y="220"/>
                </a:cubicBezTo>
                <a:lnTo>
                  <a:pt x="4105" y="0"/>
                </a:lnTo>
                <a:cubicBezTo>
                  <a:pt x="3414" y="2003"/>
                  <a:pt x="736" y="2272"/>
                  <a:pt x="20" y="2393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1746250" y="5822950"/>
            <a:ext cx="765175" cy="800100"/>
            <a:chOff x="819" y="1243"/>
            <a:chExt cx="454" cy="518"/>
          </a:xfrm>
        </p:grpSpPr>
        <p:grpSp>
          <p:nvGrpSpPr>
            <p:cNvPr id="50181" name="Group 5"/>
            <p:cNvGrpSpPr>
              <a:grpSpLocks/>
            </p:cNvGrpSpPr>
            <p:nvPr/>
          </p:nvGrpSpPr>
          <p:grpSpPr bwMode="auto">
            <a:xfrm>
              <a:off x="819" y="1243"/>
              <a:ext cx="454" cy="518"/>
              <a:chOff x="192" y="1917"/>
              <a:chExt cx="1042" cy="1102"/>
            </a:xfrm>
          </p:grpSpPr>
          <p:pic>
            <p:nvPicPr>
              <p:cNvPr id="50182" name="Picture 6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50183" name="Picture 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50184" name="Oval 8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55000"/>
                    </a:schemeClr>
                  </a:gs>
                  <a:gs pos="50000">
                    <a:schemeClr val="fol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fol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50185" name="Picture 9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864" y="1248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50186" name="AutoShape 10"/>
          <p:cNvSpPr>
            <a:spLocks noChangeArrowheads="1"/>
          </p:cNvSpPr>
          <p:nvPr/>
        </p:nvSpPr>
        <p:spPr bwMode="white">
          <a:xfrm rot="4618100">
            <a:off x="2774950" y="5988051"/>
            <a:ext cx="231775" cy="2032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scene3d>
            <a:camera prst="legacyPerspectiveBottomLef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white">
          <a:xfrm rot="3499593">
            <a:off x="4430713" y="5307013"/>
            <a:ext cx="301625" cy="26352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scene3d>
            <a:camera prst="legacyPerspectiveBottomLef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0188" name="AutoShape 12"/>
          <p:cNvSpPr>
            <a:spLocks noChangeArrowheads="1"/>
          </p:cNvSpPr>
          <p:nvPr/>
        </p:nvSpPr>
        <p:spPr bwMode="white">
          <a:xfrm rot="2284555">
            <a:off x="6351588" y="3795713"/>
            <a:ext cx="400050" cy="34925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scene3d>
            <a:camera prst="legacyPerspectiveBottomLef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0189" name="Text Box 18"/>
          <p:cNvSpPr txBox="1">
            <a:spLocks noChangeArrowheads="1"/>
          </p:cNvSpPr>
          <p:nvPr/>
        </p:nvSpPr>
        <p:spPr bwMode="white">
          <a:xfrm>
            <a:off x="1752600" y="5995988"/>
            <a:ext cx="762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EFFFF"/>
                </a:solidFill>
              </a:rPr>
              <a:t>Text</a:t>
            </a:r>
          </a:p>
        </p:txBody>
      </p:sp>
      <p:grpSp>
        <p:nvGrpSpPr>
          <p:cNvPr id="50190" name="Group 14"/>
          <p:cNvGrpSpPr>
            <a:grpSpLocks/>
          </p:cNvGrpSpPr>
          <p:nvPr/>
        </p:nvGrpSpPr>
        <p:grpSpPr bwMode="auto">
          <a:xfrm>
            <a:off x="3263900" y="5213350"/>
            <a:ext cx="1079500" cy="1079500"/>
            <a:chOff x="2056" y="3284"/>
            <a:chExt cx="680" cy="680"/>
          </a:xfrm>
        </p:grpSpPr>
        <p:pic>
          <p:nvPicPr>
            <p:cNvPr id="50191" name="Picture 15" descr="light_shadow"/>
            <p:cNvPicPr>
              <a:picLocks noChangeAspect="1" noChangeArrowheads="1"/>
            </p:cNvPicPr>
            <p:nvPr/>
          </p:nvPicPr>
          <p:blipFill>
            <a:blip r:embed="rId5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2121" y="3817"/>
              <a:ext cx="560" cy="147"/>
            </a:xfrm>
            <a:prstGeom prst="rect">
              <a:avLst/>
            </a:prstGeom>
            <a:noFill/>
          </p:spPr>
        </p:pic>
        <p:pic>
          <p:nvPicPr>
            <p:cNvPr id="50192" name="Picture 16" descr="circuler_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2056" y="3284"/>
              <a:ext cx="680" cy="627"/>
            </a:xfrm>
            <a:prstGeom prst="rect">
              <a:avLst/>
            </a:prstGeom>
            <a:noFill/>
          </p:spPr>
        </p:pic>
        <p:sp>
          <p:nvSpPr>
            <p:cNvPr id="50193" name="Oval 17"/>
            <p:cNvSpPr>
              <a:spLocks noChangeArrowheads="1"/>
            </p:cNvSpPr>
            <p:nvPr/>
          </p:nvSpPr>
          <p:spPr bwMode="gray">
            <a:xfrm>
              <a:off x="2056" y="3284"/>
              <a:ext cx="679" cy="62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55000"/>
                  </a:schemeClr>
                </a:gs>
                <a:gs pos="50000">
                  <a:schemeClr val="accent2">
                    <a:gamma/>
                    <a:shade val="46275"/>
                    <a:invGamma/>
                    <a:alpha val="89999"/>
                  </a:schemeClr>
                </a:gs>
                <a:gs pos="100000">
                  <a:schemeClr val="accent2">
                    <a:alpha val="55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94" name="Picture 18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2123" y="3291"/>
              <a:ext cx="538" cy="221"/>
            </a:xfrm>
            <a:prstGeom prst="rect">
              <a:avLst/>
            </a:prstGeom>
            <a:noFill/>
          </p:spPr>
        </p:pic>
        <p:sp>
          <p:nvSpPr>
            <p:cNvPr id="50195" name="Text Box 18"/>
            <p:cNvSpPr txBox="1">
              <a:spLocks noChangeArrowheads="1"/>
            </p:cNvSpPr>
            <p:nvPr/>
          </p:nvSpPr>
          <p:spPr bwMode="white">
            <a:xfrm>
              <a:off x="2112" y="3456"/>
              <a:ext cx="57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EFFFF"/>
                  </a:solidFill>
                </a:rPr>
                <a:t>Text</a:t>
              </a:r>
            </a:p>
          </p:txBody>
        </p:sp>
      </p:grpSp>
      <p:grpSp>
        <p:nvGrpSpPr>
          <p:cNvPr id="50196" name="Group 20"/>
          <p:cNvGrpSpPr>
            <a:grpSpLocks/>
          </p:cNvGrpSpPr>
          <p:nvPr/>
        </p:nvGrpSpPr>
        <p:grpSpPr bwMode="auto">
          <a:xfrm>
            <a:off x="4870450" y="3994150"/>
            <a:ext cx="1568450" cy="1600200"/>
            <a:chOff x="3068" y="2516"/>
            <a:chExt cx="988" cy="1008"/>
          </a:xfrm>
        </p:grpSpPr>
        <p:pic>
          <p:nvPicPr>
            <p:cNvPr id="50197" name="Picture 21" descr="light_shadow"/>
            <p:cNvPicPr>
              <a:picLocks noChangeAspect="1" noChangeArrowheads="1"/>
            </p:cNvPicPr>
            <p:nvPr/>
          </p:nvPicPr>
          <p:blipFill>
            <a:blip r:embed="rId7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3165" y="3306"/>
              <a:ext cx="811" cy="218"/>
            </a:xfrm>
            <a:prstGeom prst="rect">
              <a:avLst/>
            </a:prstGeom>
            <a:noFill/>
          </p:spPr>
        </p:pic>
        <p:pic>
          <p:nvPicPr>
            <p:cNvPr id="50198" name="Picture 22" descr="circuler_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gray">
            <a:xfrm>
              <a:off x="3072" y="2516"/>
              <a:ext cx="984" cy="929"/>
            </a:xfrm>
            <a:prstGeom prst="rect">
              <a:avLst/>
            </a:prstGeom>
            <a:noFill/>
          </p:spPr>
        </p:pic>
        <p:sp>
          <p:nvSpPr>
            <p:cNvPr id="50199" name="Oval 23"/>
            <p:cNvSpPr>
              <a:spLocks noChangeArrowheads="1"/>
            </p:cNvSpPr>
            <p:nvPr/>
          </p:nvSpPr>
          <p:spPr bwMode="gray">
            <a:xfrm>
              <a:off x="3068" y="2516"/>
              <a:ext cx="986" cy="93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55000"/>
                  </a:schemeClr>
                </a:gs>
                <a:gs pos="50000">
                  <a:schemeClr val="accent1">
                    <a:gamma/>
                    <a:shade val="46275"/>
                    <a:invGamma/>
                    <a:alpha val="89999"/>
                  </a:schemeClr>
                </a:gs>
                <a:gs pos="100000">
                  <a:schemeClr val="accent1">
                    <a:alpha val="55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200" name="Picture 24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3170" y="2526"/>
              <a:ext cx="778" cy="329"/>
            </a:xfrm>
            <a:prstGeom prst="rect">
              <a:avLst/>
            </a:prstGeom>
            <a:noFill/>
          </p:spPr>
        </p:pic>
        <p:sp>
          <p:nvSpPr>
            <p:cNvPr id="50201" name="Text Box 18"/>
            <p:cNvSpPr txBox="1">
              <a:spLocks noChangeArrowheads="1"/>
            </p:cNvSpPr>
            <p:nvPr/>
          </p:nvSpPr>
          <p:spPr bwMode="white">
            <a:xfrm>
              <a:off x="3264" y="2804"/>
              <a:ext cx="583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>
                  <a:solidFill>
                    <a:srgbClr val="FEFFFF"/>
                  </a:solidFill>
                </a:rPr>
                <a:t>Text</a:t>
              </a:r>
            </a:p>
          </p:txBody>
        </p:sp>
      </p:grpSp>
      <p:grpSp>
        <p:nvGrpSpPr>
          <p:cNvPr id="50202" name="Group 26"/>
          <p:cNvGrpSpPr>
            <a:grpSpLocks/>
          </p:cNvGrpSpPr>
          <p:nvPr/>
        </p:nvGrpSpPr>
        <p:grpSpPr bwMode="auto">
          <a:xfrm>
            <a:off x="6324600" y="1631950"/>
            <a:ext cx="2279650" cy="2362200"/>
            <a:chOff x="3984" y="1028"/>
            <a:chExt cx="1436" cy="1488"/>
          </a:xfrm>
        </p:grpSpPr>
        <p:pic>
          <p:nvPicPr>
            <p:cNvPr id="50203" name="Picture 27" descr="light_shadow"/>
            <p:cNvPicPr>
              <a:picLocks noChangeAspect="1" noChangeArrowheads="1"/>
            </p:cNvPicPr>
            <p:nvPr/>
          </p:nvPicPr>
          <p:blipFill>
            <a:blip r:embed="rId9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4120" y="2195"/>
              <a:ext cx="1183" cy="321"/>
            </a:xfrm>
            <a:prstGeom prst="rect">
              <a:avLst/>
            </a:prstGeom>
            <a:noFill/>
          </p:spPr>
        </p:pic>
        <p:pic>
          <p:nvPicPr>
            <p:cNvPr id="50204" name="Picture 28" descr="circuler_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gray">
            <a:xfrm>
              <a:off x="3984" y="1028"/>
              <a:ext cx="1436" cy="1372"/>
            </a:xfrm>
            <a:prstGeom prst="rect">
              <a:avLst/>
            </a:prstGeom>
            <a:noFill/>
          </p:spPr>
        </p:pic>
        <p:sp>
          <p:nvSpPr>
            <p:cNvPr id="50205" name="Oval 29"/>
            <p:cNvSpPr>
              <a:spLocks noChangeArrowheads="1"/>
            </p:cNvSpPr>
            <p:nvPr/>
          </p:nvSpPr>
          <p:spPr bwMode="gray">
            <a:xfrm>
              <a:off x="3984" y="1028"/>
              <a:ext cx="1434" cy="137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55000"/>
                  </a:schemeClr>
                </a:gs>
                <a:gs pos="50000">
                  <a:schemeClr val="hlink">
                    <a:gamma/>
                    <a:shade val="46275"/>
                    <a:invGamma/>
                    <a:alpha val="89999"/>
                  </a:schemeClr>
                </a:gs>
                <a:gs pos="100000">
                  <a:schemeClr val="hlink">
                    <a:alpha val="55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206" name="Picture 30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4126" y="1042"/>
              <a:ext cx="1136" cy="486"/>
            </a:xfrm>
            <a:prstGeom prst="rect">
              <a:avLst/>
            </a:prstGeom>
            <a:noFill/>
          </p:spPr>
        </p:pic>
        <p:sp>
          <p:nvSpPr>
            <p:cNvPr id="50207" name="Text Box 18"/>
            <p:cNvSpPr txBox="1">
              <a:spLocks noChangeArrowheads="1"/>
            </p:cNvSpPr>
            <p:nvPr/>
          </p:nvSpPr>
          <p:spPr bwMode="white">
            <a:xfrm>
              <a:off x="4278" y="1536"/>
              <a:ext cx="858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>
                  <a:solidFill>
                    <a:srgbClr val="FEFFFF"/>
                  </a:solidFill>
                </a:rPr>
                <a:t>Text</a:t>
              </a:r>
            </a:p>
          </p:txBody>
        </p:sp>
      </p:grpSp>
      <p:sp>
        <p:nvSpPr>
          <p:cNvPr id="50208" name="Text Box 4"/>
          <p:cNvSpPr txBox="1">
            <a:spLocks noChangeArrowheads="1"/>
          </p:cNvSpPr>
          <p:nvPr/>
        </p:nvSpPr>
        <p:spPr bwMode="black">
          <a:xfrm>
            <a:off x="838200" y="2317750"/>
            <a:ext cx="5181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/>
              <a:t>ThemeGallery is a Design Digital Content &amp; Contents mall developed by Guild Design Inc.</a:t>
            </a:r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black">
          <a:xfrm>
            <a:off x="838200" y="3155950"/>
            <a:ext cx="3733800" cy="1262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/>
              <a:t> Description of the contents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/>
              <a:t> Description of the contents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/>
              <a:t> Description of the contents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/>
              <a:t> Description of the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pic>
        <p:nvPicPr>
          <p:cNvPr id="51203" name="Picture 3" descr="cylinder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1066800" y="4572000"/>
            <a:ext cx="2778125" cy="1714500"/>
          </a:xfrm>
          <a:prstGeom prst="rect">
            <a:avLst/>
          </a:prstGeom>
          <a:noFill/>
        </p:spPr>
      </p:pic>
      <p:pic>
        <p:nvPicPr>
          <p:cNvPr id="51204" name="Picture 4" descr="cylinder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4791075" y="4572000"/>
            <a:ext cx="2778125" cy="1714500"/>
          </a:xfrm>
          <a:prstGeom prst="rect">
            <a:avLst/>
          </a:prstGeom>
          <a:noFill/>
        </p:spPr>
      </p:pic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5181600" y="2681288"/>
            <a:ext cx="1973263" cy="2190750"/>
            <a:chOff x="3264" y="1689"/>
            <a:chExt cx="1243" cy="1380"/>
          </a:xfrm>
        </p:grpSpPr>
        <p:sp>
          <p:nvSpPr>
            <p:cNvPr id="51206" name="Freeform 6"/>
            <p:cNvSpPr>
              <a:spLocks noEditPoints="1"/>
            </p:cNvSpPr>
            <p:nvPr/>
          </p:nvSpPr>
          <p:spPr bwMode="invGray">
            <a:xfrm>
              <a:off x="3665" y="1689"/>
              <a:ext cx="490" cy="1377"/>
            </a:xfrm>
            <a:custGeom>
              <a:avLst/>
              <a:gdLst/>
              <a:ahLst/>
              <a:cxnLst>
                <a:cxn ang="0">
                  <a:pos x="1128" y="998"/>
                </a:cxn>
                <a:cxn ang="0">
                  <a:pos x="1036" y="783"/>
                </a:cxn>
                <a:cxn ang="0">
                  <a:pos x="876" y="566"/>
                </a:cxn>
                <a:cxn ang="0">
                  <a:pos x="731" y="471"/>
                </a:cxn>
                <a:cxn ang="0">
                  <a:pos x="807" y="326"/>
                </a:cxn>
                <a:cxn ang="0">
                  <a:pos x="818" y="199"/>
                </a:cxn>
                <a:cxn ang="0">
                  <a:pos x="754" y="87"/>
                </a:cxn>
                <a:cxn ang="0">
                  <a:pos x="575" y="7"/>
                </a:cxn>
                <a:cxn ang="0">
                  <a:pos x="529" y="49"/>
                </a:cxn>
                <a:cxn ang="0">
                  <a:pos x="465" y="78"/>
                </a:cxn>
                <a:cxn ang="0">
                  <a:pos x="461" y="166"/>
                </a:cxn>
                <a:cxn ang="0">
                  <a:pos x="474" y="204"/>
                </a:cxn>
                <a:cxn ang="0">
                  <a:pos x="471" y="353"/>
                </a:cxn>
                <a:cxn ang="0">
                  <a:pos x="519" y="416"/>
                </a:cxn>
                <a:cxn ang="0">
                  <a:pos x="355" y="527"/>
                </a:cxn>
                <a:cxn ang="0">
                  <a:pos x="235" y="581"/>
                </a:cxn>
                <a:cxn ang="0">
                  <a:pos x="174" y="867"/>
                </a:cxn>
                <a:cxn ang="0">
                  <a:pos x="136" y="1159"/>
                </a:cxn>
                <a:cxn ang="0">
                  <a:pos x="114" y="1456"/>
                </a:cxn>
                <a:cxn ang="0">
                  <a:pos x="114" y="1536"/>
                </a:cxn>
                <a:cxn ang="0">
                  <a:pos x="177" y="1709"/>
                </a:cxn>
                <a:cxn ang="0">
                  <a:pos x="174" y="1727"/>
                </a:cxn>
                <a:cxn ang="0">
                  <a:pos x="132" y="1779"/>
                </a:cxn>
                <a:cxn ang="0">
                  <a:pos x="44" y="2243"/>
                </a:cxn>
                <a:cxn ang="0">
                  <a:pos x="108" y="2220"/>
                </a:cxn>
                <a:cxn ang="0">
                  <a:pos x="131" y="2376"/>
                </a:cxn>
                <a:cxn ang="0">
                  <a:pos x="28" y="3062"/>
                </a:cxn>
                <a:cxn ang="0">
                  <a:pos x="0" y="3191"/>
                </a:cxn>
                <a:cxn ang="0">
                  <a:pos x="36" y="3276"/>
                </a:cxn>
                <a:cxn ang="0">
                  <a:pos x="109" y="3287"/>
                </a:cxn>
                <a:cxn ang="0">
                  <a:pos x="196" y="3239"/>
                </a:cxn>
                <a:cxn ang="0">
                  <a:pos x="256" y="3093"/>
                </a:cxn>
                <a:cxn ang="0">
                  <a:pos x="285" y="3008"/>
                </a:cxn>
                <a:cxn ang="0">
                  <a:pos x="373" y="2764"/>
                </a:cxn>
                <a:cxn ang="0">
                  <a:pos x="590" y="1862"/>
                </a:cxn>
                <a:cxn ang="0">
                  <a:pos x="725" y="2087"/>
                </a:cxn>
                <a:cxn ang="0">
                  <a:pos x="765" y="2409"/>
                </a:cxn>
                <a:cxn ang="0">
                  <a:pos x="772" y="3059"/>
                </a:cxn>
                <a:cxn ang="0">
                  <a:pos x="810" y="3135"/>
                </a:cxn>
                <a:cxn ang="0">
                  <a:pos x="802" y="3260"/>
                </a:cxn>
                <a:cxn ang="0">
                  <a:pos x="876" y="3332"/>
                </a:cxn>
                <a:cxn ang="0">
                  <a:pos x="962" y="3309"/>
                </a:cxn>
                <a:cxn ang="0">
                  <a:pos x="1006" y="3141"/>
                </a:cxn>
                <a:cxn ang="0">
                  <a:pos x="1048" y="3091"/>
                </a:cxn>
                <a:cxn ang="0">
                  <a:pos x="1048" y="3014"/>
                </a:cxn>
                <a:cxn ang="0">
                  <a:pos x="1036" y="2702"/>
                </a:cxn>
                <a:cxn ang="0">
                  <a:pos x="993" y="2132"/>
                </a:cxn>
                <a:cxn ang="0">
                  <a:pos x="977" y="1560"/>
                </a:cxn>
                <a:cxn ang="0">
                  <a:pos x="915" y="1317"/>
                </a:cxn>
                <a:cxn ang="0">
                  <a:pos x="1093" y="1217"/>
                </a:cxn>
                <a:cxn ang="0">
                  <a:pos x="1147" y="1181"/>
                </a:cxn>
                <a:cxn ang="0">
                  <a:pos x="286" y="1152"/>
                </a:cxn>
                <a:cxn ang="0">
                  <a:pos x="304" y="1059"/>
                </a:cxn>
                <a:cxn ang="0">
                  <a:pos x="203" y="1637"/>
                </a:cxn>
                <a:cxn ang="0">
                  <a:pos x="210" y="2070"/>
                </a:cxn>
                <a:cxn ang="0">
                  <a:pos x="269" y="1649"/>
                </a:cxn>
                <a:cxn ang="0">
                  <a:pos x="235" y="1755"/>
                </a:cxn>
                <a:cxn ang="0">
                  <a:pos x="237" y="1685"/>
                </a:cxn>
                <a:cxn ang="0">
                  <a:pos x="259" y="1579"/>
                </a:cxn>
                <a:cxn ang="0">
                  <a:pos x="291" y="1476"/>
                </a:cxn>
                <a:cxn ang="0">
                  <a:pos x="894" y="1063"/>
                </a:cxn>
                <a:cxn ang="0">
                  <a:pos x="953" y="1049"/>
                </a:cxn>
              </a:cxnLst>
              <a:rect l="0" t="0" r="r" b="b"/>
              <a:pathLst>
                <a:path w="1155" h="3334">
                  <a:moveTo>
                    <a:pt x="1155" y="1096"/>
                  </a:moveTo>
                  <a:lnTo>
                    <a:pt x="1149" y="1074"/>
                  </a:lnTo>
                  <a:lnTo>
                    <a:pt x="1148" y="1054"/>
                  </a:lnTo>
                  <a:lnTo>
                    <a:pt x="1148" y="1054"/>
                  </a:lnTo>
                  <a:lnTo>
                    <a:pt x="1143" y="1037"/>
                  </a:lnTo>
                  <a:lnTo>
                    <a:pt x="1138" y="1022"/>
                  </a:lnTo>
                  <a:lnTo>
                    <a:pt x="1133" y="1009"/>
                  </a:lnTo>
                  <a:lnTo>
                    <a:pt x="1128" y="998"/>
                  </a:lnTo>
                  <a:lnTo>
                    <a:pt x="1120" y="982"/>
                  </a:lnTo>
                  <a:lnTo>
                    <a:pt x="1117" y="977"/>
                  </a:lnTo>
                  <a:lnTo>
                    <a:pt x="1095" y="931"/>
                  </a:lnTo>
                  <a:lnTo>
                    <a:pt x="1085" y="892"/>
                  </a:lnTo>
                  <a:lnTo>
                    <a:pt x="1056" y="857"/>
                  </a:lnTo>
                  <a:lnTo>
                    <a:pt x="1038" y="809"/>
                  </a:lnTo>
                  <a:lnTo>
                    <a:pt x="1036" y="783"/>
                  </a:lnTo>
                  <a:lnTo>
                    <a:pt x="1036" y="783"/>
                  </a:lnTo>
                  <a:lnTo>
                    <a:pt x="1019" y="749"/>
                  </a:lnTo>
                  <a:lnTo>
                    <a:pt x="991" y="699"/>
                  </a:lnTo>
                  <a:lnTo>
                    <a:pt x="957" y="637"/>
                  </a:lnTo>
                  <a:lnTo>
                    <a:pt x="942" y="620"/>
                  </a:lnTo>
                  <a:lnTo>
                    <a:pt x="938" y="618"/>
                  </a:lnTo>
                  <a:lnTo>
                    <a:pt x="918" y="598"/>
                  </a:lnTo>
                  <a:lnTo>
                    <a:pt x="894" y="581"/>
                  </a:lnTo>
                  <a:lnTo>
                    <a:pt x="876" y="566"/>
                  </a:lnTo>
                  <a:lnTo>
                    <a:pt x="863" y="563"/>
                  </a:lnTo>
                  <a:lnTo>
                    <a:pt x="824" y="544"/>
                  </a:lnTo>
                  <a:lnTo>
                    <a:pt x="808" y="523"/>
                  </a:lnTo>
                  <a:lnTo>
                    <a:pt x="787" y="522"/>
                  </a:lnTo>
                  <a:lnTo>
                    <a:pt x="786" y="522"/>
                  </a:lnTo>
                  <a:lnTo>
                    <a:pt x="778" y="519"/>
                  </a:lnTo>
                  <a:lnTo>
                    <a:pt x="745" y="473"/>
                  </a:lnTo>
                  <a:lnTo>
                    <a:pt x="731" y="471"/>
                  </a:lnTo>
                  <a:lnTo>
                    <a:pt x="734" y="452"/>
                  </a:lnTo>
                  <a:lnTo>
                    <a:pt x="735" y="453"/>
                  </a:lnTo>
                  <a:lnTo>
                    <a:pt x="742" y="439"/>
                  </a:lnTo>
                  <a:lnTo>
                    <a:pt x="750" y="463"/>
                  </a:lnTo>
                  <a:lnTo>
                    <a:pt x="755" y="463"/>
                  </a:lnTo>
                  <a:lnTo>
                    <a:pt x="779" y="411"/>
                  </a:lnTo>
                  <a:lnTo>
                    <a:pt x="807" y="326"/>
                  </a:lnTo>
                  <a:lnTo>
                    <a:pt x="807" y="326"/>
                  </a:lnTo>
                  <a:lnTo>
                    <a:pt x="814" y="305"/>
                  </a:lnTo>
                  <a:lnTo>
                    <a:pt x="821" y="279"/>
                  </a:lnTo>
                  <a:lnTo>
                    <a:pt x="829" y="249"/>
                  </a:lnTo>
                  <a:lnTo>
                    <a:pt x="829" y="249"/>
                  </a:lnTo>
                  <a:lnTo>
                    <a:pt x="828" y="236"/>
                  </a:lnTo>
                  <a:lnTo>
                    <a:pt x="825" y="222"/>
                  </a:lnTo>
                  <a:lnTo>
                    <a:pt x="821" y="210"/>
                  </a:lnTo>
                  <a:lnTo>
                    <a:pt x="818" y="199"/>
                  </a:lnTo>
                  <a:lnTo>
                    <a:pt x="809" y="184"/>
                  </a:lnTo>
                  <a:lnTo>
                    <a:pt x="805" y="178"/>
                  </a:lnTo>
                  <a:lnTo>
                    <a:pt x="805" y="178"/>
                  </a:lnTo>
                  <a:lnTo>
                    <a:pt x="794" y="163"/>
                  </a:lnTo>
                  <a:lnTo>
                    <a:pt x="783" y="148"/>
                  </a:lnTo>
                  <a:lnTo>
                    <a:pt x="773" y="132"/>
                  </a:lnTo>
                  <a:lnTo>
                    <a:pt x="760" y="89"/>
                  </a:lnTo>
                  <a:lnTo>
                    <a:pt x="754" y="87"/>
                  </a:lnTo>
                  <a:lnTo>
                    <a:pt x="730" y="57"/>
                  </a:lnTo>
                  <a:lnTo>
                    <a:pt x="696" y="51"/>
                  </a:lnTo>
                  <a:lnTo>
                    <a:pt x="635" y="10"/>
                  </a:lnTo>
                  <a:lnTo>
                    <a:pt x="629" y="10"/>
                  </a:lnTo>
                  <a:lnTo>
                    <a:pt x="634" y="25"/>
                  </a:lnTo>
                  <a:lnTo>
                    <a:pt x="588" y="0"/>
                  </a:lnTo>
                  <a:lnTo>
                    <a:pt x="598" y="25"/>
                  </a:lnTo>
                  <a:lnTo>
                    <a:pt x="575" y="7"/>
                  </a:lnTo>
                  <a:lnTo>
                    <a:pt x="579" y="29"/>
                  </a:lnTo>
                  <a:lnTo>
                    <a:pt x="574" y="26"/>
                  </a:lnTo>
                  <a:lnTo>
                    <a:pt x="534" y="14"/>
                  </a:lnTo>
                  <a:lnTo>
                    <a:pt x="556" y="39"/>
                  </a:lnTo>
                  <a:lnTo>
                    <a:pt x="554" y="41"/>
                  </a:lnTo>
                  <a:lnTo>
                    <a:pt x="519" y="19"/>
                  </a:lnTo>
                  <a:lnTo>
                    <a:pt x="532" y="47"/>
                  </a:lnTo>
                  <a:lnTo>
                    <a:pt x="529" y="49"/>
                  </a:lnTo>
                  <a:lnTo>
                    <a:pt x="508" y="19"/>
                  </a:lnTo>
                  <a:lnTo>
                    <a:pt x="508" y="24"/>
                  </a:lnTo>
                  <a:lnTo>
                    <a:pt x="507" y="56"/>
                  </a:lnTo>
                  <a:lnTo>
                    <a:pt x="476" y="46"/>
                  </a:lnTo>
                  <a:lnTo>
                    <a:pt x="479" y="50"/>
                  </a:lnTo>
                  <a:lnTo>
                    <a:pt x="505" y="73"/>
                  </a:lnTo>
                  <a:lnTo>
                    <a:pt x="461" y="74"/>
                  </a:lnTo>
                  <a:lnTo>
                    <a:pt x="465" y="78"/>
                  </a:lnTo>
                  <a:lnTo>
                    <a:pt x="489" y="90"/>
                  </a:lnTo>
                  <a:lnTo>
                    <a:pt x="468" y="94"/>
                  </a:lnTo>
                  <a:lnTo>
                    <a:pt x="491" y="103"/>
                  </a:lnTo>
                  <a:lnTo>
                    <a:pt x="458" y="115"/>
                  </a:lnTo>
                  <a:lnTo>
                    <a:pt x="482" y="126"/>
                  </a:lnTo>
                  <a:lnTo>
                    <a:pt x="468" y="137"/>
                  </a:lnTo>
                  <a:lnTo>
                    <a:pt x="482" y="139"/>
                  </a:lnTo>
                  <a:lnTo>
                    <a:pt x="461" y="166"/>
                  </a:lnTo>
                  <a:lnTo>
                    <a:pt x="464" y="164"/>
                  </a:lnTo>
                  <a:lnTo>
                    <a:pt x="479" y="158"/>
                  </a:lnTo>
                  <a:lnTo>
                    <a:pt x="479" y="158"/>
                  </a:lnTo>
                  <a:lnTo>
                    <a:pt x="476" y="167"/>
                  </a:lnTo>
                  <a:lnTo>
                    <a:pt x="474" y="178"/>
                  </a:lnTo>
                  <a:lnTo>
                    <a:pt x="473" y="190"/>
                  </a:lnTo>
                  <a:lnTo>
                    <a:pt x="473" y="198"/>
                  </a:lnTo>
                  <a:lnTo>
                    <a:pt x="474" y="204"/>
                  </a:lnTo>
                  <a:lnTo>
                    <a:pt x="471" y="216"/>
                  </a:lnTo>
                  <a:lnTo>
                    <a:pt x="471" y="229"/>
                  </a:lnTo>
                  <a:lnTo>
                    <a:pt x="471" y="229"/>
                  </a:lnTo>
                  <a:lnTo>
                    <a:pt x="466" y="240"/>
                  </a:lnTo>
                  <a:lnTo>
                    <a:pt x="460" y="252"/>
                  </a:lnTo>
                  <a:lnTo>
                    <a:pt x="469" y="304"/>
                  </a:lnTo>
                  <a:lnTo>
                    <a:pt x="471" y="353"/>
                  </a:lnTo>
                  <a:lnTo>
                    <a:pt x="471" y="353"/>
                  </a:lnTo>
                  <a:lnTo>
                    <a:pt x="473" y="359"/>
                  </a:lnTo>
                  <a:lnTo>
                    <a:pt x="474" y="365"/>
                  </a:lnTo>
                  <a:lnTo>
                    <a:pt x="477" y="374"/>
                  </a:lnTo>
                  <a:lnTo>
                    <a:pt x="481" y="383"/>
                  </a:lnTo>
                  <a:lnTo>
                    <a:pt x="487" y="391"/>
                  </a:lnTo>
                  <a:lnTo>
                    <a:pt x="495" y="399"/>
                  </a:lnTo>
                  <a:lnTo>
                    <a:pt x="505" y="406"/>
                  </a:lnTo>
                  <a:lnTo>
                    <a:pt x="519" y="416"/>
                  </a:lnTo>
                  <a:lnTo>
                    <a:pt x="521" y="428"/>
                  </a:lnTo>
                  <a:lnTo>
                    <a:pt x="519" y="439"/>
                  </a:lnTo>
                  <a:lnTo>
                    <a:pt x="510" y="441"/>
                  </a:lnTo>
                  <a:lnTo>
                    <a:pt x="438" y="505"/>
                  </a:lnTo>
                  <a:lnTo>
                    <a:pt x="415" y="507"/>
                  </a:lnTo>
                  <a:lnTo>
                    <a:pt x="388" y="523"/>
                  </a:lnTo>
                  <a:lnTo>
                    <a:pt x="355" y="527"/>
                  </a:lnTo>
                  <a:lnTo>
                    <a:pt x="355" y="527"/>
                  </a:lnTo>
                  <a:lnTo>
                    <a:pt x="343" y="529"/>
                  </a:lnTo>
                  <a:lnTo>
                    <a:pt x="332" y="532"/>
                  </a:lnTo>
                  <a:lnTo>
                    <a:pt x="310" y="538"/>
                  </a:lnTo>
                  <a:lnTo>
                    <a:pt x="289" y="547"/>
                  </a:lnTo>
                  <a:lnTo>
                    <a:pt x="270" y="556"/>
                  </a:lnTo>
                  <a:lnTo>
                    <a:pt x="256" y="565"/>
                  </a:lnTo>
                  <a:lnTo>
                    <a:pt x="245" y="574"/>
                  </a:lnTo>
                  <a:lnTo>
                    <a:pt x="235" y="581"/>
                  </a:lnTo>
                  <a:lnTo>
                    <a:pt x="232" y="619"/>
                  </a:lnTo>
                  <a:lnTo>
                    <a:pt x="205" y="690"/>
                  </a:lnTo>
                  <a:lnTo>
                    <a:pt x="195" y="731"/>
                  </a:lnTo>
                  <a:lnTo>
                    <a:pt x="187" y="793"/>
                  </a:lnTo>
                  <a:lnTo>
                    <a:pt x="183" y="809"/>
                  </a:lnTo>
                  <a:lnTo>
                    <a:pt x="183" y="809"/>
                  </a:lnTo>
                  <a:lnTo>
                    <a:pt x="178" y="837"/>
                  </a:lnTo>
                  <a:lnTo>
                    <a:pt x="174" y="867"/>
                  </a:lnTo>
                  <a:lnTo>
                    <a:pt x="169" y="921"/>
                  </a:lnTo>
                  <a:lnTo>
                    <a:pt x="168" y="962"/>
                  </a:lnTo>
                  <a:lnTo>
                    <a:pt x="168" y="978"/>
                  </a:lnTo>
                  <a:lnTo>
                    <a:pt x="155" y="1017"/>
                  </a:lnTo>
                  <a:lnTo>
                    <a:pt x="146" y="1063"/>
                  </a:lnTo>
                  <a:lnTo>
                    <a:pt x="137" y="1079"/>
                  </a:lnTo>
                  <a:lnTo>
                    <a:pt x="134" y="1141"/>
                  </a:lnTo>
                  <a:lnTo>
                    <a:pt x="136" y="1159"/>
                  </a:lnTo>
                  <a:lnTo>
                    <a:pt x="130" y="1173"/>
                  </a:lnTo>
                  <a:lnTo>
                    <a:pt x="113" y="1231"/>
                  </a:lnTo>
                  <a:lnTo>
                    <a:pt x="116" y="1249"/>
                  </a:lnTo>
                  <a:lnTo>
                    <a:pt x="121" y="1277"/>
                  </a:lnTo>
                  <a:lnTo>
                    <a:pt x="111" y="1297"/>
                  </a:lnTo>
                  <a:lnTo>
                    <a:pt x="113" y="1340"/>
                  </a:lnTo>
                  <a:lnTo>
                    <a:pt x="114" y="1456"/>
                  </a:lnTo>
                  <a:lnTo>
                    <a:pt x="114" y="1456"/>
                  </a:lnTo>
                  <a:lnTo>
                    <a:pt x="113" y="1466"/>
                  </a:lnTo>
                  <a:lnTo>
                    <a:pt x="113" y="1466"/>
                  </a:lnTo>
                  <a:lnTo>
                    <a:pt x="97" y="1477"/>
                  </a:lnTo>
                  <a:lnTo>
                    <a:pt x="102" y="1530"/>
                  </a:lnTo>
                  <a:lnTo>
                    <a:pt x="111" y="1539"/>
                  </a:lnTo>
                  <a:lnTo>
                    <a:pt x="111" y="1539"/>
                  </a:lnTo>
                  <a:lnTo>
                    <a:pt x="114" y="1536"/>
                  </a:lnTo>
                  <a:lnTo>
                    <a:pt x="114" y="1536"/>
                  </a:lnTo>
                  <a:lnTo>
                    <a:pt x="116" y="1579"/>
                  </a:lnTo>
                  <a:lnTo>
                    <a:pt x="119" y="1597"/>
                  </a:lnTo>
                  <a:lnTo>
                    <a:pt x="120" y="1597"/>
                  </a:lnTo>
                  <a:lnTo>
                    <a:pt x="114" y="1644"/>
                  </a:lnTo>
                  <a:lnTo>
                    <a:pt x="126" y="1679"/>
                  </a:lnTo>
                  <a:lnTo>
                    <a:pt x="146" y="1705"/>
                  </a:lnTo>
                  <a:lnTo>
                    <a:pt x="164" y="1718"/>
                  </a:lnTo>
                  <a:lnTo>
                    <a:pt x="177" y="1709"/>
                  </a:lnTo>
                  <a:lnTo>
                    <a:pt x="184" y="1709"/>
                  </a:lnTo>
                  <a:lnTo>
                    <a:pt x="184" y="1709"/>
                  </a:lnTo>
                  <a:lnTo>
                    <a:pt x="185" y="1722"/>
                  </a:lnTo>
                  <a:lnTo>
                    <a:pt x="183" y="1720"/>
                  </a:lnTo>
                  <a:lnTo>
                    <a:pt x="179" y="1727"/>
                  </a:lnTo>
                  <a:lnTo>
                    <a:pt x="179" y="1727"/>
                  </a:lnTo>
                  <a:lnTo>
                    <a:pt x="174" y="1727"/>
                  </a:lnTo>
                  <a:lnTo>
                    <a:pt x="174" y="1727"/>
                  </a:lnTo>
                  <a:lnTo>
                    <a:pt x="166" y="1734"/>
                  </a:lnTo>
                  <a:lnTo>
                    <a:pt x="159" y="1740"/>
                  </a:lnTo>
                  <a:lnTo>
                    <a:pt x="152" y="1747"/>
                  </a:lnTo>
                  <a:lnTo>
                    <a:pt x="146" y="1755"/>
                  </a:lnTo>
                  <a:lnTo>
                    <a:pt x="137" y="176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1" y="1782"/>
                  </a:lnTo>
                  <a:lnTo>
                    <a:pt x="131" y="1782"/>
                  </a:lnTo>
                  <a:lnTo>
                    <a:pt x="33" y="2244"/>
                  </a:lnTo>
                  <a:lnTo>
                    <a:pt x="30" y="2255"/>
                  </a:lnTo>
                  <a:lnTo>
                    <a:pt x="30" y="2255"/>
                  </a:lnTo>
                  <a:lnTo>
                    <a:pt x="44" y="2243"/>
                  </a:lnTo>
                  <a:lnTo>
                    <a:pt x="56" y="2233"/>
                  </a:lnTo>
                  <a:lnTo>
                    <a:pt x="68" y="2227"/>
                  </a:lnTo>
                  <a:lnTo>
                    <a:pt x="79" y="2223"/>
                  </a:lnTo>
                  <a:lnTo>
                    <a:pt x="89" y="2222"/>
                  </a:lnTo>
                  <a:lnTo>
                    <a:pt x="95" y="2220"/>
                  </a:lnTo>
                  <a:lnTo>
                    <a:pt x="102" y="2220"/>
                  </a:lnTo>
                  <a:lnTo>
                    <a:pt x="102" y="2220"/>
                  </a:lnTo>
                  <a:lnTo>
                    <a:pt x="108" y="2220"/>
                  </a:lnTo>
                  <a:lnTo>
                    <a:pt x="115" y="2222"/>
                  </a:lnTo>
                  <a:lnTo>
                    <a:pt x="122" y="2224"/>
                  </a:lnTo>
                  <a:lnTo>
                    <a:pt x="131" y="2228"/>
                  </a:lnTo>
                  <a:lnTo>
                    <a:pt x="148" y="2238"/>
                  </a:lnTo>
                  <a:lnTo>
                    <a:pt x="164" y="2249"/>
                  </a:lnTo>
                  <a:lnTo>
                    <a:pt x="159" y="2260"/>
                  </a:lnTo>
                  <a:lnTo>
                    <a:pt x="158" y="2307"/>
                  </a:lnTo>
                  <a:lnTo>
                    <a:pt x="131" y="2376"/>
                  </a:lnTo>
                  <a:lnTo>
                    <a:pt x="97" y="2580"/>
                  </a:lnTo>
                  <a:lnTo>
                    <a:pt x="77" y="2662"/>
                  </a:lnTo>
                  <a:lnTo>
                    <a:pt x="51" y="2826"/>
                  </a:lnTo>
                  <a:lnTo>
                    <a:pt x="37" y="2850"/>
                  </a:lnTo>
                  <a:lnTo>
                    <a:pt x="35" y="2896"/>
                  </a:lnTo>
                  <a:lnTo>
                    <a:pt x="34" y="2913"/>
                  </a:lnTo>
                  <a:lnTo>
                    <a:pt x="28" y="2938"/>
                  </a:lnTo>
                  <a:lnTo>
                    <a:pt x="28" y="3062"/>
                  </a:lnTo>
                  <a:lnTo>
                    <a:pt x="35" y="3081"/>
                  </a:lnTo>
                  <a:lnTo>
                    <a:pt x="35" y="3081"/>
                  </a:lnTo>
                  <a:lnTo>
                    <a:pt x="21" y="3108"/>
                  </a:lnTo>
                  <a:lnTo>
                    <a:pt x="10" y="3133"/>
                  </a:lnTo>
                  <a:lnTo>
                    <a:pt x="2" y="3156"/>
                  </a:lnTo>
                  <a:lnTo>
                    <a:pt x="2" y="3156"/>
                  </a:lnTo>
                  <a:lnTo>
                    <a:pt x="0" y="3173"/>
                  </a:lnTo>
                  <a:lnTo>
                    <a:pt x="0" y="3191"/>
                  </a:lnTo>
                  <a:lnTo>
                    <a:pt x="3" y="3208"/>
                  </a:lnTo>
                  <a:lnTo>
                    <a:pt x="5" y="3223"/>
                  </a:lnTo>
                  <a:lnTo>
                    <a:pt x="13" y="3245"/>
                  </a:lnTo>
                  <a:lnTo>
                    <a:pt x="15" y="3253"/>
                  </a:lnTo>
                  <a:lnTo>
                    <a:pt x="15" y="3253"/>
                  </a:lnTo>
                  <a:lnTo>
                    <a:pt x="23" y="3262"/>
                  </a:lnTo>
                  <a:lnTo>
                    <a:pt x="29" y="3269"/>
                  </a:lnTo>
                  <a:lnTo>
                    <a:pt x="36" y="3276"/>
                  </a:lnTo>
                  <a:lnTo>
                    <a:pt x="45" y="3281"/>
                  </a:lnTo>
                  <a:lnTo>
                    <a:pt x="52" y="3284"/>
                  </a:lnTo>
                  <a:lnTo>
                    <a:pt x="60" y="3287"/>
                  </a:lnTo>
                  <a:lnTo>
                    <a:pt x="74" y="3289"/>
                  </a:lnTo>
                  <a:lnTo>
                    <a:pt x="88" y="3289"/>
                  </a:lnTo>
                  <a:lnTo>
                    <a:pt x="99" y="3288"/>
                  </a:lnTo>
                  <a:lnTo>
                    <a:pt x="109" y="3287"/>
                  </a:lnTo>
                  <a:lnTo>
                    <a:pt x="109" y="3287"/>
                  </a:lnTo>
                  <a:lnTo>
                    <a:pt x="125" y="3283"/>
                  </a:lnTo>
                  <a:lnTo>
                    <a:pt x="140" y="3278"/>
                  </a:lnTo>
                  <a:lnTo>
                    <a:pt x="152" y="3272"/>
                  </a:lnTo>
                  <a:lnTo>
                    <a:pt x="163" y="3266"/>
                  </a:lnTo>
                  <a:lnTo>
                    <a:pt x="173" y="3260"/>
                  </a:lnTo>
                  <a:lnTo>
                    <a:pt x="182" y="3252"/>
                  </a:lnTo>
                  <a:lnTo>
                    <a:pt x="189" y="3246"/>
                  </a:lnTo>
                  <a:lnTo>
                    <a:pt x="196" y="3239"/>
                  </a:lnTo>
                  <a:lnTo>
                    <a:pt x="205" y="3226"/>
                  </a:lnTo>
                  <a:lnTo>
                    <a:pt x="211" y="3215"/>
                  </a:lnTo>
                  <a:lnTo>
                    <a:pt x="215" y="3205"/>
                  </a:lnTo>
                  <a:lnTo>
                    <a:pt x="216" y="3154"/>
                  </a:lnTo>
                  <a:lnTo>
                    <a:pt x="216" y="3154"/>
                  </a:lnTo>
                  <a:lnTo>
                    <a:pt x="216" y="3155"/>
                  </a:lnTo>
                  <a:lnTo>
                    <a:pt x="240" y="3145"/>
                  </a:lnTo>
                  <a:lnTo>
                    <a:pt x="256" y="3093"/>
                  </a:lnTo>
                  <a:lnTo>
                    <a:pt x="254" y="3041"/>
                  </a:lnTo>
                  <a:lnTo>
                    <a:pt x="254" y="3041"/>
                  </a:lnTo>
                  <a:lnTo>
                    <a:pt x="262" y="3036"/>
                  </a:lnTo>
                  <a:lnTo>
                    <a:pt x="269" y="3032"/>
                  </a:lnTo>
                  <a:lnTo>
                    <a:pt x="275" y="3027"/>
                  </a:lnTo>
                  <a:lnTo>
                    <a:pt x="279" y="3020"/>
                  </a:lnTo>
                  <a:lnTo>
                    <a:pt x="283" y="3014"/>
                  </a:lnTo>
                  <a:lnTo>
                    <a:pt x="285" y="3008"/>
                  </a:lnTo>
                  <a:lnTo>
                    <a:pt x="289" y="2996"/>
                  </a:lnTo>
                  <a:lnTo>
                    <a:pt x="289" y="2985"/>
                  </a:lnTo>
                  <a:lnTo>
                    <a:pt x="289" y="2975"/>
                  </a:lnTo>
                  <a:lnTo>
                    <a:pt x="286" y="2967"/>
                  </a:lnTo>
                  <a:lnTo>
                    <a:pt x="286" y="2967"/>
                  </a:lnTo>
                  <a:lnTo>
                    <a:pt x="306" y="2923"/>
                  </a:lnTo>
                  <a:lnTo>
                    <a:pt x="335" y="2855"/>
                  </a:lnTo>
                  <a:lnTo>
                    <a:pt x="373" y="2764"/>
                  </a:lnTo>
                  <a:lnTo>
                    <a:pt x="434" y="2578"/>
                  </a:lnTo>
                  <a:lnTo>
                    <a:pt x="469" y="2347"/>
                  </a:lnTo>
                  <a:lnTo>
                    <a:pt x="528" y="2040"/>
                  </a:lnTo>
                  <a:lnTo>
                    <a:pt x="528" y="2040"/>
                  </a:lnTo>
                  <a:lnTo>
                    <a:pt x="542" y="1992"/>
                  </a:lnTo>
                  <a:lnTo>
                    <a:pt x="556" y="1947"/>
                  </a:lnTo>
                  <a:lnTo>
                    <a:pt x="574" y="1902"/>
                  </a:lnTo>
                  <a:lnTo>
                    <a:pt x="590" y="1862"/>
                  </a:lnTo>
                  <a:lnTo>
                    <a:pt x="616" y="1800"/>
                  </a:lnTo>
                  <a:lnTo>
                    <a:pt x="627" y="1777"/>
                  </a:lnTo>
                  <a:lnTo>
                    <a:pt x="646" y="1795"/>
                  </a:lnTo>
                  <a:lnTo>
                    <a:pt x="651" y="1820"/>
                  </a:lnTo>
                  <a:lnTo>
                    <a:pt x="697" y="1915"/>
                  </a:lnTo>
                  <a:lnTo>
                    <a:pt x="714" y="2033"/>
                  </a:lnTo>
                  <a:lnTo>
                    <a:pt x="720" y="2055"/>
                  </a:lnTo>
                  <a:lnTo>
                    <a:pt x="725" y="2087"/>
                  </a:lnTo>
                  <a:lnTo>
                    <a:pt x="725" y="2087"/>
                  </a:lnTo>
                  <a:lnTo>
                    <a:pt x="725" y="2110"/>
                  </a:lnTo>
                  <a:lnTo>
                    <a:pt x="726" y="2138"/>
                  </a:lnTo>
                  <a:lnTo>
                    <a:pt x="729" y="2169"/>
                  </a:lnTo>
                  <a:lnTo>
                    <a:pt x="733" y="2201"/>
                  </a:lnTo>
                  <a:lnTo>
                    <a:pt x="739" y="2253"/>
                  </a:lnTo>
                  <a:lnTo>
                    <a:pt x="742" y="2275"/>
                  </a:lnTo>
                  <a:lnTo>
                    <a:pt x="765" y="2409"/>
                  </a:lnTo>
                  <a:lnTo>
                    <a:pt x="765" y="2409"/>
                  </a:lnTo>
                  <a:lnTo>
                    <a:pt x="812" y="2637"/>
                  </a:lnTo>
                  <a:lnTo>
                    <a:pt x="798" y="2869"/>
                  </a:lnTo>
                  <a:lnTo>
                    <a:pt x="814" y="2930"/>
                  </a:lnTo>
                  <a:lnTo>
                    <a:pt x="812" y="2987"/>
                  </a:lnTo>
                  <a:lnTo>
                    <a:pt x="775" y="3016"/>
                  </a:lnTo>
                  <a:lnTo>
                    <a:pt x="772" y="3059"/>
                  </a:lnTo>
                  <a:lnTo>
                    <a:pt x="772" y="3059"/>
                  </a:lnTo>
                  <a:lnTo>
                    <a:pt x="773" y="3081"/>
                  </a:lnTo>
                  <a:lnTo>
                    <a:pt x="777" y="3098"/>
                  </a:lnTo>
                  <a:lnTo>
                    <a:pt x="782" y="3112"/>
                  </a:lnTo>
                  <a:lnTo>
                    <a:pt x="788" y="3120"/>
                  </a:lnTo>
                  <a:lnTo>
                    <a:pt x="794" y="3128"/>
                  </a:lnTo>
                  <a:lnTo>
                    <a:pt x="800" y="3131"/>
                  </a:lnTo>
                  <a:lnTo>
                    <a:pt x="805" y="3134"/>
                  </a:lnTo>
                  <a:lnTo>
                    <a:pt x="810" y="3135"/>
                  </a:lnTo>
                  <a:lnTo>
                    <a:pt x="799" y="3208"/>
                  </a:lnTo>
                  <a:lnTo>
                    <a:pt x="799" y="3208"/>
                  </a:lnTo>
                  <a:lnTo>
                    <a:pt x="798" y="3212"/>
                  </a:lnTo>
                  <a:lnTo>
                    <a:pt x="795" y="3220"/>
                  </a:lnTo>
                  <a:lnTo>
                    <a:pt x="795" y="3232"/>
                  </a:lnTo>
                  <a:lnTo>
                    <a:pt x="797" y="3241"/>
                  </a:lnTo>
                  <a:lnTo>
                    <a:pt x="798" y="3250"/>
                  </a:lnTo>
                  <a:lnTo>
                    <a:pt x="802" y="3260"/>
                  </a:lnTo>
                  <a:lnTo>
                    <a:pt x="805" y="3269"/>
                  </a:lnTo>
                  <a:lnTo>
                    <a:pt x="812" y="3279"/>
                  </a:lnTo>
                  <a:lnTo>
                    <a:pt x="820" y="3290"/>
                  </a:lnTo>
                  <a:lnTo>
                    <a:pt x="830" y="3300"/>
                  </a:lnTo>
                  <a:lnTo>
                    <a:pt x="842" y="3311"/>
                  </a:lnTo>
                  <a:lnTo>
                    <a:pt x="857" y="3322"/>
                  </a:lnTo>
                  <a:lnTo>
                    <a:pt x="876" y="3332"/>
                  </a:lnTo>
                  <a:lnTo>
                    <a:pt x="876" y="3332"/>
                  </a:lnTo>
                  <a:lnTo>
                    <a:pt x="878" y="3334"/>
                  </a:lnTo>
                  <a:lnTo>
                    <a:pt x="887" y="3334"/>
                  </a:lnTo>
                  <a:lnTo>
                    <a:pt x="902" y="3332"/>
                  </a:lnTo>
                  <a:lnTo>
                    <a:pt x="919" y="3329"/>
                  </a:lnTo>
                  <a:lnTo>
                    <a:pt x="929" y="3325"/>
                  </a:lnTo>
                  <a:lnTo>
                    <a:pt x="940" y="3321"/>
                  </a:lnTo>
                  <a:lnTo>
                    <a:pt x="951" y="3315"/>
                  </a:lnTo>
                  <a:lnTo>
                    <a:pt x="962" y="3309"/>
                  </a:lnTo>
                  <a:lnTo>
                    <a:pt x="974" y="3300"/>
                  </a:lnTo>
                  <a:lnTo>
                    <a:pt x="985" y="3289"/>
                  </a:lnTo>
                  <a:lnTo>
                    <a:pt x="998" y="3278"/>
                  </a:lnTo>
                  <a:lnTo>
                    <a:pt x="1009" y="3263"/>
                  </a:lnTo>
                  <a:lnTo>
                    <a:pt x="1011" y="3225"/>
                  </a:lnTo>
                  <a:lnTo>
                    <a:pt x="1009" y="3214"/>
                  </a:lnTo>
                  <a:lnTo>
                    <a:pt x="1009" y="3179"/>
                  </a:lnTo>
                  <a:lnTo>
                    <a:pt x="1006" y="3141"/>
                  </a:lnTo>
                  <a:lnTo>
                    <a:pt x="1019" y="3146"/>
                  </a:lnTo>
                  <a:lnTo>
                    <a:pt x="1019" y="3146"/>
                  </a:lnTo>
                  <a:lnTo>
                    <a:pt x="1024" y="3142"/>
                  </a:lnTo>
                  <a:lnTo>
                    <a:pt x="1028" y="3138"/>
                  </a:lnTo>
                  <a:lnTo>
                    <a:pt x="1033" y="3131"/>
                  </a:lnTo>
                  <a:lnTo>
                    <a:pt x="1037" y="3124"/>
                  </a:lnTo>
                  <a:lnTo>
                    <a:pt x="1043" y="3108"/>
                  </a:lnTo>
                  <a:lnTo>
                    <a:pt x="1048" y="3091"/>
                  </a:lnTo>
                  <a:lnTo>
                    <a:pt x="1052" y="3075"/>
                  </a:lnTo>
                  <a:lnTo>
                    <a:pt x="1054" y="3060"/>
                  </a:lnTo>
                  <a:lnTo>
                    <a:pt x="1057" y="3046"/>
                  </a:lnTo>
                  <a:lnTo>
                    <a:pt x="1058" y="3032"/>
                  </a:lnTo>
                  <a:lnTo>
                    <a:pt x="1058" y="3032"/>
                  </a:lnTo>
                  <a:lnTo>
                    <a:pt x="1057" y="3027"/>
                  </a:lnTo>
                  <a:lnTo>
                    <a:pt x="1054" y="3023"/>
                  </a:lnTo>
                  <a:lnTo>
                    <a:pt x="1048" y="3014"/>
                  </a:lnTo>
                  <a:lnTo>
                    <a:pt x="1041" y="3008"/>
                  </a:lnTo>
                  <a:lnTo>
                    <a:pt x="1033" y="3002"/>
                  </a:lnTo>
                  <a:lnTo>
                    <a:pt x="1019" y="2995"/>
                  </a:lnTo>
                  <a:lnTo>
                    <a:pt x="1012" y="2992"/>
                  </a:lnTo>
                  <a:lnTo>
                    <a:pt x="1021" y="2908"/>
                  </a:lnTo>
                  <a:lnTo>
                    <a:pt x="1036" y="2718"/>
                  </a:lnTo>
                  <a:lnTo>
                    <a:pt x="1036" y="2718"/>
                  </a:lnTo>
                  <a:lnTo>
                    <a:pt x="1036" y="2702"/>
                  </a:lnTo>
                  <a:lnTo>
                    <a:pt x="1035" y="2680"/>
                  </a:lnTo>
                  <a:lnTo>
                    <a:pt x="1031" y="2626"/>
                  </a:lnTo>
                  <a:lnTo>
                    <a:pt x="1026" y="2558"/>
                  </a:lnTo>
                  <a:lnTo>
                    <a:pt x="1026" y="2531"/>
                  </a:lnTo>
                  <a:lnTo>
                    <a:pt x="1015" y="2386"/>
                  </a:lnTo>
                  <a:lnTo>
                    <a:pt x="1005" y="2256"/>
                  </a:lnTo>
                  <a:lnTo>
                    <a:pt x="995" y="2169"/>
                  </a:lnTo>
                  <a:lnTo>
                    <a:pt x="993" y="2132"/>
                  </a:lnTo>
                  <a:lnTo>
                    <a:pt x="990" y="2097"/>
                  </a:lnTo>
                  <a:lnTo>
                    <a:pt x="988" y="2047"/>
                  </a:lnTo>
                  <a:lnTo>
                    <a:pt x="984" y="1932"/>
                  </a:lnTo>
                  <a:lnTo>
                    <a:pt x="984" y="1878"/>
                  </a:lnTo>
                  <a:lnTo>
                    <a:pt x="982" y="1720"/>
                  </a:lnTo>
                  <a:lnTo>
                    <a:pt x="974" y="1594"/>
                  </a:lnTo>
                  <a:lnTo>
                    <a:pt x="977" y="1560"/>
                  </a:lnTo>
                  <a:lnTo>
                    <a:pt x="977" y="1560"/>
                  </a:lnTo>
                  <a:lnTo>
                    <a:pt x="974" y="1543"/>
                  </a:lnTo>
                  <a:lnTo>
                    <a:pt x="971" y="1529"/>
                  </a:lnTo>
                  <a:lnTo>
                    <a:pt x="967" y="1519"/>
                  </a:lnTo>
                  <a:lnTo>
                    <a:pt x="963" y="1513"/>
                  </a:lnTo>
                  <a:lnTo>
                    <a:pt x="941" y="1386"/>
                  </a:lnTo>
                  <a:lnTo>
                    <a:pt x="909" y="1343"/>
                  </a:lnTo>
                  <a:lnTo>
                    <a:pt x="909" y="1326"/>
                  </a:lnTo>
                  <a:lnTo>
                    <a:pt x="915" y="1317"/>
                  </a:lnTo>
                  <a:lnTo>
                    <a:pt x="915" y="1298"/>
                  </a:lnTo>
                  <a:lnTo>
                    <a:pt x="922" y="1298"/>
                  </a:lnTo>
                  <a:lnTo>
                    <a:pt x="925" y="1290"/>
                  </a:lnTo>
                  <a:lnTo>
                    <a:pt x="920" y="1249"/>
                  </a:lnTo>
                  <a:lnTo>
                    <a:pt x="925" y="1247"/>
                  </a:lnTo>
                  <a:lnTo>
                    <a:pt x="1012" y="1229"/>
                  </a:lnTo>
                  <a:lnTo>
                    <a:pt x="1041" y="1222"/>
                  </a:lnTo>
                  <a:lnTo>
                    <a:pt x="1093" y="1217"/>
                  </a:lnTo>
                  <a:lnTo>
                    <a:pt x="1093" y="1217"/>
                  </a:lnTo>
                  <a:lnTo>
                    <a:pt x="1104" y="1212"/>
                  </a:lnTo>
                  <a:lnTo>
                    <a:pt x="1115" y="1207"/>
                  </a:lnTo>
                  <a:lnTo>
                    <a:pt x="1131" y="1197"/>
                  </a:lnTo>
                  <a:lnTo>
                    <a:pt x="1141" y="1190"/>
                  </a:lnTo>
                  <a:lnTo>
                    <a:pt x="1144" y="1186"/>
                  </a:lnTo>
                  <a:lnTo>
                    <a:pt x="1144" y="1186"/>
                  </a:lnTo>
                  <a:lnTo>
                    <a:pt x="1147" y="1181"/>
                  </a:lnTo>
                  <a:lnTo>
                    <a:pt x="1148" y="1176"/>
                  </a:lnTo>
                  <a:lnTo>
                    <a:pt x="1152" y="1163"/>
                  </a:lnTo>
                  <a:lnTo>
                    <a:pt x="1154" y="1148"/>
                  </a:lnTo>
                  <a:lnTo>
                    <a:pt x="1155" y="1133"/>
                  </a:lnTo>
                  <a:lnTo>
                    <a:pt x="1155" y="1107"/>
                  </a:lnTo>
                  <a:lnTo>
                    <a:pt x="1155" y="1096"/>
                  </a:lnTo>
                  <a:lnTo>
                    <a:pt x="1155" y="1096"/>
                  </a:lnTo>
                  <a:close/>
                  <a:moveTo>
                    <a:pt x="286" y="1152"/>
                  </a:moveTo>
                  <a:lnTo>
                    <a:pt x="284" y="1127"/>
                  </a:lnTo>
                  <a:lnTo>
                    <a:pt x="295" y="1109"/>
                  </a:lnTo>
                  <a:lnTo>
                    <a:pt x="295" y="1068"/>
                  </a:lnTo>
                  <a:lnTo>
                    <a:pt x="300" y="1056"/>
                  </a:lnTo>
                  <a:lnTo>
                    <a:pt x="300" y="1056"/>
                  </a:lnTo>
                  <a:lnTo>
                    <a:pt x="301" y="1056"/>
                  </a:lnTo>
                  <a:lnTo>
                    <a:pt x="302" y="1057"/>
                  </a:lnTo>
                  <a:lnTo>
                    <a:pt x="304" y="1059"/>
                  </a:lnTo>
                  <a:lnTo>
                    <a:pt x="299" y="1107"/>
                  </a:lnTo>
                  <a:lnTo>
                    <a:pt x="295" y="1155"/>
                  </a:lnTo>
                  <a:lnTo>
                    <a:pt x="284" y="1189"/>
                  </a:lnTo>
                  <a:lnTo>
                    <a:pt x="286" y="1162"/>
                  </a:lnTo>
                  <a:lnTo>
                    <a:pt x="286" y="1152"/>
                  </a:lnTo>
                  <a:close/>
                  <a:moveTo>
                    <a:pt x="190" y="1636"/>
                  </a:moveTo>
                  <a:lnTo>
                    <a:pt x="194" y="1631"/>
                  </a:lnTo>
                  <a:lnTo>
                    <a:pt x="203" y="1637"/>
                  </a:lnTo>
                  <a:lnTo>
                    <a:pt x="205" y="1657"/>
                  </a:lnTo>
                  <a:lnTo>
                    <a:pt x="205" y="1657"/>
                  </a:lnTo>
                  <a:lnTo>
                    <a:pt x="201" y="1655"/>
                  </a:lnTo>
                  <a:lnTo>
                    <a:pt x="196" y="1653"/>
                  </a:lnTo>
                  <a:lnTo>
                    <a:pt x="193" y="1655"/>
                  </a:lnTo>
                  <a:lnTo>
                    <a:pt x="189" y="1657"/>
                  </a:lnTo>
                  <a:lnTo>
                    <a:pt x="190" y="1636"/>
                  </a:lnTo>
                  <a:close/>
                  <a:moveTo>
                    <a:pt x="210" y="2070"/>
                  </a:moveTo>
                  <a:lnTo>
                    <a:pt x="219" y="1995"/>
                  </a:lnTo>
                  <a:lnTo>
                    <a:pt x="224" y="2028"/>
                  </a:lnTo>
                  <a:lnTo>
                    <a:pt x="210" y="2070"/>
                  </a:lnTo>
                  <a:close/>
                  <a:moveTo>
                    <a:pt x="301" y="1489"/>
                  </a:moveTo>
                  <a:lnTo>
                    <a:pt x="293" y="1531"/>
                  </a:lnTo>
                  <a:lnTo>
                    <a:pt x="288" y="1552"/>
                  </a:lnTo>
                  <a:lnTo>
                    <a:pt x="268" y="1584"/>
                  </a:lnTo>
                  <a:lnTo>
                    <a:pt x="269" y="1649"/>
                  </a:lnTo>
                  <a:lnTo>
                    <a:pt x="254" y="1725"/>
                  </a:lnTo>
                  <a:lnTo>
                    <a:pt x="249" y="1794"/>
                  </a:lnTo>
                  <a:lnTo>
                    <a:pt x="231" y="1906"/>
                  </a:lnTo>
                  <a:lnTo>
                    <a:pt x="245" y="1796"/>
                  </a:lnTo>
                  <a:lnTo>
                    <a:pt x="240" y="1766"/>
                  </a:lnTo>
                  <a:lnTo>
                    <a:pt x="240" y="1766"/>
                  </a:lnTo>
                  <a:lnTo>
                    <a:pt x="237" y="1759"/>
                  </a:lnTo>
                  <a:lnTo>
                    <a:pt x="235" y="1755"/>
                  </a:lnTo>
                  <a:lnTo>
                    <a:pt x="227" y="1746"/>
                  </a:lnTo>
                  <a:lnTo>
                    <a:pt x="228" y="1742"/>
                  </a:lnTo>
                  <a:lnTo>
                    <a:pt x="224" y="1741"/>
                  </a:lnTo>
                  <a:lnTo>
                    <a:pt x="224" y="1690"/>
                  </a:lnTo>
                  <a:lnTo>
                    <a:pt x="228" y="1688"/>
                  </a:lnTo>
                  <a:lnTo>
                    <a:pt x="228" y="1688"/>
                  </a:lnTo>
                  <a:lnTo>
                    <a:pt x="233" y="1687"/>
                  </a:lnTo>
                  <a:lnTo>
                    <a:pt x="237" y="1685"/>
                  </a:lnTo>
                  <a:lnTo>
                    <a:pt x="242" y="1681"/>
                  </a:lnTo>
                  <a:lnTo>
                    <a:pt x="245" y="1677"/>
                  </a:lnTo>
                  <a:lnTo>
                    <a:pt x="246" y="1674"/>
                  </a:lnTo>
                  <a:lnTo>
                    <a:pt x="246" y="1639"/>
                  </a:lnTo>
                  <a:lnTo>
                    <a:pt x="251" y="1603"/>
                  </a:lnTo>
                  <a:lnTo>
                    <a:pt x="251" y="1577"/>
                  </a:lnTo>
                  <a:lnTo>
                    <a:pt x="251" y="1577"/>
                  </a:lnTo>
                  <a:lnTo>
                    <a:pt x="259" y="1579"/>
                  </a:lnTo>
                  <a:lnTo>
                    <a:pt x="263" y="1575"/>
                  </a:lnTo>
                  <a:lnTo>
                    <a:pt x="268" y="1510"/>
                  </a:lnTo>
                  <a:lnTo>
                    <a:pt x="268" y="1510"/>
                  </a:lnTo>
                  <a:lnTo>
                    <a:pt x="270" y="1512"/>
                  </a:lnTo>
                  <a:lnTo>
                    <a:pt x="277" y="1448"/>
                  </a:lnTo>
                  <a:lnTo>
                    <a:pt x="274" y="1444"/>
                  </a:lnTo>
                  <a:lnTo>
                    <a:pt x="277" y="1441"/>
                  </a:lnTo>
                  <a:lnTo>
                    <a:pt x="291" y="1476"/>
                  </a:lnTo>
                  <a:lnTo>
                    <a:pt x="307" y="1477"/>
                  </a:lnTo>
                  <a:lnTo>
                    <a:pt x="307" y="1477"/>
                  </a:lnTo>
                  <a:lnTo>
                    <a:pt x="301" y="1489"/>
                  </a:lnTo>
                  <a:close/>
                  <a:moveTo>
                    <a:pt x="952" y="1067"/>
                  </a:moveTo>
                  <a:lnTo>
                    <a:pt x="946" y="1068"/>
                  </a:lnTo>
                  <a:lnTo>
                    <a:pt x="932" y="1063"/>
                  </a:lnTo>
                  <a:lnTo>
                    <a:pt x="902" y="1059"/>
                  </a:lnTo>
                  <a:lnTo>
                    <a:pt x="894" y="1063"/>
                  </a:lnTo>
                  <a:lnTo>
                    <a:pt x="893" y="1032"/>
                  </a:lnTo>
                  <a:lnTo>
                    <a:pt x="883" y="1010"/>
                  </a:lnTo>
                  <a:lnTo>
                    <a:pt x="884" y="980"/>
                  </a:lnTo>
                  <a:lnTo>
                    <a:pt x="889" y="961"/>
                  </a:lnTo>
                  <a:lnTo>
                    <a:pt x="894" y="918"/>
                  </a:lnTo>
                  <a:lnTo>
                    <a:pt x="908" y="961"/>
                  </a:lnTo>
                  <a:lnTo>
                    <a:pt x="940" y="1025"/>
                  </a:lnTo>
                  <a:lnTo>
                    <a:pt x="953" y="1049"/>
                  </a:lnTo>
                  <a:lnTo>
                    <a:pt x="952" y="1067"/>
                  </a:lnTo>
                  <a:close/>
                </a:path>
              </a:pathLst>
            </a:custGeom>
            <a:gradFill rotWithShape="1">
              <a:gsLst>
                <a:gs pos="0">
                  <a:srgbClr val="E3E9E9"/>
                </a:gs>
                <a:gs pos="100000">
                  <a:srgbClr val="E3E9E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07" name="Freeform 7"/>
            <p:cNvSpPr>
              <a:spLocks noEditPoints="1"/>
            </p:cNvSpPr>
            <p:nvPr/>
          </p:nvSpPr>
          <p:spPr bwMode="invGray">
            <a:xfrm>
              <a:off x="3264" y="2285"/>
              <a:ext cx="280" cy="784"/>
            </a:xfrm>
            <a:custGeom>
              <a:avLst/>
              <a:gdLst/>
              <a:ahLst/>
              <a:cxnLst>
                <a:cxn ang="0">
                  <a:pos x="1128" y="998"/>
                </a:cxn>
                <a:cxn ang="0">
                  <a:pos x="1036" y="783"/>
                </a:cxn>
                <a:cxn ang="0">
                  <a:pos x="876" y="566"/>
                </a:cxn>
                <a:cxn ang="0">
                  <a:pos x="731" y="471"/>
                </a:cxn>
                <a:cxn ang="0">
                  <a:pos x="807" y="326"/>
                </a:cxn>
                <a:cxn ang="0">
                  <a:pos x="818" y="199"/>
                </a:cxn>
                <a:cxn ang="0">
                  <a:pos x="754" y="87"/>
                </a:cxn>
                <a:cxn ang="0">
                  <a:pos x="575" y="7"/>
                </a:cxn>
                <a:cxn ang="0">
                  <a:pos x="529" y="49"/>
                </a:cxn>
                <a:cxn ang="0">
                  <a:pos x="465" y="78"/>
                </a:cxn>
                <a:cxn ang="0">
                  <a:pos x="461" y="166"/>
                </a:cxn>
                <a:cxn ang="0">
                  <a:pos x="474" y="204"/>
                </a:cxn>
                <a:cxn ang="0">
                  <a:pos x="471" y="353"/>
                </a:cxn>
                <a:cxn ang="0">
                  <a:pos x="519" y="416"/>
                </a:cxn>
                <a:cxn ang="0">
                  <a:pos x="355" y="527"/>
                </a:cxn>
                <a:cxn ang="0">
                  <a:pos x="235" y="581"/>
                </a:cxn>
                <a:cxn ang="0">
                  <a:pos x="174" y="867"/>
                </a:cxn>
                <a:cxn ang="0">
                  <a:pos x="136" y="1159"/>
                </a:cxn>
                <a:cxn ang="0">
                  <a:pos x="114" y="1456"/>
                </a:cxn>
                <a:cxn ang="0">
                  <a:pos x="114" y="1536"/>
                </a:cxn>
                <a:cxn ang="0">
                  <a:pos x="177" y="1709"/>
                </a:cxn>
                <a:cxn ang="0">
                  <a:pos x="174" y="1727"/>
                </a:cxn>
                <a:cxn ang="0">
                  <a:pos x="132" y="1779"/>
                </a:cxn>
                <a:cxn ang="0">
                  <a:pos x="44" y="2243"/>
                </a:cxn>
                <a:cxn ang="0">
                  <a:pos x="108" y="2220"/>
                </a:cxn>
                <a:cxn ang="0">
                  <a:pos x="131" y="2376"/>
                </a:cxn>
                <a:cxn ang="0">
                  <a:pos x="28" y="3062"/>
                </a:cxn>
                <a:cxn ang="0">
                  <a:pos x="0" y="3191"/>
                </a:cxn>
                <a:cxn ang="0">
                  <a:pos x="36" y="3276"/>
                </a:cxn>
                <a:cxn ang="0">
                  <a:pos x="109" y="3287"/>
                </a:cxn>
                <a:cxn ang="0">
                  <a:pos x="196" y="3239"/>
                </a:cxn>
                <a:cxn ang="0">
                  <a:pos x="256" y="3093"/>
                </a:cxn>
                <a:cxn ang="0">
                  <a:pos x="285" y="3008"/>
                </a:cxn>
                <a:cxn ang="0">
                  <a:pos x="373" y="2764"/>
                </a:cxn>
                <a:cxn ang="0">
                  <a:pos x="590" y="1862"/>
                </a:cxn>
                <a:cxn ang="0">
                  <a:pos x="725" y="2087"/>
                </a:cxn>
                <a:cxn ang="0">
                  <a:pos x="765" y="2409"/>
                </a:cxn>
                <a:cxn ang="0">
                  <a:pos x="772" y="3059"/>
                </a:cxn>
                <a:cxn ang="0">
                  <a:pos x="810" y="3135"/>
                </a:cxn>
                <a:cxn ang="0">
                  <a:pos x="802" y="3260"/>
                </a:cxn>
                <a:cxn ang="0">
                  <a:pos x="876" y="3332"/>
                </a:cxn>
                <a:cxn ang="0">
                  <a:pos x="962" y="3309"/>
                </a:cxn>
                <a:cxn ang="0">
                  <a:pos x="1006" y="3141"/>
                </a:cxn>
                <a:cxn ang="0">
                  <a:pos x="1048" y="3091"/>
                </a:cxn>
                <a:cxn ang="0">
                  <a:pos x="1048" y="3014"/>
                </a:cxn>
                <a:cxn ang="0">
                  <a:pos x="1036" y="2702"/>
                </a:cxn>
                <a:cxn ang="0">
                  <a:pos x="993" y="2132"/>
                </a:cxn>
                <a:cxn ang="0">
                  <a:pos x="977" y="1560"/>
                </a:cxn>
                <a:cxn ang="0">
                  <a:pos x="915" y="1317"/>
                </a:cxn>
                <a:cxn ang="0">
                  <a:pos x="1093" y="1217"/>
                </a:cxn>
                <a:cxn ang="0">
                  <a:pos x="1147" y="1181"/>
                </a:cxn>
                <a:cxn ang="0">
                  <a:pos x="286" y="1152"/>
                </a:cxn>
                <a:cxn ang="0">
                  <a:pos x="304" y="1059"/>
                </a:cxn>
                <a:cxn ang="0">
                  <a:pos x="203" y="1637"/>
                </a:cxn>
                <a:cxn ang="0">
                  <a:pos x="210" y="2070"/>
                </a:cxn>
                <a:cxn ang="0">
                  <a:pos x="269" y="1649"/>
                </a:cxn>
                <a:cxn ang="0">
                  <a:pos x="235" y="1755"/>
                </a:cxn>
                <a:cxn ang="0">
                  <a:pos x="237" y="1685"/>
                </a:cxn>
                <a:cxn ang="0">
                  <a:pos x="259" y="1579"/>
                </a:cxn>
                <a:cxn ang="0">
                  <a:pos x="291" y="1476"/>
                </a:cxn>
                <a:cxn ang="0">
                  <a:pos x="894" y="1063"/>
                </a:cxn>
                <a:cxn ang="0">
                  <a:pos x="953" y="1049"/>
                </a:cxn>
              </a:cxnLst>
              <a:rect l="0" t="0" r="r" b="b"/>
              <a:pathLst>
                <a:path w="1155" h="3334">
                  <a:moveTo>
                    <a:pt x="1155" y="1096"/>
                  </a:moveTo>
                  <a:lnTo>
                    <a:pt x="1149" y="1074"/>
                  </a:lnTo>
                  <a:lnTo>
                    <a:pt x="1148" y="1054"/>
                  </a:lnTo>
                  <a:lnTo>
                    <a:pt x="1148" y="1054"/>
                  </a:lnTo>
                  <a:lnTo>
                    <a:pt x="1143" y="1037"/>
                  </a:lnTo>
                  <a:lnTo>
                    <a:pt x="1138" y="1022"/>
                  </a:lnTo>
                  <a:lnTo>
                    <a:pt x="1133" y="1009"/>
                  </a:lnTo>
                  <a:lnTo>
                    <a:pt x="1128" y="998"/>
                  </a:lnTo>
                  <a:lnTo>
                    <a:pt x="1120" y="982"/>
                  </a:lnTo>
                  <a:lnTo>
                    <a:pt x="1117" y="977"/>
                  </a:lnTo>
                  <a:lnTo>
                    <a:pt x="1095" y="931"/>
                  </a:lnTo>
                  <a:lnTo>
                    <a:pt x="1085" y="892"/>
                  </a:lnTo>
                  <a:lnTo>
                    <a:pt x="1056" y="857"/>
                  </a:lnTo>
                  <a:lnTo>
                    <a:pt x="1038" y="809"/>
                  </a:lnTo>
                  <a:lnTo>
                    <a:pt x="1036" y="783"/>
                  </a:lnTo>
                  <a:lnTo>
                    <a:pt x="1036" y="783"/>
                  </a:lnTo>
                  <a:lnTo>
                    <a:pt x="1019" y="749"/>
                  </a:lnTo>
                  <a:lnTo>
                    <a:pt x="991" y="699"/>
                  </a:lnTo>
                  <a:lnTo>
                    <a:pt x="957" y="637"/>
                  </a:lnTo>
                  <a:lnTo>
                    <a:pt x="942" y="620"/>
                  </a:lnTo>
                  <a:lnTo>
                    <a:pt x="938" y="618"/>
                  </a:lnTo>
                  <a:lnTo>
                    <a:pt x="918" y="598"/>
                  </a:lnTo>
                  <a:lnTo>
                    <a:pt x="894" y="581"/>
                  </a:lnTo>
                  <a:lnTo>
                    <a:pt x="876" y="566"/>
                  </a:lnTo>
                  <a:lnTo>
                    <a:pt x="863" y="563"/>
                  </a:lnTo>
                  <a:lnTo>
                    <a:pt x="824" y="544"/>
                  </a:lnTo>
                  <a:lnTo>
                    <a:pt x="808" y="523"/>
                  </a:lnTo>
                  <a:lnTo>
                    <a:pt x="787" y="522"/>
                  </a:lnTo>
                  <a:lnTo>
                    <a:pt x="786" y="522"/>
                  </a:lnTo>
                  <a:lnTo>
                    <a:pt x="778" y="519"/>
                  </a:lnTo>
                  <a:lnTo>
                    <a:pt x="745" y="473"/>
                  </a:lnTo>
                  <a:lnTo>
                    <a:pt x="731" y="471"/>
                  </a:lnTo>
                  <a:lnTo>
                    <a:pt x="734" y="452"/>
                  </a:lnTo>
                  <a:lnTo>
                    <a:pt x="735" y="453"/>
                  </a:lnTo>
                  <a:lnTo>
                    <a:pt x="742" y="439"/>
                  </a:lnTo>
                  <a:lnTo>
                    <a:pt x="750" y="463"/>
                  </a:lnTo>
                  <a:lnTo>
                    <a:pt x="755" y="463"/>
                  </a:lnTo>
                  <a:lnTo>
                    <a:pt x="779" y="411"/>
                  </a:lnTo>
                  <a:lnTo>
                    <a:pt x="807" y="326"/>
                  </a:lnTo>
                  <a:lnTo>
                    <a:pt x="807" y="326"/>
                  </a:lnTo>
                  <a:lnTo>
                    <a:pt x="814" y="305"/>
                  </a:lnTo>
                  <a:lnTo>
                    <a:pt x="821" y="279"/>
                  </a:lnTo>
                  <a:lnTo>
                    <a:pt x="829" y="249"/>
                  </a:lnTo>
                  <a:lnTo>
                    <a:pt x="829" y="249"/>
                  </a:lnTo>
                  <a:lnTo>
                    <a:pt x="828" y="236"/>
                  </a:lnTo>
                  <a:lnTo>
                    <a:pt x="825" y="222"/>
                  </a:lnTo>
                  <a:lnTo>
                    <a:pt x="821" y="210"/>
                  </a:lnTo>
                  <a:lnTo>
                    <a:pt x="818" y="199"/>
                  </a:lnTo>
                  <a:lnTo>
                    <a:pt x="809" y="184"/>
                  </a:lnTo>
                  <a:lnTo>
                    <a:pt x="805" y="178"/>
                  </a:lnTo>
                  <a:lnTo>
                    <a:pt x="805" y="178"/>
                  </a:lnTo>
                  <a:lnTo>
                    <a:pt x="794" y="163"/>
                  </a:lnTo>
                  <a:lnTo>
                    <a:pt x="783" y="148"/>
                  </a:lnTo>
                  <a:lnTo>
                    <a:pt x="773" y="132"/>
                  </a:lnTo>
                  <a:lnTo>
                    <a:pt x="760" y="89"/>
                  </a:lnTo>
                  <a:lnTo>
                    <a:pt x="754" y="87"/>
                  </a:lnTo>
                  <a:lnTo>
                    <a:pt x="730" y="57"/>
                  </a:lnTo>
                  <a:lnTo>
                    <a:pt x="696" y="51"/>
                  </a:lnTo>
                  <a:lnTo>
                    <a:pt x="635" y="10"/>
                  </a:lnTo>
                  <a:lnTo>
                    <a:pt x="629" y="10"/>
                  </a:lnTo>
                  <a:lnTo>
                    <a:pt x="634" y="25"/>
                  </a:lnTo>
                  <a:lnTo>
                    <a:pt x="588" y="0"/>
                  </a:lnTo>
                  <a:lnTo>
                    <a:pt x="598" y="25"/>
                  </a:lnTo>
                  <a:lnTo>
                    <a:pt x="575" y="7"/>
                  </a:lnTo>
                  <a:lnTo>
                    <a:pt x="579" y="29"/>
                  </a:lnTo>
                  <a:lnTo>
                    <a:pt x="574" y="26"/>
                  </a:lnTo>
                  <a:lnTo>
                    <a:pt x="534" y="14"/>
                  </a:lnTo>
                  <a:lnTo>
                    <a:pt x="556" y="39"/>
                  </a:lnTo>
                  <a:lnTo>
                    <a:pt x="554" y="41"/>
                  </a:lnTo>
                  <a:lnTo>
                    <a:pt x="519" y="19"/>
                  </a:lnTo>
                  <a:lnTo>
                    <a:pt x="532" y="47"/>
                  </a:lnTo>
                  <a:lnTo>
                    <a:pt x="529" y="49"/>
                  </a:lnTo>
                  <a:lnTo>
                    <a:pt x="508" y="19"/>
                  </a:lnTo>
                  <a:lnTo>
                    <a:pt x="508" y="24"/>
                  </a:lnTo>
                  <a:lnTo>
                    <a:pt x="507" y="56"/>
                  </a:lnTo>
                  <a:lnTo>
                    <a:pt x="476" y="46"/>
                  </a:lnTo>
                  <a:lnTo>
                    <a:pt x="479" y="50"/>
                  </a:lnTo>
                  <a:lnTo>
                    <a:pt x="505" y="73"/>
                  </a:lnTo>
                  <a:lnTo>
                    <a:pt x="461" y="74"/>
                  </a:lnTo>
                  <a:lnTo>
                    <a:pt x="465" y="78"/>
                  </a:lnTo>
                  <a:lnTo>
                    <a:pt x="489" y="90"/>
                  </a:lnTo>
                  <a:lnTo>
                    <a:pt x="468" y="94"/>
                  </a:lnTo>
                  <a:lnTo>
                    <a:pt x="491" y="103"/>
                  </a:lnTo>
                  <a:lnTo>
                    <a:pt x="458" y="115"/>
                  </a:lnTo>
                  <a:lnTo>
                    <a:pt x="482" y="126"/>
                  </a:lnTo>
                  <a:lnTo>
                    <a:pt x="468" y="137"/>
                  </a:lnTo>
                  <a:lnTo>
                    <a:pt x="482" y="139"/>
                  </a:lnTo>
                  <a:lnTo>
                    <a:pt x="461" y="166"/>
                  </a:lnTo>
                  <a:lnTo>
                    <a:pt x="464" y="164"/>
                  </a:lnTo>
                  <a:lnTo>
                    <a:pt x="479" y="158"/>
                  </a:lnTo>
                  <a:lnTo>
                    <a:pt x="479" y="158"/>
                  </a:lnTo>
                  <a:lnTo>
                    <a:pt x="476" y="167"/>
                  </a:lnTo>
                  <a:lnTo>
                    <a:pt x="474" y="178"/>
                  </a:lnTo>
                  <a:lnTo>
                    <a:pt x="473" y="190"/>
                  </a:lnTo>
                  <a:lnTo>
                    <a:pt x="473" y="198"/>
                  </a:lnTo>
                  <a:lnTo>
                    <a:pt x="474" y="204"/>
                  </a:lnTo>
                  <a:lnTo>
                    <a:pt x="471" y="216"/>
                  </a:lnTo>
                  <a:lnTo>
                    <a:pt x="471" y="229"/>
                  </a:lnTo>
                  <a:lnTo>
                    <a:pt x="471" y="229"/>
                  </a:lnTo>
                  <a:lnTo>
                    <a:pt x="466" y="240"/>
                  </a:lnTo>
                  <a:lnTo>
                    <a:pt x="460" y="252"/>
                  </a:lnTo>
                  <a:lnTo>
                    <a:pt x="469" y="304"/>
                  </a:lnTo>
                  <a:lnTo>
                    <a:pt x="471" y="353"/>
                  </a:lnTo>
                  <a:lnTo>
                    <a:pt x="471" y="353"/>
                  </a:lnTo>
                  <a:lnTo>
                    <a:pt x="473" y="359"/>
                  </a:lnTo>
                  <a:lnTo>
                    <a:pt x="474" y="365"/>
                  </a:lnTo>
                  <a:lnTo>
                    <a:pt x="477" y="374"/>
                  </a:lnTo>
                  <a:lnTo>
                    <a:pt x="481" y="383"/>
                  </a:lnTo>
                  <a:lnTo>
                    <a:pt x="487" y="391"/>
                  </a:lnTo>
                  <a:lnTo>
                    <a:pt x="495" y="399"/>
                  </a:lnTo>
                  <a:lnTo>
                    <a:pt x="505" y="406"/>
                  </a:lnTo>
                  <a:lnTo>
                    <a:pt x="519" y="416"/>
                  </a:lnTo>
                  <a:lnTo>
                    <a:pt x="521" y="428"/>
                  </a:lnTo>
                  <a:lnTo>
                    <a:pt x="519" y="439"/>
                  </a:lnTo>
                  <a:lnTo>
                    <a:pt x="510" y="441"/>
                  </a:lnTo>
                  <a:lnTo>
                    <a:pt x="438" y="505"/>
                  </a:lnTo>
                  <a:lnTo>
                    <a:pt x="415" y="507"/>
                  </a:lnTo>
                  <a:lnTo>
                    <a:pt x="388" y="523"/>
                  </a:lnTo>
                  <a:lnTo>
                    <a:pt x="355" y="527"/>
                  </a:lnTo>
                  <a:lnTo>
                    <a:pt x="355" y="527"/>
                  </a:lnTo>
                  <a:lnTo>
                    <a:pt x="343" y="529"/>
                  </a:lnTo>
                  <a:lnTo>
                    <a:pt x="332" y="532"/>
                  </a:lnTo>
                  <a:lnTo>
                    <a:pt x="310" y="538"/>
                  </a:lnTo>
                  <a:lnTo>
                    <a:pt x="289" y="547"/>
                  </a:lnTo>
                  <a:lnTo>
                    <a:pt x="270" y="556"/>
                  </a:lnTo>
                  <a:lnTo>
                    <a:pt x="256" y="565"/>
                  </a:lnTo>
                  <a:lnTo>
                    <a:pt x="245" y="574"/>
                  </a:lnTo>
                  <a:lnTo>
                    <a:pt x="235" y="581"/>
                  </a:lnTo>
                  <a:lnTo>
                    <a:pt x="232" y="619"/>
                  </a:lnTo>
                  <a:lnTo>
                    <a:pt x="205" y="690"/>
                  </a:lnTo>
                  <a:lnTo>
                    <a:pt x="195" y="731"/>
                  </a:lnTo>
                  <a:lnTo>
                    <a:pt x="187" y="793"/>
                  </a:lnTo>
                  <a:lnTo>
                    <a:pt x="183" y="809"/>
                  </a:lnTo>
                  <a:lnTo>
                    <a:pt x="183" y="809"/>
                  </a:lnTo>
                  <a:lnTo>
                    <a:pt x="178" y="837"/>
                  </a:lnTo>
                  <a:lnTo>
                    <a:pt x="174" y="867"/>
                  </a:lnTo>
                  <a:lnTo>
                    <a:pt x="169" y="921"/>
                  </a:lnTo>
                  <a:lnTo>
                    <a:pt x="168" y="962"/>
                  </a:lnTo>
                  <a:lnTo>
                    <a:pt x="168" y="978"/>
                  </a:lnTo>
                  <a:lnTo>
                    <a:pt x="155" y="1017"/>
                  </a:lnTo>
                  <a:lnTo>
                    <a:pt x="146" y="1063"/>
                  </a:lnTo>
                  <a:lnTo>
                    <a:pt x="137" y="1079"/>
                  </a:lnTo>
                  <a:lnTo>
                    <a:pt x="134" y="1141"/>
                  </a:lnTo>
                  <a:lnTo>
                    <a:pt x="136" y="1159"/>
                  </a:lnTo>
                  <a:lnTo>
                    <a:pt x="130" y="1173"/>
                  </a:lnTo>
                  <a:lnTo>
                    <a:pt x="113" y="1231"/>
                  </a:lnTo>
                  <a:lnTo>
                    <a:pt x="116" y="1249"/>
                  </a:lnTo>
                  <a:lnTo>
                    <a:pt x="121" y="1277"/>
                  </a:lnTo>
                  <a:lnTo>
                    <a:pt x="111" y="1297"/>
                  </a:lnTo>
                  <a:lnTo>
                    <a:pt x="113" y="1340"/>
                  </a:lnTo>
                  <a:lnTo>
                    <a:pt x="114" y="1456"/>
                  </a:lnTo>
                  <a:lnTo>
                    <a:pt x="114" y="1456"/>
                  </a:lnTo>
                  <a:lnTo>
                    <a:pt x="113" y="1466"/>
                  </a:lnTo>
                  <a:lnTo>
                    <a:pt x="113" y="1466"/>
                  </a:lnTo>
                  <a:lnTo>
                    <a:pt x="97" y="1477"/>
                  </a:lnTo>
                  <a:lnTo>
                    <a:pt x="102" y="1530"/>
                  </a:lnTo>
                  <a:lnTo>
                    <a:pt x="111" y="1539"/>
                  </a:lnTo>
                  <a:lnTo>
                    <a:pt x="111" y="1539"/>
                  </a:lnTo>
                  <a:lnTo>
                    <a:pt x="114" y="1536"/>
                  </a:lnTo>
                  <a:lnTo>
                    <a:pt x="114" y="1536"/>
                  </a:lnTo>
                  <a:lnTo>
                    <a:pt x="116" y="1579"/>
                  </a:lnTo>
                  <a:lnTo>
                    <a:pt x="119" y="1597"/>
                  </a:lnTo>
                  <a:lnTo>
                    <a:pt x="120" y="1597"/>
                  </a:lnTo>
                  <a:lnTo>
                    <a:pt x="114" y="1644"/>
                  </a:lnTo>
                  <a:lnTo>
                    <a:pt x="126" y="1679"/>
                  </a:lnTo>
                  <a:lnTo>
                    <a:pt x="146" y="1705"/>
                  </a:lnTo>
                  <a:lnTo>
                    <a:pt x="164" y="1718"/>
                  </a:lnTo>
                  <a:lnTo>
                    <a:pt x="177" y="1709"/>
                  </a:lnTo>
                  <a:lnTo>
                    <a:pt x="184" y="1709"/>
                  </a:lnTo>
                  <a:lnTo>
                    <a:pt x="184" y="1709"/>
                  </a:lnTo>
                  <a:lnTo>
                    <a:pt x="185" y="1722"/>
                  </a:lnTo>
                  <a:lnTo>
                    <a:pt x="183" y="1720"/>
                  </a:lnTo>
                  <a:lnTo>
                    <a:pt x="179" y="1727"/>
                  </a:lnTo>
                  <a:lnTo>
                    <a:pt x="179" y="1727"/>
                  </a:lnTo>
                  <a:lnTo>
                    <a:pt x="174" y="1727"/>
                  </a:lnTo>
                  <a:lnTo>
                    <a:pt x="174" y="1727"/>
                  </a:lnTo>
                  <a:lnTo>
                    <a:pt x="166" y="1734"/>
                  </a:lnTo>
                  <a:lnTo>
                    <a:pt x="159" y="1740"/>
                  </a:lnTo>
                  <a:lnTo>
                    <a:pt x="152" y="1747"/>
                  </a:lnTo>
                  <a:lnTo>
                    <a:pt x="146" y="1755"/>
                  </a:lnTo>
                  <a:lnTo>
                    <a:pt x="137" y="176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1" y="1782"/>
                  </a:lnTo>
                  <a:lnTo>
                    <a:pt x="131" y="1782"/>
                  </a:lnTo>
                  <a:lnTo>
                    <a:pt x="33" y="2244"/>
                  </a:lnTo>
                  <a:lnTo>
                    <a:pt x="30" y="2255"/>
                  </a:lnTo>
                  <a:lnTo>
                    <a:pt x="30" y="2255"/>
                  </a:lnTo>
                  <a:lnTo>
                    <a:pt x="44" y="2243"/>
                  </a:lnTo>
                  <a:lnTo>
                    <a:pt x="56" y="2233"/>
                  </a:lnTo>
                  <a:lnTo>
                    <a:pt x="68" y="2227"/>
                  </a:lnTo>
                  <a:lnTo>
                    <a:pt x="79" y="2223"/>
                  </a:lnTo>
                  <a:lnTo>
                    <a:pt x="89" y="2222"/>
                  </a:lnTo>
                  <a:lnTo>
                    <a:pt x="95" y="2220"/>
                  </a:lnTo>
                  <a:lnTo>
                    <a:pt x="102" y="2220"/>
                  </a:lnTo>
                  <a:lnTo>
                    <a:pt x="102" y="2220"/>
                  </a:lnTo>
                  <a:lnTo>
                    <a:pt x="108" y="2220"/>
                  </a:lnTo>
                  <a:lnTo>
                    <a:pt x="115" y="2222"/>
                  </a:lnTo>
                  <a:lnTo>
                    <a:pt x="122" y="2224"/>
                  </a:lnTo>
                  <a:lnTo>
                    <a:pt x="131" y="2228"/>
                  </a:lnTo>
                  <a:lnTo>
                    <a:pt x="148" y="2238"/>
                  </a:lnTo>
                  <a:lnTo>
                    <a:pt x="164" y="2249"/>
                  </a:lnTo>
                  <a:lnTo>
                    <a:pt x="159" y="2260"/>
                  </a:lnTo>
                  <a:lnTo>
                    <a:pt x="158" y="2307"/>
                  </a:lnTo>
                  <a:lnTo>
                    <a:pt x="131" y="2376"/>
                  </a:lnTo>
                  <a:lnTo>
                    <a:pt x="97" y="2580"/>
                  </a:lnTo>
                  <a:lnTo>
                    <a:pt x="77" y="2662"/>
                  </a:lnTo>
                  <a:lnTo>
                    <a:pt x="51" y="2826"/>
                  </a:lnTo>
                  <a:lnTo>
                    <a:pt x="37" y="2850"/>
                  </a:lnTo>
                  <a:lnTo>
                    <a:pt x="35" y="2896"/>
                  </a:lnTo>
                  <a:lnTo>
                    <a:pt x="34" y="2913"/>
                  </a:lnTo>
                  <a:lnTo>
                    <a:pt x="28" y="2938"/>
                  </a:lnTo>
                  <a:lnTo>
                    <a:pt x="28" y="3062"/>
                  </a:lnTo>
                  <a:lnTo>
                    <a:pt x="35" y="3081"/>
                  </a:lnTo>
                  <a:lnTo>
                    <a:pt x="35" y="3081"/>
                  </a:lnTo>
                  <a:lnTo>
                    <a:pt x="21" y="3108"/>
                  </a:lnTo>
                  <a:lnTo>
                    <a:pt x="10" y="3133"/>
                  </a:lnTo>
                  <a:lnTo>
                    <a:pt x="2" y="3156"/>
                  </a:lnTo>
                  <a:lnTo>
                    <a:pt x="2" y="3156"/>
                  </a:lnTo>
                  <a:lnTo>
                    <a:pt x="0" y="3173"/>
                  </a:lnTo>
                  <a:lnTo>
                    <a:pt x="0" y="3191"/>
                  </a:lnTo>
                  <a:lnTo>
                    <a:pt x="3" y="3208"/>
                  </a:lnTo>
                  <a:lnTo>
                    <a:pt x="5" y="3223"/>
                  </a:lnTo>
                  <a:lnTo>
                    <a:pt x="13" y="3245"/>
                  </a:lnTo>
                  <a:lnTo>
                    <a:pt x="15" y="3253"/>
                  </a:lnTo>
                  <a:lnTo>
                    <a:pt x="15" y="3253"/>
                  </a:lnTo>
                  <a:lnTo>
                    <a:pt x="23" y="3262"/>
                  </a:lnTo>
                  <a:lnTo>
                    <a:pt x="29" y="3269"/>
                  </a:lnTo>
                  <a:lnTo>
                    <a:pt x="36" y="3276"/>
                  </a:lnTo>
                  <a:lnTo>
                    <a:pt x="45" y="3281"/>
                  </a:lnTo>
                  <a:lnTo>
                    <a:pt x="52" y="3284"/>
                  </a:lnTo>
                  <a:lnTo>
                    <a:pt x="60" y="3287"/>
                  </a:lnTo>
                  <a:lnTo>
                    <a:pt x="74" y="3289"/>
                  </a:lnTo>
                  <a:lnTo>
                    <a:pt x="88" y="3289"/>
                  </a:lnTo>
                  <a:lnTo>
                    <a:pt x="99" y="3288"/>
                  </a:lnTo>
                  <a:lnTo>
                    <a:pt x="109" y="3287"/>
                  </a:lnTo>
                  <a:lnTo>
                    <a:pt x="109" y="3287"/>
                  </a:lnTo>
                  <a:lnTo>
                    <a:pt x="125" y="3283"/>
                  </a:lnTo>
                  <a:lnTo>
                    <a:pt x="140" y="3278"/>
                  </a:lnTo>
                  <a:lnTo>
                    <a:pt x="152" y="3272"/>
                  </a:lnTo>
                  <a:lnTo>
                    <a:pt x="163" y="3266"/>
                  </a:lnTo>
                  <a:lnTo>
                    <a:pt x="173" y="3260"/>
                  </a:lnTo>
                  <a:lnTo>
                    <a:pt x="182" y="3252"/>
                  </a:lnTo>
                  <a:lnTo>
                    <a:pt x="189" y="3246"/>
                  </a:lnTo>
                  <a:lnTo>
                    <a:pt x="196" y="3239"/>
                  </a:lnTo>
                  <a:lnTo>
                    <a:pt x="205" y="3226"/>
                  </a:lnTo>
                  <a:lnTo>
                    <a:pt x="211" y="3215"/>
                  </a:lnTo>
                  <a:lnTo>
                    <a:pt x="215" y="3205"/>
                  </a:lnTo>
                  <a:lnTo>
                    <a:pt x="216" y="3154"/>
                  </a:lnTo>
                  <a:lnTo>
                    <a:pt x="216" y="3154"/>
                  </a:lnTo>
                  <a:lnTo>
                    <a:pt x="216" y="3155"/>
                  </a:lnTo>
                  <a:lnTo>
                    <a:pt x="240" y="3145"/>
                  </a:lnTo>
                  <a:lnTo>
                    <a:pt x="256" y="3093"/>
                  </a:lnTo>
                  <a:lnTo>
                    <a:pt x="254" y="3041"/>
                  </a:lnTo>
                  <a:lnTo>
                    <a:pt x="254" y="3041"/>
                  </a:lnTo>
                  <a:lnTo>
                    <a:pt x="262" y="3036"/>
                  </a:lnTo>
                  <a:lnTo>
                    <a:pt x="269" y="3032"/>
                  </a:lnTo>
                  <a:lnTo>
                    <a:pt x="275" y="3027"/>
                  </a:lnTo>
                  <a:lnTo>
                    <a:pt x="279" y="3020"/>
                  </a:lnTo>
                  <a:lnTo>
                    <a:pt x="283" y="3014"/>
                  </a:lnTo>
                  <a:lnTo>
                    <a:pt x="285" y="3008"/>
                  </a:lnTo>
                  <a:lnTo>
                    <a:pt x="289" y="2996"/>
                  </a:lnTo>
                  <a:lnTo>
                    <a:pt x="289" y="2985"/>
                  </a:lnTo>
                  <a:lnTo>
                    <a:pt x="289" y="2975"/>
                  </a:lnTo>
                  <a:lnTo>
                    <a:pt x="286" y="2967"/>
                  </a:lnTo>
                  <a:lnTo>
                    <a:pt x="286" y="2967"/>
                  </a:lnTo>
                  <a:lnTo>
                    <a:pt x="306" y="2923"/>
                  </a:lnTo>
                  <a:lnTo>
                    <a:pt x="335" y="2855"/>
                  </a:lnTo>
                  <a:lnTo>
                    <a:pt x="373" y="2764"/>
                  </a:lnTo>
                  <a:lnTo>
                    <a:pt x="434" y="2578"/>
                  </a:lnTo>
                  <a:lnTo>
                    <a:pt x="469" y="2347"/>
                  </a:lnTo>
                  <a:lnTo>
                    <a:pt x="528" y="2040"/>
                  </a:lnTo>
                  <a:lnTo>
                    <a:pt x="528" y="2040"/>
                  </a:lnTo>
                  <a:lnTo>
                    <a:pt x="542" y="1992"/>
                  </a:lnTo>
                  <a:lnTo>
                    <a:pt x="556" y="1947"/>
                  </a:lnTo>
                  <a:lnTo>
                    <a:pt x="574" y="1902"/>
                  </a:lnTo>
                  <a:lnTo>
                    <a:pt x="590" y="1862"/>
                  </a:lnTo>
                  <a:lnTo>
                    <a:pt x="616" y="1800"/>
                  </a:lnTo>
                  <a:lnTo>
                    <a:pt x="627" y="1777"/>
                  </a:lnTo>
                  <a:lnTo>
                    <a:pt x="646" y="1795"/>
                  </a:lnTo>
                  <a:lnTo>
                    <a:pt x="651" y="1820"/>
                  </a:lnTo>
                  <a:lnTo>
                    <a:pt x="697" y="1915"/>
                  </a:lnTo>
                  <a:lnTo>
                    <a:pt x="714" y="2033"/>
                  </a:lnTo>
                  <a:lnTo>
                    <a:pt x="720" y="2055"/>
                  </a:lnTo>
                  <a:lnTo>
                    <a:pt x="725" y="2087"/>
                  </a:lnTo>
                  <a:lnTo>
                    <a:pt x="725" y="2087"/>
                  </a:lnTo>
                  <a:lnTo>
                    <a:pt x="725" y="2110"/>
                  </a:lnTo>
                  <a:lnTo>
                    <a:pt x="726" y="2138"/>
                  </a:lnTo>
                  <a:lnTo>
                    <a:pt x="729" y="2169"/>
                  </a:lnTo>
                  <a:lnTo>
                    <a:pt x="733" y="2201"/>
                  </a:lnTo>
                  <a:lnTo>
                    <a:pt x="739" y="2253"/>
                  </a:lnTo>
                  <a:lnTo>
                    <a:pt x="742" y="2275"/>
                  </a:lnTo>
                  <a:lnTo>
                    <a:pt x="765" y="2409"/>
                  </a:lnTo>
                  <a:lnTo>
                    <a:pt x="765" y="2409"/>
                  </a:lnTo>
                  <a:lnTo>
                    <a:pt x="812" y="2637"/>
                  </a:lnTo>
                  <a:lnTo>
                    <a:pt x="798" y="2869"/>
                  </a:lnTo>
                  <a:lnTo>
                    <a:pt x="814" y="2930"/>
                  </a:lnTo>
                  <a:lnTo>
                    <a:pt x="812" y="2987"/>
                  </a:lnTo>
                  <a:lnTo>
                    <a:pt x="775" y="3016"/>
                  </a:lnTo>
                  <a:lnTo>
                    <a:pt x="772" y="3059"/>
                  </a:lnTo>
                  <a:lnTo>
                    <a:pt x="772" y="3059"/>
                  </a:lnTo>
                  <a:lnTo>
                    <a:pt x="773" y="3081"/>
                  </a:lnTo>
                  <a:lnTo>
                    <a:pt x="777" y="3098"/>
                  </a:lnTo>
                  <a:lnTo>
                    <a:pt x="782" y="3112"/>
                  </a:lnTo>
                  <a:lnTo>
                    <a:pt x="788" y="3120"/>
                  </a:lnTo>
                  <a:lnTo>
                    <a:pt x="794" y="3128"/>
                  </a:lnTo>
                  <a:lnTo>
                    <a:pt x="800" y="3131"/>
                  </a:lnTo>
                  <a:lnTo>
                    <a:pt x="805" y="3134"/>
                  </a:lnTo>
                  <a:lnTo>
                    <a:pt x="810" y="3135"/>
                  </a:lnTo>
                  <a:lnTo>
                    <a:pt x="799" y="3208"/>
                  </a:lnTo>
                  <a:lnTo>
                    <a:pt x="799" y="3208"/>
                  </a:lnTo>
                  <a:lnTo>
                    <a:pt x="798" y="3212"/>
                  </a:lnTo>
                  <a:lnTo>
                    <a:pt x="795" y="3220"/>
                  </a:lnTo>
                  <a:lnTo>
                    <a:pt x="795" y="3232"/>
                  </a:lnTo>
                  <a:lnTo>
                    <a:pt x="797" y="3241"/>
                  </a:lnTo>
                  <a:lnTo>
                    <a:pt x="798" y="3250"/>
                  </a:lnTo>
                  <a:lnTo>
                    <a:pt x="802" y="3260"/>
                  </a:lnTo>
                  <a:lnTo>
                    <a:pt x="805" y="3269"/>
                  </a:lnTo>
                  <a:lnTo>
                    <a:pt x="812" y="3279"/>
                  </a:lnTo>
                  <a:lnTo>
                    <a:pt x="820" y="3290"/>
                  </a:lnTo>
                  <a:lnTo>
                    <a:pt x="830" y="3300"/>
                  </a:lnTo>
                  <a:lnTo>
                    <a:pt x="842" y="3311"/>
                  </a:lnTo>
                  <a:lnTo>
                    <a:pt x="857" y="3322"/>
                  </a:lnTo>
                  <a:lnTo>
                    <a:pt x="876" y="3332"/>
                  </a:lnTo>
                  <a:lnTo>
                    <a:pt x="876" y="3332"/>
                  </a:lnTo>
                  <a:lnTo>
                    <a:pt x="878" y="3334"/>
                  </a:lnTo>
                  <a:lnTo>
                    <a:pt x="887" y="3334"/>
                  </a:lnTo>
                  <a:lnTo>
                    <a:pt x="902" y="3332"/>
                  </a:lnTo>
                  <a:lnTo>
                    <a:pt x="919" y="3329"/>
                  </a:lnTo>
                  <a:lnTo>
                    <a:pt x="929" y="3325"/>
                  </a:lnTo>
                  <a:lnTo>
                    <a:pt x="940" y="3321"/>
                  </a:lnTo>
                  <a:lnTo>
                    <a:pt x="951" y="3315"/>
                  </a:lnTo>
                  <a:lnTo>
                    <a:pt x="962" y="3309"/>
                  </a:lnTo>
                  <a:lnTo>
                    <a:pt x="974" y="3300"/>
                  </a:lnTo>
                  <a:lnTo>
                    <a:pt x="985" y="3289"/>
                  </a:lnTo>
                  <a:lnTo>
                    <a:pt x="998" y="3278"/>
                  </a:lnTo>
                  <a:lnTo>
                    <a:pt x="1009" y="3263"/>
                  </a:lnTo>
                  <a:lnTo>
                    <a:pt x="1011" y="3225"/>
                  </a:lnTo>
                  <a:lnTo>
                    <a:pt x="1009" y="3214"/>
                  </a:lnTo>
                  <a:lnTo>
                    <a:pt x="1009" y="3179"/>
                  </a:lnTo>
                  <a:lnTo>
                    <a:pt x="1006" y="3141"/>
                  </a:lnTo>
                  <a:lnTo>
                    <a:pt x="1019" y="3146"/>
                  </a:lnTo>
                  <a:lnTo>
                    <a:pt x="1019" y="3146"/>
                  </a:lnTo>
                  <a:lnTo>
                    <a:pt x="1024" y="3142"/>
                  </a:lnTo>
                  <a:lnTo>
                    <a:pt x="1028" y="3138"/>
                  </a:lnTo>
                  <a:lnTo>
                    <a:pt x="1033" y="3131"/>
                  </a:lnTo>
                  <a:lnTo>
                    <a:pt x="1037" y="3124"/>
                  </a:lnTo>
                  <a:lnTo>
                    <a:pt x="1043" y="3108"/>
                  </a:lnTo>
                  <a:lnTo>
                    <a:pt x="1048" y="3091"/>
                  </a:lnTo>
                  <a:lnTo>
                    <a:pt x="1052" y="3075"/>
                  </a:lnTo>
                  <a:lnTo>
                    <a:pt x="1054" y="3060"/>
                  </a:lnTo>
                  <a:lnTo>
                    <a:pt x="1057" y="3046"/>
                  </a:lnTo>
                  <a:lnTo>
                    <a:pt x="1058" y="3032"/>
                  </a:lnTo>
                  <a:lnTo>
                    <a:pt x="1058" y="3032"/>
                  </a:lnTo>
                  <a:lnTo>
                    <a:pt x="1057" y="3027"/>
                  </a:lnTo>
                  <a:lnTo>
                    <a:pt x="1054" y="3023"/>
                  </a:lnTo>
                  <a:lnTo>
                    <a:pt x="1048" y="3014"/>
                  </a:lnTo>
                  <a:lnTo>
                    <a:pt x="1041" y="3008"/>
                  </a:lnTo>
                  <a:lnTo>
                    <a:pt x="1033" y="3002"/>
                  </a:lnTo>
                  <a:lnTo>
                    <a:pt x="1019" y="2995"/>
                  </a:lnTo>
                  <a:lnTo>
                    <a:pt x="1012" y="2992"/>
                  </a:lnTo>
                  <a:lnTo>
                    <a:pt x="1021" y="2908"/>
                  </a:lnTo>
                  <a:lnTo>
                    <a:pt x="1036" y="2718"/>
                  </a:lnTo>
                  <a:lnTo>
                    <a:pt x="1036" y="2718"/>
                  </a:lnTo>
                  <a:lnTo>
                    <a:pt x="1036" y="2702"/>
                  </a:lnTo>
                  <a:lnTo>
                    <a:pt x="1035" y="2680"/>
                  </a:lnTo>
                  <a:lnTo>
                    <a:pt x="1031" y="2626"/>
                  </a:lnTo>
                  <a:lnTo>
                    <a:pt x="1026" y="2558"/>
                  </a:lnTo>
                  <a:lnTo>
                    <a:pt x="1026" y="2531"/>
                  </a:lnTo>
                  <a:lnTo>
                    <a:pt x="1015" y="2386"/>
                  </a:lnTo>
                  <a:lnTo>
                    <a:pt x="1005" y="2256"/>
                  </a:lnTo>
                  <a:lnTo>
                    <a:pt x="995" y="2169"/>
                  </a:lnTo>
                  <a:lnTo>
                    <a:pt x="993" y="2132"/>
                  </a:lnTo>
                  <a:lnTo>
                    <a:pt x="990" y="2097"/>
                  </a:lnTo>
                  <a:lnTo>
                    <a:pt x="988" y="2047"/>
                  </a:lnTo>
                  <a:lnTo>
                    <a:pt x="984" y="1932"/>
                  </a:lnTo>
                  <a:lnTo>
                    <a:pt x="984" y="1878"/>
                  </a:lnTo>
                  <a:lnTo>
                    <a:pt x="982" y="1720"/>
                  </a:lnTo>
                  <a:lnTo>
                    <a:pt x="974" y="1594"/>
                  </a:lnTo>
                  <a:lnTo>
                    <a:pt x="977" y="1560"/>
                  </a:lnTo>
                  <a:lnTo>
                    <a:pt x="977" y="1560"/>
                  </a:lnTo>
                  <a:lnTo>
                    <a:pt x="974" y="1543"/>
                  </a:lnTo>
                  <a:lnTo>
                    <a:pt x="971" y="1529"/>
                  </a:lnTo>
                  <a:lnTo>
                    <a:pt x="967" y="1519"/>
                  </a:lnTo>
                  <a:lnTo>
                    <a:pt x="963" y="1513"/>
                  </a:lnTo>
                  <a:lnTo>
                    <a:pt x="941" y="1386"/>
                  </a:lnTo>
                  <a:lnTo>
                    <a:pt x="909" y="1343"/>
                  </a:lnTo>
                  <a:lnTo>
                    <a:pt x="909" y="1326"/>
                  </a:lnTo>
                  <a:lnTo>
                    <a:pt x="915" y="1317"/>
                  </a:lnTo>
                  <a:lnTo>
                    <a:pt x="915" y="1298"/>
                  </a:lnTo>
                  <a:lnTo>
                    <a:pt x="922" y="1298"/>
                  </a:lnTo>
                  <a:lnTo>
                    <a:pt x="925" y="1290"/>
                  </a:lnTo>
                  <a:lnTo>
                    <a:pt x="920" y="1249"/>
                  </a:lnTo>
                  <a:lnTo>
                    <a:pt x="925" y="1247"/>
                  </a:lnTo>
                  <a:lnTo>
                    <a:pt x="1012" y="1229"/>
                  </a:lnTo>
                  <a:lnTo>
                    <a:pt x="1041" y="1222"/>
                  </a:lnTo>
                  <a:lnTo>
                    <a:pt x="1093" y="1217"/>
                  </a:lnTo>
                  <a:lnTo>
                    <a:pt x="1093" y="1217"/>
                  </a:lnTo>
                  <a:lnTo>
                    <a:pt x="1104" y="1212"/>
                  </a:lnTo>
                  <a:lnTo>
                    <a:pt x="1115" y="1207"/>
                  </a:lnTo>
                  <a:lnTo>
                    <a:pt x="1131" y="1197"/>
                  </a:lnTo>
                  <a:lnTo>
                    <a:pt x="1141" y="1190"/>
                  </a:lnTo>
                  <a:lnTo>
                    <a:pt x="1144" y="1186"/>
                  </a:lnTo>
                  <a:lnTo>
                    <a:pt x="1144" y="1186"/>
                  </a:lnTo>
                  <a:lnTo>
                    <a:pt x="1147" y="1181"/>
                  </a:lnTo>
                  <a:lnTo>
                    <a:pt x="1148" y="1176"/>
                  </a:lnTo>
                  <a:lnTo>
                    <a:pt x="1152" y="1163"/>
                  </a:lnTo>
                  <a:lnTo>
                    <a:pt x="1154" y="1148"/>
                  </a:lnTo>
                  <a:lnTo>
                    <a:pt x="1155" y="1133"/>
                  </a:lnTo>
                  <a:lnTo>
                    <a:pt x="1155" y="1107"/>
                  </a:lnTo>
                  <a:lnTo>
                    <a:pt x="1155" y="1096"/>
                  </a:lnTo>
                  <a:lnTo>
                    <a:pt x="1155" y="1096"/>
                  </a:lnTo>
                  <a:close/>
                  <a:moveTo>
                    <a:pt x="286" y="1152"/>
                  </a:moveTo>
                  <a:lnTo>
                    <a:pt x="284" y="1127"/>
                  </a:lnTo>
                  <a:lnTo>
                    <a:pt x="295" y="1109"/>
                  </a:lnTo>
                  <a:lnTo>
                    <a:pt x="295" y="1068"/>
                  </a:lnTo>
                  <a:lnTo>
                    <a:pt x="300" y="1056"/>
                  </a:lnTo>
                  <a:lnTo>
                    <a:pt x="300" y="1056"/>
                  </a:lnTo>
                  <a:lnTo>
                    <a:pt x="301" y="1056"/>
                  </a:lnTo>
                  <a:lnTo>
                    <a:pt x="302" y="1057"/>
                  </a:lnTo>
                  <a:lnTo>
                    <a:pt x="304" y="1059"/>
                  </a:lnTo>
                  <a:lnTo>
                    <a:pt x="299" y="1107"/>
                  </a:lnTo>
                  <a:lnTo>
                    <a:pt x="295" y="1155"/>
                  </a:lnTo>
                  <a:lnTo>
                    <a:pt x="284" y="1189"/>
                  </a:lnTo>
                  <a:lnTo>
                    <a:pt x="286" y="1162"/>
                  </a:lnTo>
                  <a:lnTo>
                    <a:pt x="286" y="1152"/>
                  </a:lnTo>
                  <a:close/>
                  <a:moveTo>
                    <a:pt x="190" y="1636"/>
                  </a:moveTo>
                  <a:lnTo>
                    <a:pt x="194" y="1631"/>
                  </a:lnTo>
                  <a:lnTo>
                    <a:pt x="203" y="1637"/>
                  </a:lnTo>
                  <a:lnTo>
                    <a:pt x="205" y="1657"/>
                  </a:lnTo>
                  <a:lnTo>
                    <a:pt x="205" y="1657"/>
                  </a:lnTo>
                  <a:lnTo>
                    <a:pt x="201" y="1655"/>
                  </a:lnTo>
                  <a:lnTo>
                    <a:pt x="196" y="1653"/>
                  </a:lnTo>
                  <a:lnTo>
                    <a:pt x="193" y="1655"/>
                  </a:lnTo>
                  <a:lnTo>
                    <a:pt x="189" y="1657"/>
                  </a:lnTo>
                  <a:lnTo>
                    <a:pt x="190" y="1636"/>
                  </a:lnTo>
                  <a:close/>
                  <a:moveTo>
                    <a:pt x="210" y="2070"/>
                  </a:moveTo>
                  <a:lnTo>
                    <a:pt x="219" y="1995"/>
                  </a:lnTo>
                  <a:lnTo>
                    <a:pt x="224" y="2028"/>
                  </a:lnTo>
                  <a:lnTo>
                    <a:pt x="210" y="2070"/>
                  </a:lnTo>
                  <a:close/>
                  <a:moveTo>
                    <a:pt x="301" y="1489"/>
                  </a:moveTo>
                  <a:lnTo>
                    <a:pt x="293" y="1531"/>
                  </a:lnTo>
                  <a:lnTo>
                    <a:pt x="288" y="1552"/>
                  </a:lnTo>
                  <a:lnTo>
                    <a:pt x="268" y="1584"/>
                  </a:lnTo>
                  <a:lnTo>
                    <a:pt x="269" y="1649"/>
                  </a:lnTo>
                  <a:lnTo>
                    <a:pt x="254" y="1725"/>
                  </a:lnTo>
                  <a:lnTo>
                    <a:pt x="249" y="1794"/>
                  </a:lnTo>
                  <a:lnTo>
                    <a:pt x="231" y="1906"/>
                  </a:lnTo>
                  <a:lnTo>
                    <a:pt x="245" y="1796"/>
                  </a:lnTo>
                  <a:lnTo>
                    <a:pt x="240" y="1766"/>
                  </a:lnTo>
                  <a:lnTo>
                    <a:pt x="240" y="1766"/>
                  </a:lnTo>
                  <a:lnTo>
                    <a:pt x="237" y="1759"/>
                  </a:lnTo>
                  <a:lnTo>
                    <a:pt x="235" y="1755"/>
                  </a:lnTo>
                  <a:lnTo>
                    <a:pt x="227" y="1746"/>
                  </a:lnTo>
                  <a:lnTo>
                    <a:pt x="228" y="1742"/>
                  </a:lnTo>
                  <a:lnTo>
                    <a:pt x="224" y="1741"/>
                  </a:lnTo>
                  <a:lnTo>
                    <a:pt x="224" y="1690"/>
                  </a:lnTo>
                  <a:lnTo>
                    <a:pt x="228" y="1688"/>
                  </a:lnTo>
                  <a:lnTo>
                    <a:pt x="228" y="1688"/>
                  </a:lnTo>
                  <a:lnTo>
                    <a:pt x="233" y="1687"/>
                  </a:lnTo>
                  <a:lnTo>
                    <a:pt x="237" y="1685"/>
                  </a:lnTo>
                  <a:lnTo>
                    <a:pt x="242" y="1681"/>
                  </a:lnTo>
                  <a:lnTo>
                    <a:pt x="245" y="1677"/>
                  </a:lnTo>
                  <a:lnTo>
                    <a:pt x="246" y="1674"/>
                  </a:lnTo>
                  <a:lnTo>
                    <a:pt x="246" y="1639"/>
                  </a:lnTo>
                  <a:lnTo>
                    <a:pt x="251" y="1603"/>
                  </a:lnTo>
                  <a:lnTo>
                    <a:pt x="251" y="1577"/>
                  </a:lnTo>
                  <a:lnTo>
                    <a:pt x="251" y="1577"/>
                  </a:lnTo>
                  <a:lnTo>
                    <a:pt x="259" y="1579"/>
                  </a:lnTo>
                  <a:lnTo>
                    <a:pt x="263" y="1575"/>
                  </a:lnTo>
                  <a:lnTo>
                    <a:pt x="268" y="1510"/>
                  </a:lnTo>
                  <a:lnTo>
                    <a:pt x="268" y="1510"/>
                  </a:lnTo>
                  <a:lnTo>
                    <a:pt x="270" y="1512"/>
                  </a:lnTo>
                  <a:lnTo>
                    <a:pt x="277" y="1448"/>
                  </a:lnTo>
                  <a:lnTo>
                    <a:pt x="274" y="1444"/>
                  </a:lnTo>
                  <a:lnTo>
                    <a:pt x="277" y="1441"/>
                  </a:lnTo>
                  <a:lnTo>
                    <a:pt x="291" y="1476"/>
                  </a:lnTo>
                  <a:lnTo>
                    <a:pt x="307" y="1477"/>
                  </a:lnTo>
                  <a:lnTo>
                    <a:pt x="307" y="1477"/>
                  </a:lnTo>
                  <a:lnTo>
                    <a:pt x="301" y="1489"/>
                  </a:lnTo>
                  <a:close/>
                  <a:moveTo>
                    <a:pt x="952" y="1067"/>
                  </a:moveTo>
                  <a:lnTo>
                    <a:pt x="946" y="1068"/>
                  </a:lnTo>
                  <a:lnTo>
                    <a:pt x="932" y="1063"/>
                  </a:lnTo>
                  <a:lnTo>
                    <a:pt x="902" y="1059"/>
                  </a:lnTo>
                  <a:lnTo>
                    <a:pt x="894" y="1063"/>
                  </a:lnTo>
                  <a:lnTo>
                    <a:pt x="893" y="1032"/>
                  </a:lnTo>
                  <a:lnTo>
                    <a:pt x="883" y="1010"/>
                  </a:lnTo>
                  <a:lnTo>
                    <a:pt x="884" y="980"/>
                  </a:lnTo>
                  <a:lnTo>
                    <a:pt x="889" y="961"/>
                  </a:lnTo>
                  <a:lnTo>
                    <a:pt x="894" y="918"/>
                  </a:lnTo>
                  <a:lnTo>
                    <a:pt x="908" y="961"/>
                  </a:lnTo>
                  <a:lnTo>
                    <a:pt x="940" y="1025"/>
                  </a:lnTo>
                  <a:lnTo>
                    <a:pt x="953" y="1049"/>
                  </a:lnTo>
                  <a:lnTo>
                    <a:pt x="952" y="1067"/>
                  </a:lnTo>
                  <a:close/>
                </a:path>
              </a:pathLst>
            </a:custGeom>
            <a:gradFill rotWithShape="1">
              <a:gsLst>
                <a:gs pos="0">
                  <a:srgbClr val="E3E9E9"/>
                </a:gs>
                <a:gs pos="100000">
                  <a:srgbClr val="E3E9E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08" name="Freeform 8"/>
            <p:cNvSpPr>
              <a:spLocks noEditPoints="1"/>
            </p:cNvSpPr>
            <p:nvPr/>
          </p:nvSpPr>
          <p:spPr bwMode="invGray">
            <a:xfrm>
              <a:off x="3454" y="2285"/>
              <a:ext cx="279" cy="784"/>
            </a:xfrm>
            <a:custGeom>
              <a:avLst/>
              <a:gdLst/>
              <a:ahLst/>
              <a:cxnLst>
                <a:cxn ang="0">
                  <a:pos x="1128" y="998"/>
                </a:cxn>
                <a:cxn ang="0">
                  <a:pos x="1036" y="783"/>
                </a:cxn>
                <a:cxn ang="0">
                  <a:pos x="876" y="566"/>
                </a:cxn>
                <a:cxn ang="0">
                  <a:pos x="731" y="471"/>
                </a:cxn>
                <a:cxn ang="0">
                  <a:pos x="807" y="326"/>
                </a:cxn>
                <a:cxn ang="0">
                  <a:pos x="818" y="199"/>
                </a:cxn>
                <a:cxn ang="0">
                  <a:pos x="754" y="87"/>
                </a:cxn>
                <a:cxn ang="0">
                  <a:pos x="575" y="7"/>
                </a:cxn>
                <a:cxn ang="0">
                  <a:pos x="529" y="49"/>
                </a:cxn>
                <a:cxn ang="0">
                  <a:pos x="465" y="78"/>
                </a:cxn>
                <a:cxn ang="0">
                  <a:pos x="461" y="166"/>
                </a:cxn>
                <a:cxn ang="0">
                  <a:pos x="474" y="204"/>
                </a:cxn>
                <a:cxn ang="0">
                  <a:pos x="471" y="353"/>
                </a:cxn>
                <a:cxn ang="0">
                  <a:pos x="519" y="416"/>
                </a:cxn>
                <a:cxn ang="0">
                  <a:pos x="355" y="527"/>
                </a:cxn>
                <a:cxn ang="0">
                  <a:pos x="235" y="581"/>
                </a:cxn>
                <a:cxn ang="0">
                  <a:pos x="174" y="867"/>
                </a:cxn>
                <a:cxn ang="0">
                  <a:pos x="136" y="1159"/>
                </a:cxn>
                <a:cxn ang="0">
                  <a:pos x="114" y="1456"/>
                </a:cxn>
                <a:cxn ang="0">
                  <a:pos x="114" y="1536"/>
                </a:cxn>
                <a:cxn ang="0">
                  <a:pos x="177" y="1709"/>
                </a:cxn>
                <a:cxn ang="0">
                  <a:pos x="174" y="1727"/>
                </a:cxn>
                <a:cxn ang="0">
                  <a:pos x="132" y="1779"/>
                </a:cxn>
                <a:cxn ang="0">
                  <a:pos x="44" y="2243"/>
                </a:cxn>
                <a:cxn ang="0">
                  <a:pos x="108" y="2220"/>
                </a:cxn>
                <a:cxn ang="0">
                  <a:pos x="131" y="2376"/>
                </a:cxn>
                <a:cxn ang="0">
                  <a:pos x="28" y="3062"/>
                </a:cxn>
                <a:cxn ang="0">
                  <a:pos x="0" y="3191"/>
                </a:cxn>
                <a:cxn ang="0">
                  <a:pos x="36" y="3276"/>
                </a:cxn>
                <a:cxn ang="0">
                  <a:pos x="109" y="3287"/>
                </a:cxn>
                <a:cxn ang="0">
                  <a:pos x="196" y="3239"/>
                </a:cxn>
                <a:cxn ang="0">
                  <a:pos x="256" y="3093"/>
                </a:cxn>
                <a:cxn ang="0">
                  <a:pos x="285" y="3008"/>
                </a:cxn>
                <a:cxn ang="0">
                  <a:pos x="373" y="2764"/>
                </a:cxn>
                <a:cxn ang="0">
                  <a:pos x="590" y="1862"/>
                </a:cxn>
                <a:cxn ang="0">
                  <a:pos x="725" y="2087"/>
                </a:cxn>
                <a:cxn ang="0">
                  <a:pos x="765" y="2409"/>
                </a:cxn>
                <a:cxn ang="0">
                  <a:pos x="772" y="3059"/>
                </a:cxn>
                <a:cxn ang="0">
                  <a:pos x="810" y="3135"/>
                </a:cxn>
                <a:cxn ang="0">
                  <a:pos x="802" y="3260"/>
                </a:cxn>
                <a:cxn ang="0">
                  <a:pos x="876" y="3332"/>
                </a:cxn>
                <a:cxn ang="0">
                  <a:pos x="962" y="3309"/>
                </a:cxn>
                <a:cxn ang="0">
                  <a:pos x="1006" y="3141"/>
                </a:cxn>
                <a:cxn ang="0">
                  <a:pos x="1048" y="3091"/>
                </a:cxn>
                <a:cxn ang="0">
                  <a:pos x="1048" y="3014"/>
                </a:cxn>
                <a:cxn ang="0">
                  <a:pos x="1036" y="2702"/>
                </a:cxn>
                <a:cxn ang="0">
                  <a:pos x="993" y="2132"/>
                </a:cxn>
                <a:cxn ang="0">
                  <a:pos x="977" y="1560"/>
                </a:cxn>
                <a:cxn ang="0">
                  <a:pos x="915" y="1317"/>
                </a:cxn>
                <a:cxn ang="0">
                  <a:pos x="1093" y="1217"/>
                </a:cxn>
                <a:cxn ang="0">
                  <a:pos x="1147" y="1181"/>
                </a:cxn>
                <a:cxn ang="0">
                  <a:pos x="286" y="1152"/>
                </a:cxn>
                <a:cxn ang="0">
                  <a:pos x="304" y="1059"/>
                </a:cxn>
                <a:cxn ang="0">
                  <a:pos x="203" y="1637"/>
                </a:cxn>
                <a:cxn ang="0">
                  <a:pos x="210" y="2070"/>
                </a:cxn>
                <a:cxn ang="0">
                  <a:pos x="269" y="1649"/>
                </a:cxn>
                <a:cxn ang="0">
                  <a:pos x="235" y="1755"/>
                </a:cxn>
                <a:cxn ang="0">
                  <a:pos x="237" y="1685"/>
                </a:cxn>
                <a:cxn ang="0">
                  <a:pos x="259" y="1579"/>
                </a:cxn>
                <a:cxn ang="0">
                  <a:pos x="291" y="1476"/>
                </a:cxn>
                <a:cxn ang="0">
                  <a:pos x="894" y="1063"/>
                </a:cxn>
                <a:cxn ang="0">
                  <a:pos x="953" y="1049"/>
                </a:cxn>
              </a:cxnLst>
              <a:rect l="0" t="0" r="r" b="b"/>
              <a:pathLst>
                <a:path w="1155" h="3334">
                  <a:moveTo>
                    <a:pt x="1155" y="1096"/>
                  </a:moveTo>
                  <a:lnTo>
                    <a:pt x="1149" y="1074"/>
                  </a:lnTo>
                  <a:lnTo>
                    <a:pt x="1148" y="1054"/>
                  </a:lnTo>
                  <a:lnTo>
                    <a:pt x="1148" y="1054"/>
                  </a:lnTo>
                  <a:lnTo>
                    <a:pt x="1143" y="1037"/>
                  </a:lnTo>
                  <a:lnTo>
                    <a:pt x="1138" y="1022"/>
                  </a:lnTo>
                  <a:lnTo>
                    <a:pt x="1133" y="1009"/>
                  </a:lnTo>
                  <a:lnTo>
                    <a:pt x="1128" y="998"/>
                  </a:lnTo>
                  <a:lnTo>
                    <a:pt x="1120" y="982"/>
                  </a:lnTo>
                  <a:lnTo>
                    <a:pt x="1117" y="977"/>
                  </a:lnTo>
                  <a:lnTo>
                    <a:pt x="1095" y="931"/>
                  </a:lnTo>
                  <a:lnTo>
                    <a:pt x="1085" y="892"/>
                  </a:lnTo>
                  <a:lnTo>
                    <a:pt x="1056" y="857"/>
                  </a:lnTo>
                  <a:lnTo>
                    <a:pt x="1038" y="809"/>
                  </a:lnTo>
                  <a:lnTo>
                    <a:pt x="1036" y="783"/>
                  </a:lnTo>
                  <a:lnTo>
                    <a:pt x="1036" y="783"/>
                  </a:lnTo>
                  <a:lnTo>
                    <a:pt x="1019" y="749"/>
                  </a:lnTo>
                  <a:lnTo>
                    <a:pt x="991" y="699"/>
                  </a:lnTo>
                  <a:lnTo>
                    <a:pt x="957" y="637"/>
                  </a:lnTo>
                  <a:lnTo>
                    <a:pt x="942" y="620"/>
                  </a:lnTo>
                  <a:lnTo>
                    <a:pt x="938" y="618"/>
                  </a:lnTo>
                  <a:lnTo>
                    <a:pt x="918" y="598"/>
                  </a:lnTo>
                  <a:lnTo>
                    <a:pt x="894" y="581"/>
                  </a:lnTo>
                  <a:lnTo>
                    <a:pt x="876" y="566"/>
                  </a:lnTo>
                  <a:lnTo>
                    <a:pt x="863" y="563"/>
                  </a:lnTo>
                  <a:lnTo>
                    <a:pt x="824" y="544"/>
                  </a:lnTo>
                  <a:lnTo>
                    <a:pt x="808" y="523"/>
                  </a:lnTo>
                  <a:lnTo>
                    <a:pt x="787" y="522"/>
                  </a:lnTo>
                  <a:lnTo>
                    <a:pt x="786" y="522"/>
                  </a:lnTo>
                  <a:lnTo>
                    <a:pt x="778" y="519"/>
                  </a:lnTo>
                  <a:lnTo>
                    <a:pt x="745" y="473"/>
                  </a:lnTo>
                  <a:lnTo>
                    <a:pt x="731" y="471"/>
                  </a:lnTo>
                  <a:lnTo>
                    <a:pt x="734" y="452"/>
                  </a:lnTo>
                  <a:lnTo>
                    <a:pt x="735" y="453"/>
                  </a:lnTo>
                  <a:lnTo>
                    <a:pt x="742" y="439"/>
                  </a:lnTo>
                  <a:lnTo>
                    <a:pt x="750" y="463"/>
                  </a:lnTo>
                  <a:lnTo>
                    <a:pt x="755" y="463"/>
                  </a:lnTo>
                  <a:lnTo>
                    <a:pt x="779" y="411"/>
                  </a:lnTo>
                  <a:lnTo>
                    <a:pt x="807" y="326"/>
                  </a:lnTo>
                  <a:lnTo>
                    <a:pt x="807" y="326"/>
                  </a:lnTo>
                  <a:lnTo>
                    <a:pt x="814" y="305"/>
                  </a:lnTo>
                  <a:lnTo>
                    <a:pt x="821" y="279"/>
                  </a:lnTo>
                  <a:lnTo>
                    <a:pt x="829" y="249"/>
                  </a:lnTo>
                  <a:lnTo>
                    <a:pt x="829" y="249"/>
                  </a:lnTo>
                  <a:lnTo>
                    <a:pt x="828" y="236"/>
                  </a:lnTo>
                  <a:lnTo>
                    <a:pt x="825" y="222"/>
                  </a:lnTo>
                  <a:lnTo>
                    <a:pt x="821" y="210"/>
                  </a:lnTo>
                  <a:lnTo>
                    <a:pt x="818" y="199"/>
                  </a:lnTo>
                  <a:lnTo>
                    <a:pt x="809" y="184"/>
                  </a:lnTo>
                  <a:lnTo>
                    <a:pt x="805" y="178"/>
                  </a:lnTo>
                  <a:lnTo>
                    <a:pt x="805" y="178"/>
                  </a:lnTo>
                  <a:lnTo>
                    <a:pt x="794" y="163"/>
                  </a:lnTo>
                  <a:lnTo>
                    <a:pt x="783" y="148"/>
                  </a:lnTo>
                  <a:lnTo>
                    <a:pt x="773" y="132"/>
                  </a:lnTo>
                  <a:lnTo>
                    <a:pt x="760" y="89"/>
                  </a:lnTo>
                  <a:lnTo>
                    <a:pt x="754" y="87"/>
                  </a:lnTo>
                  <a:lnTo>
                    <a:pt x="730" y="57"/>
                  </a:lnTo>
                  <a:lnTo>
                    <a:pt x="696" y="51"/>
                  </a:lnTo>
                  <a:lnTo>
                    <a:pt x="635" y="10"/>
                  </a:lnTo>
                  <a:lnTo>
                    <a:pt x="629" y="10"/>
                  </a:lnTo>
                  <a:lnTo>
                    <a:pt x="634" y="25"/>
                  </a:lnTo>
                  <a:lnTo>
                    <a:pt x="588" y="0"/>
                  </a:lnTo>
                  <a:lnTo>
                    <a:pt x="598" y="25"/>
                  </a:lnTo>
                  <a:lnTo>
                    <a:pt x="575" y="7"/>
                  </a:lnTo>
                  <a:lnTo>
                    <a:pt x="579" y="29"/>
                  </a:lnTo>
                  <a:lnTo>
                    <a:pt x="574" y="26"/>
                  </a:lnTo>
                  <a:lnTo>
                    <a:pt x="534" y="14"/>
                  </a:lnTo>
                  <a:lnTo>
                    <a:pt x="556" y="39"/>
                  </a:lnTo>
                  <a:lnTo>
                    <a:pt x="554" y="41"/>
                  </a:lnTo>
                  <a:lnTo>
                    <a:pt x="519" y="19"/>
                  </a:lnTo>
                  <a:lnTo>
                    <a:pt x="532" y="47"/>
                  </a:lnTo>
                  <a:lnTo>
                    <a:pt x="529" y="49"/>
                  </a:lnTo>
                  <a:lnTo>
                    <a:pt x="508" y="19"/>
                  </a:lnTo>
                  <a:lnTo>
                    <a:pt x="508" y="24"/>
                  </a:lnTo>
                  <a:lnTo>
                    <a:pt x="507" y="56"/>
                  </a:lnTo>
                  <a:lnTo>
                    <a:pt x="476" y="46"/>
                  </a:lnTo>
                  <a:lnTo>
                    <a:pt x="479" y="50"/>
                  </a:lnTo>
                  <a:lnTo>
                    <a:pt x="505" y="73"/>
                  </a:lnTo>
                  <a:lnTo>
                    <a:pt x="461" y="74"/>
                  </a:lnTo>
                  <a:lnTo>
                    <a:pt x="465" y="78"/>
                  </a:lnTo>
                  <a:lnTo>
                    <a:pt x="489" y="90"/>
                  </a:lnTo>
                  <a:lnTo>
                    <a:pt x="468" y="94"/>
                  </a:lnTo>
                  <a:lnTo>
                    <a:pt x="491" y="103"/>
                  </a:lnTo>
                  <a:lnTo>
                    <a:pt x="458" y="115"/>
                  </a:lnTo>
                  <a:lnTo>
                    <a:pt x="482" y="126"/>
                  </a:lnTo>
                  <a:lnTo>
                    <a:pt x="468" y="137"/>
                  </a:lnTo>
                  <a:lnTo>
                    <a:pt x="482" y="139"/>
                  </a:lnTo>
                  <a:lnTo>
                    <a:pt x="461" y="166"/>
                  </a:lnTo>
                  <a:lnTo>
                    <a:pt x="464" y="164"/>
                  </a:lnTo>
                  <a:lnTo>
                    <a:pt x="479" y="158"/>
                  </a:lnTo>
                  <a:lnTo>
                    <a:pt x="479" y="158"/>
                  </a:lnTo>
                  <a:lnTo>
                    <a:pt x="476" y="167"/>
                  </a:lnTo>
                  <a:lnTo>
                    <a:pt x="474" y="178"/>
                  </a:lnTo>
                  <a:lnTo>
                    <a:pt x="473" y="190"/>
                  </a:lnTo>
                  <a:lnTo>
                    <a:pt x="473" y="198"/>
                  </a:lnTo>
                  <a:lnTo>
                    <a:pt x="474" y="204"/>
                  </a:lnTo>
                  <a:lnTo>
                    <a:pt x="471" y="216"/>
                  </a:lnTo>
                  <a:lnTo>
                    <a:pt x="471" y="229"/>
                  </a:lnTo>
                  <a:lnTo>
                    <a:pt x="471" y="229"/>
                  </a:lnTo>
                  <a:lnTo>
                    <a:pt x="466" y="240"/>
                  </a:lnTo>
                  <a:lnTo>
                    <a:pt x="460" y="252"/>
                  </a:lnTo>
                  <a:lnTo>
                    <a:pt x="469" y="304"/>
                  </a:lnTo>
                  <a:lnTo>
                    <a:pt x="471" y="353"/>
                  </a:lnTo>
                  <a:lnTo>
                    <a:pt x="471" y="353"/>
                  </a:lnTo>
                  <a:lnTo>
                    <a:pt x="473" y="359"/>
                  </a:lnTo>
                  <a:lnTo>
                    <a:pt x="474" y="365"/>
                  </a:lnTo>
                  <a:lnTo>
                    <a:pt x="477" y="374"/>
                  </a:lnTo>
                  <a:lnTo>
                    <a:pt x="481" y="383"/>
                  </a:lnTo>
                  <a:lnTo>
                    <a:pt x="487" y="391"/>
                  </a:lnTo>
                  <a:lnTo>
                    <a:pt x="495" y="399"/>
                  </a:lnTo>
                  <a:lnTo>
                    <a:pt x="505" y="406"/>
                  </a:lnTo>
                  <a:lnTo>
                    <a:pt x="519" y="416"/>
                  </a:lnTo>
                  <a:lnTo>
                    <a:pt x="521" y="428"/>
                  </a:lnTo>
                  <a:lnTo>
                    <a:pt x="519" y="439"/>
                  </a:lnTo>
                  <a:lnTo>
                    <a:pt x="510" y="441"/>
                  </a:lnTo>
                  <a:lnTo>
                    <a:pt x="438" y="505"/>
                  </a:lnTo>
                  <a:lnTo>
                    <a:pt x="415" y="507"/>
                  </a:lnTo>
                  <a:lnTo>
                    <a:pt x="388" y="523"/>
                  </a:lnTo>
                  <a:lnTo>
                    <a:pt x="355" y="527"/>
                  </a:lnTo>
                  <a:lnTo>
                    <a:pt x="355" y="527"/>
                  </a:lnTo>
                  <a:lnTo>
                    <a:pt x="343" y="529"/>
                  </a:lnTo>
                  <a:lnTo>
                    <a:pt x="332" y="532"/>
                  </a:lnTo>
                  <a:lnTo>
                    <a:pt x="310" y="538"/>
                  </a:lnTo>
                  <a:lnTo>
                    <a:pt x="289" y="547"/>
                  </a:lnTo>
                  <a:lnTo>
                    <a:pt x="270" y="556"/>
                  </a:lnTo>
                  <a:lnTo>
                    <a:pt x="256" y="565"/>
                  </a:lnTo>
                  <a:lnTo>
                    <a:pt x="245" y="574"/>
                  </a:lnTo>
                  <a:lnTo>
                    <a:pt x="235" y="581"/>
                  </a:lnTo>
                  <a:lnTo>
                    <a:pt x="232" y="619"/>
                  </a:lnTo>
                  <a:lnTo>
                    <a:pt x="205" y="690"/>
                  </a:lnTo>
                  <a:lnTo>
                    <a:pt x="195" y="731"/>
                  </a:lnTo>
                  <a:lnTo>
                    <a:pt x="187" y="793"/>
                  </a:lnTo>
                  <a:lnTo>
                    <a:pt x="183" y="809"/>
                  </a:lnTo>
                  <a:lnTo>
                    <a:pt x="183" y="809"/>
                  </a:lnTo>
                  <a:lnTo>
                    <a:pt x="178" y="837"/>
                  </a:lnTo>
                  <a:lnTo>
                    <a:pt x="174" y="867"/>
                  </a:lnTo>
                  <a:lnTo>
                    <a:pt x="169" y="921"/>
                  </a:lnTo>
                  <a:lnTo>
                    <a:pt x="168" y="962"/>
                  </a:lnTo>
                  <a:lnTo>
                    <a:pt x="168" y="978"/>
                  </a:lnTo>
                  <a:lnTo>
                    <a:pt x="155" y="1017"/>
                  </a:lnTo>
                  <a:lnTo>
                    <a:pt x="146" y="1063"/>
                  </a:lnTo>
                  <a:lnTo>
                    <a:pt x="137" y="1079"/>
                  </a:lnTo>
                  <a:lnTo>
                    <a:pt x="134" y="1141"/>
                  </a:lnTo>
                  <a:lnTo>
                    <a:pt x="136" y="1159"/>
                  </a:lnTo>
                  <a:lnTo>
                    <a:pt x="130" y="1173"/>
                  </a:lnTo>
                  <a:lnTo>
                    <a:pt x="113" y="1231"/>
                  </a:lnTo>
                  <a:lnTo>
                    <a:pt x="116" y="1249"/>
                  </a:lnTo>
                  <a:lnTo>
                    <a:pt x="121" y="1277"/>
                  </a:lnTo>
                  <a:lnTo>
                    <a:pt x="111" y="1297"/>
                  </a:lnTo>
                  <a:lnTo>
                    <a:pt x="113" y="1340"/>
                  </a:lnTo>
                  <a:lnTo>
                    <a:pt x="114" y="1456"/>
                  </a:lnTo>
                  <a:lnTo>
                    <a:pt x="114" y="1456"/>
                  </a:lnTo>
                  <a:lnTo>
                    <a:pt x="113" y="1466"/>
                  </a:lnTo>
                  <a:lnTo>
                    <a:pt x="113" y="1466"/>
                  </a:lnTo>
                  <a:lnTo>
                    <a:pt x="97" y="1477"/>
                  </a:lnTo>
                  <a:lnTo>
                    <a:pt x="102" y="1530"/>
                  </a:lnTo>
                  <a:lnTo>
                    <a:pt x="111" y="1539"/>
                  </a:lnTo>
                  <a:lnTo>
                    <a:pt x="111" y="1539"/>
                  </a:lnTo>
                  <a:lnTo>
                    <a:pt x="114" y="1536"/>
                  </a:lnTo>
                  <a:lnTo>
                    <a:pt x="114" y="1536"/>
                  </a:lnTo>
                  <a:lnTo>
                    <a:pt x="116" y="1579"/>
                  </a:lnTo>
                  <a:lnTo>
                    <a:pt x="119" y="1597"/>
                  </a:lnTo>
                  <a:lnTo>
                    <a:pt x="120" y="1597"/>
                  </a:lnTo>
                  <a:lnTo>
                    <a:pt x="114" y="1644"/>
                  </a:lnTo>
                  <a:lnTo>
                    <a:pt x="126" y="1679"/>
                  </a:lnTo>
                  <a:lnTo>
                    <a:pt x="146" y="1705"/>
                  </a:lnTo>
                  <a:lnTo>
                    <a:pt x="164" y="1718"/>
                  </a:lnTo>
                  <a:lnTo>
                    <a:pt x="177" y="1709"/>
                  </a:lnTo>
                  <a:lnTo>
                    <a:pt x="184" y="1709"/>
                  </a:lnTo>
                  <a:lnTo>
                    <a:pt x="184" y="1709"/>
                  </a:lnTo>
                  <a:lnTo>
                    <a:pt x="185" y="1722"/>
                  </a:lnTo>
                  <a:lnTo>
                    <a:pt x="183" y="1720"/>
                  </a:lnTo>
                  <a:lnTo>
                    <a:pt x="179" y="1727"/>
                  </a:lnTo>
                  <a:lnTo>
                    <a:pt x="179" y="1727"/>
                  </a:lnTo>
                  <a:lnTo>
                    <a:pt x="174" y="1727"/>
                  </a:lnTo>
                  <a:lnTo>
                    <a:pt x="174" y="1727"/>
                  </a:lnTo>
                  <a:lnTo>
                    <a:pt x="166" y="1734"/>
                  </a:lnTo>
                  <a:lnTo>
                    <a:pt x="159" y="1740"/>
                  </a:lnTo>
                  <a:lnTo>
                    <a:pt x="152" y="1747"/>
                  </a:lnTo>
                  <a:lnTo>
                    <a:pt x="146" y="1755"/>
                  </a:lnTo>
                  <a:lnTo>
                    <a:pt x="137" y="176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1" y="1782"/>
                  </a:lnTo>
                  <a:lnTo>
                    <a:pt x="131" y="1782"/>
                  </a:lnTo>
                  <a:lnTo>
                    <a:pt x="33" y="2244"/>
                  </a:lnTo>
                  <a:lnTo>
                    <a:pt x="30" y="2255"/>
                  </a:lnTo>
                  <a:lnTo>
                    <a:pt x="30" y="2255"/>
                  </a:lnTo>
                  <a:lnTo>
                    <a:pt x="44" y="2243"/>
                  </a:lnTo>
                  <a:lnTo>
                    <a:pt x="56" y="2233"/>
                  </a:lnTo>
                  <a:lnTo>
                    <a:pt x="68" y="2227"/>
                  </a:lnTo>
                  <a:lnTo>
                    <a:pt x="79" y="2223"/>
                  </a:lnTo>
                  <a:lnTo>
                    <a:pt x="89" y="2222"/>
                  </a:lnTo>
                  <a:lnTo>
                    <a:pt x="95" y="2220"/>
                  </a:lnTo>
                  <a:lnTo>
                    <a:pt x="102" y="2220"/>
                  </a:lnTo>
                  <a:lnTo>
                    <a:pt x="102" y="2220"/>
                  </a:lnTo>
                  <a:lnTo>
                    <a:pt x="108" y="2220"/>
                  </a:lnTo>
                  <a:lnTo>
                    <a:pt x="115" y="2222"/>
                  </a:lnTo>
                  <a:lnTo>
                    <a:pt x="122" y="2224"/>
                  </a:lnTo>
                  <a:lnTo>
                    <a:pt x="131" y="2228"/>
                  </a:lnTo>
                  <a:lnTo>
                    <a:pt x="148" y="2238"/>
                  </a:lnTo>
                  <a:lnTo>
                    <a:pt x="164" y="2249"/>
                  </a:lnTo>
                  <a:lnTo>
                    <a:pt x="159" y="2260"/>
                  </a:lnTo>
                  <a:lnTo>
                    <a:pt x="158" y="2307"/>
                  </a:lnTo>
                  <a:lnTo>
                    <a:pt x="131" y="2376"/>
                  </a:lnTo>
                  <a:lnTo>
                    <a:pt x="97" y="2580"/>
                  </a:lnTo>
                  <a:lnTo>
                    <a:pt x="77" y="2662"/>
                  </a:lnTo>
                  <a:lnTo>
                    <a:pt x="51" y="2826"/>
                  </a:lnTo>
                  <a:lnTo>
                    <a:pt x="37" y="2850"/>
                  </a:lnTo>
                  <a:lnTo>
                    <a:pt x="35" y="2896"/>
                  </a:lnTo>
                  <a:lnTo>
                    <a:pt x="34" y="2913"/>
                  </a:lnTo>
                  <a:lnTo>
                    <a:pt x="28" y="2938"/>
                  </a:lnTo>
                  <a:lnTo>
                    <a:pt x="28" y="3062"/>
                  </a:lnTo>
                  <a:lnTo>
                    <a:pt x="35" y="3081"/>
                  </a:lnTo>
                  <a:lnTo>
                    <a:pt x="35" y="3081"/>
                  </a:lnTo>
                  <a:lnTo>
                    <a:pt x="21" y="3108"/>
                  </a:lnTo>
                  <a:lnTo>
                    <a:pt x="10" y="3133"/>
                  </a:lnTo>
                  <a:lnTo>
                    <a:pt x="2" y="3156"/>
                  </a:lnTo>
                  <a:lnTo>
                    <a:pt x="2" y="3156"/>
                  </a:lnTo>
                  <a:lnTo>
                    <a:pt x="0" y="3173"/>
                  </a:lnTo>
                  <a:lnTo>
                    <a:pt x="0" y="3191"/>
                  </a:lnTo>
                  <a:lnTo>
                    <a:pt x="3" y="3208"/>
                  </a:lnTo>
                  <a:lnTo>
                    <a:pt x="5" y="3223"/>
                  </a:lnTo>
                  <a:lnTo>
                    <a:pt x="13" y="3245"/>
                  </a:lnTo>
                  <a:lnTo>
                    <a:pt x="15" y="3253"/>
                  </a:lnTo>
                  <a:lnTo>
                    <a:pt x="15" y="3253"/>
                  </a:lnTo>
                  <a:lnTo>
                    <a:pt x="23" y="3262"/>
                  </a:lnTo>
                  <a:lnTo>
                    <a:pt x="29" y="3269"/>
                  </a:lnTo>
                  <a:lnTo>
                    <a:pt x="36" y="3276"/>
                  </a:lnTo>
                  <a:lnTo>
                    <a:pt x="45" y="3281"/>
                  </a:lnTo>
                  <a:lnTo>
                    <a:pt x="52" y="3284"/>
                  </a:lnTo>
                  <a:lnTo>
                    <a:pt x="60" y="3287"/>
                  </a:lnTo>
                  <a:lnTo>
                    <a:pt x="74" y="3289"/>
                  </a:lnTo>
                  <a:lnTo>
                    <a:pt x="88" y="3289"/>
                  </a:lnTo>
                  <a:lnTo>
                    <a:pt x="99" y="3288"/>
                  </a:lnTo>
                  <a:lnTo>
                    <a:pt x="109" y="3287"/>
                  </a:lnTo>
                  <a:lnTo>
                    <a:pt x="109" y="3287"/>
                  </a:lnTo>
                  <a:lnTo>
                    <a:pt x="125" y="3283"/>
                  </a:lnTo>
                  <a:lnTo>
                    <a:pt x="140" y="3278"/>
                  </a:lnTo>
                  <a:lnTo>
                    <a:pt x="152" y="3272"/>
                  </a:lnTo>
                  <a:lnTo>
                    <a:pt x="163" y="3266"/>
                  </a:lnTo>
                  <a:lnTo>
                    <a:pt x="173" y="3260"/>
                  </a:lnTo>
                  <a:lnTo>
                    <a:pt x="182" y="3252"/>
                  </a:lnTo>
                  <a:lnTo>
                    <a:pt x="189" y="3246"/>
                  </a:lnTo>
                  <a:lnTo>
                    <a:pt x="196" y="3239"/>
                  </a:lnTo>
                  <a:lnTo>
                    <a:pt x="205" y="3226"/>
                  </a:lnTo>
                  <a:lnTo>
                    <a:pt x="211" y="3215"/>
                  </a:lnTo>
                  <a:lnTo>
                    <a:pt x="215" y="3205"/>
                  </a:lnTo>
                  <a:lnTo>
                    <a:pt x="216" y="3154"/>
                  </a:lnTo>
                  <a:lnTo>
                    <a:pt x="216" y="3154"/>
                  </a:lnTo>
                  <a:lnTo>
                    <a:pt x="216" y="3155"/>
                  </a:lnTo>
                  <a:lnTo>
                    <a:pt x="240" y="3145"/>
                  </a:lnTo>
                  <a:lnTo>
                    <a:pt x="256" y="3093"/>
                  </a:lnTo>
                  <a:lnTo>
                    <a:pt x="254" y="3041"/>
                  </a:lnTo>
                  <a:lnTo>
                    <a:pt x="254" y="3041"/>
                  </a:lnTo>
                  <a:lnTo>
                    <a:pt x="262" y="3036"/>
                  </a:lnTo>
                  <a:lnTo>
                    <a:pt x="269" y="3032"/>
                  </a:lnTo>
                  <a:lnTo>
                    <a:pt x="275" y="3027"/>
                  </a:lnTo>
                  <a:lnTo>
                    <a:pt x="279" y="3020"/>
                  </a:lnTo>
                  <a:lnTo>
                    <a:pt x="283" y="3014"/>
                  </a:lnTo>
                  <a:lnTo>
                    <a:pt x="285" y="3008"/>
                  </a:lnTo>
                  <a:lnTo>
                    <a:pt x="289" y="2996"/>
                  </a:lnTo>
                  <a:lnTo>
                    <a:pt x="289" y="2985"/>
                  </a:lnTo>
                  <a:lnTo>
                    <a:pt x="289" y="2975"/>
                  </a:lnTo>
                  <a:lnTo>
                    <a:pt x="286" y="2967"/>
                  </a:lnTo>
                  <a:lnTo>
                    <a:pt x="286" y="2967"/>
                  </a:lnTo>
                  <a:lnTo>
                    <a:pt x="306" y="2923"/>
                  </a:lnTo>
                  <a:lnTo>
                    <a:pt x="335" y="2855"/>
                  </a:lnTo>
                  <a:lnTo>
                    <a:pt x="373" y="2764"/>
                  </a:lnTo>
                  <a:lnTo>
                    <a:pt x="434" y="2578"/>
                  </a:lnTo>
                  <a:lnTo>
                    <a:pt x="469" y="2347"/>
                  </a:lnTo>
                  <a:lnTo>
                    <a:pt x="528" y="2040"/>
                  </a:lnTo>
                  <a:lnTo>
                    <a:pt x="528" y="2040"/>
                  </a:lnTo>
                  <a:lnTo>
                    <a:pt x="542" y="1992"/>
                  </a:lnTo>
                  <a:lnTo>
                    <a:pt x="556" y="1947"/>
                  </a:lnTo>
                  <a:lnTo>
                    <a:pt x="574" y="1902"/>
                  </a:lnTo>
                  <a:lnTo>
                    <a:pt x="590" y="1862"/>
                  </a:lnTo>
                  <a:lnTo>
                    <a:pt x="616" y="1800"/>
                  </a:lnTo>
                  <a:lnTo>
                    <a:pt x="627" y="1777"/>
                  </a:lnTo>
                  <a:lnTo>
                    <a:pt x="646" y="1795"/>
                  </a:lnTo>
                  <a:lnTo>
                    <a:pt x="651" y="1820"/>
                  </a:lnTo>
                  <a:lnTo>
                    <a:pt x="697" y="1915"/>
                  </a:lnTo>
                  <a:lnTo>
                    <a:pt x="714" y="2033"/>
                  </a:lnTo>
                  <a:lnTo>
                    <a:pt x="720" y="2055"/>
                  </a:lnTo>
                  <a:lnTo>
                    <a:pt x="725" y="2087"/>
                  </a:lnTo>
                  <a:lnTo>
                    <a:pt x="725" y="2087"/>
                  </a:lnTo>
                  <a:lnTo>
                    <a:pt x="725" y="2110"/>
                  </a:lnTo>
                  <a:lnTo>
                    <a:pt x="726" y="2138"/>
                  </a:lnTo>
                  <a:lnTo>
                    <a:pt x="729" y="2169"/>
                  </a:lnTo>
                  <a:lnTo>
                    <a:pt x="733" y="2201"/>
                  </a:lnTo>
                  <a:lnTo>
                    <a:pt x="739" y="2253"/>
                  </a:lnTo>
                  <a:lnTo>
                    <a:pt x="742" y="2275"/>
                  </a:lnTo>
                  <a:lnTo>
                    <a:pt x="765" y="2409"/>
                  </a:lnTo>
                  <a:lnTo>
                    <a:pt x="765" y="2409"/>
                  </a:lnTo>
                  <a:lnTo>
                    <a:pt x="812" y="2637"/>
                  </a:lnTo>
                  <a:lnTo>
                    <a:pt x="798" y="2869"/>
                  </a:lnTo>
                  <a:lnTo>
                    <a:pt x="814" y="2930"/>
                  </a:lnTo>
                  <a:lnTo>
                    <a:pt x="812" y="2987"/>
                  </a:lnTo>
                  <a:lnTo>
                    <a:pt x="775" y="3016"/>
                  </a:lnTo>
                  <a:lnTo>
                    <a:pt x="772" y="3059"/>
                  </a:lnTo>
                  <a:lnTo>
                    <a:pt x="772" y="3059"/>
                  </a:lnTo>
                  <a:lnTo>
                    <a:pt x="773" y="3081"/>
                  </a:lnTo>
                  <a:lnTo>
                    <a:pt x="777" y="3098"/>
                  </a:lnTo>
                  <a:lnTo>
                    <a:pt x="782" y="3112"/>
                  </a:lnTo>
                  <a:lnTo>
                    <a:pt x="788" y="3120"/>
                  </a:lnTo>
                  <a:lnTo>
                    <a:pt x="794" y="3128"/>
                  </a:lnTo>
                  <a:lnTo>
                    <a:pt x="800" y="3131"/>
                  </a:lnTo>
                  <a:lnTo>
                    <a:pt x="805" y="3134"/>
                  </a:lnTo>
                  <a:lnTo>
                    <a:pt x="810" y="3135"/>
                  </a:lnTo>
                  <a:lnTo>
                    <a:pt x="799" y="3208"/>
                  </a:lnTo>
                  <a:lnTo>
                    <a:pt x="799" y="3208"/>
                  </a:lnTo>
                  <a:lnTo>
                    <a:pt x="798" y="3212"/>
                  </a:lnTo>
                  <a:lnTo>
                    <a:pt x="795" y="3220"/>
                  </a:lnTo>
                  <a:lnTo>
                    <a:pt x="795" y="3232"/>
                  </a:lnTo>
                  <a:lnTo>
                    <a:pt x="797" y="3241"/>
                  </a:lnTo>
                  <a:lnTo>
                    <a:pt x="798" y="3250"/>
                  </a:lnTo>
                  <a:lnTo>
                    <a:pt x="802" y="3260"/>
                  </a:lnTo>
                  <a:lnTo>
                    <a:pt x="805" y="3269"/>
                  </a:lnTo>
                  <a:lnTo>
                    <a:pt x="812" y="3279"/>
                  </a:lnTo>
                  <a:lnTo>
                    <a:pt x="820" y="3290"/>
                  </a:lnTo>
                  <a:lnTo>
                    <a:pt x="830" y="3300"/>
                  </a:lnTo>
                  <a:lnTo>
                    <a:pt x="842" y="3311"/>
                  </a:lnTo>
                  <a:lnTo>
                    <a:pt x="857" y="3322"/>
                  </a:lnTo>
                  <a:lnTo>
                    <a:pt x="876" y="3332"/>
                  </a:lnTo>
                  <a:lnTo>
                    <a:pt x="876" y="3332"/>
                  </a:lnTo>
                  <a:lnTo>
                    <a:pt x="878" y="3334"/>
                  </a:lnTo>
                  <a:lnTo>
                    <a:pt x="887" y="3334"/>
                  </a:lnTo>
                  <a:lnTo>
                    <a:pt x="902" y="3332"/>
                  </a:lnTo>
                  <a:lnTo>
                    <a:pt x="919" y="3329"/>
                  </a:lnTo>
                  <a:lnTo>
                    <a:pt x="929" y="3325"/>
                  </a:lnTo>
                  <a:lnTo>
                    <a:pt x="940" y="3321"/>
                  </a:lnTo>
                  <a:lnTo>
                    <a:pt x="951" y="3315"/>
                  </a:lnTo>
                  <a:lnTo>
                    <a:pt x="962" y="3309"/>
                  </a:lnTo>
                  <a:lnTo>
                    <a:pt x="974" y="3300"/>
                  </a:lnTo>
                  <a:lnTo>
                    <a:pt x="985" y="3289"/>
                  </a:lnTo>
                  <a:lnTo>
                    <a:pt x="998" y="3278"/>
                  </a:lnTo>
                  <a:lnTo>
                    <a:pt x="1009" y="3263"/>
                  </a:lnTo>
                  <a:lnTo>
                    <a:pt x="1011" y="3225"/>
                  </a:lnTo>
                  <a:lnTo>
                    <a:pt x="1009" y="3214"/>
                  </a:lnTo>
                  <a:lnTo>
                    <a:pt x="1009" y="3179"/>
                  </a:lnTo>
                  <a:lnTo>
                    <a:pt x="1006" y="3141"/>
                  </a:lnTo>
                  <a:lnTo>
                    <a:pt x="1019" y="3146"/>
                  </a:lnTo>
                  <a:lnTo>
                    <a:pt x="1019" y="3146"/>
                  </a:lnTo>
                  <a:lnTo>
                    <a:pt x="1024" y="3142"/>
                  </a:lnTo>
                  <a:lnTo>
                    <a:pt x="1028" y="3138"/>
                  </a:lnTo>
                  <a:lnTo>
                    <a:pt x="1033" y="3131"/>
                  </a:lnTo>
                  <a:lnTo>
                    <a:pt x="1037" y="3124"/>
                  </a:lnTo>
                  <a:lnTo>
                    <a:pt x="1043" y="3108"/>
                  </a:lnTo>
                  <a:lnTo>
                    <a:pt x="1048" y="3091"/>
                  </a:lnTo>
                  <a:lnTo>
                    <a:pt x="1052" y="3075"/>
                  </a:lnTo>
                  <a:lnTo>
                    <a:pt x="1054" y="3060"/>
                  </a:lnTo>
                  <a:lnTo>
                    <a:pt x="1057" y="3046"/>
                  </a:lnTo>
                  <a:lnTo>
                    <a:pt x="1058" y="3032"/>
                  </a:lnTo>
                  <a:lnTo>
                    <a:pt x="1058" y="3032"/>
                  </a:lnTo>
                  <a:lnTo>
                    <a:pt x="1057" y="3027"/>
                  </a:lnTo>
                  <a:lnTo>
                    <a:pt x="1054" y="3023"/>
                  </a:lnTo>
                  <a:lnTo>
                    <a:pt x="1048" y="3014"/>
                  </a:lnTo>
                  <a:lnTo>
                    <a:pt x="1041" y="3008"/>
                  </a:lnTo>
                  <a:lnTo>
                    <a:pt x="1033" y="3002"/>
                  </a:lnTo>
                  <a:lnTo>
                    <a:pt x="1019" y="2995"/>
                  </a:lnTo>
                  <a:lnTo>
                    <a:pt x="1012" y="2992"/>
                  </a:lnTo>
                  <a:lnTo>
                    <a:pt x="1021" y="2908"/>
                  </a:lnTo>
                  <a:lnTo>
                    <a:pt x="1036" y="2718"/>
                  </a:lnTo>
                  <a:lnTo>
                    <a:pt x="1036" y="2718"/>
                  </a:lnTo>
                  <a:lnTo>
                    <a:pt x="1036" y="2702"/>
                  </a:lnTo>
                  <a:lnTo>
                    <a:pt x="1035" y="2680"/>
                  </a:lnTo>
                  <a:lnTo>
                    <a:pt x="1031" y="2626"/>
                  </a:lnTo>
                  <a:lnTo>
                    <a:pt x="1026" y="2558"/>
                  </a:lnTo>
                  <a:lnTo>
                    <a:pt x="1026" y="2531"/>
                  </a:lnTo>
                  <a:lnTo>
                    <a:pt x="1015" y="2386"/>
                  </a:lnTo>
                  <a:lnTo>
                    <a:pt x="1005" y="2256"/>
                  </a:lnTo>
                  <a:lnTo>
                    <a:pt x="995" y="2169"/>
                  </a:lnTo>
                  <a:lnTo>
                    <a:pt x="993" y="2132"/>
                  </a:lnTo>
                  <a:lnTo>
                    <a:pt x="990" y="2097"/>
                  </a:lnTo>
                  <a:lnTo>
                    <a:pt x="988" y="2047"/>
                  </a:lnTo>
                  <a:lnTo>
                    <a:pt x="984" y="1932"/>
                  </a:lnTo>
                  <a:lnTo>
                    <a:pt x="984" y="1878"/>
                  </a:lnTo>
                  <a:lnTo>
                    <a:pt x="982" y="1720"/>
                  </a:lnTo>
                  <a:lnTo>
                    <a:pt x="974" y="1594"/>
                  </a:lnTo>
                  <a:lnTo>
                    <a:pt x="977" y="1560"/>
                  </a:lnTo>
                  <a:lnTo>
                    <a:pt x="977" y="1560"/>
                  </a:lnTo>
                  <a:lnTo>
                    <a:pt x="974" y="1543"/>
                  </a:lnTo>
                  <a:lnTo>
                    <a:pt x="971" y="1529"/>
                  </a:lnTo>
                  <a:lnTo>
                    <a:pt x="967" y="1519"/>
                  </a:lnTo>
                  <a:lnTo>
                    <a:pt x="963" y="1513"/>
                  </a:lnTo>
                  <a:lnTo>
                    <a:pt x="941" y="1386"/>
                  </a:lnTo>
                  <a:lnTo>
                    <a:pt x="909" y="1343"/>
                  </a:lnTo>
                  <a:lnTo>
                    <a:pt x="909" y="1326"/>
                  </a:lnTo>
                  <a:lnTo>
                    <a:pt x="915" y="1317"/>
                  </a:lnTo>
                  <a:lnTo>
                    <a:pt x="915" y="1298"/>
                  </a:lnTo>
                  <a:lnTo>
                    <a:pt x="922" y="1298"/>
                  </a:lnTo>
                  <a:lnTo>
                    <a:pt x="925" y="1290"/>
                  </a:lnTo>
                  <a:lnTo>
                    <a:pt x="920" y="1249"/>
                  </a:lnTo>
                  <a:lnTo>
                    <a:pt x="925" y="1247"/>
                  </a:lnTo>
                  <a:lnTo>
                    <a:pt x="1012" y="1229"/>
                  </a:lnTo>
                  <a:lnTo>
                    <a:pt x="1041" y="1222"/>
                  </a:lnTo>
                  <a:lnTo>
                    <a:pt x="1093" y="1217"/>
                  </a:lnTo>
                  <a:lnTo>
                    <a:pt x="1093" y="1217"/>
                  </a:lnTo>
                  <a:lnTo>
                    <a:pt x="1104" y="1212"/>
                  </a:lnTo>
                  <a:lnTo>
                    <a:pt x="1115" y="1207"/>
                  </a:lnTo>
                  <a:lnTo>
                    <a:pt x="1131" y="1197"/>
                  </a:lnTo>
                  <a:lnTo>
                    <a:pt x="1141" y="1190"/>
                  </a:lnTo>
                  <a:lnTo>
                    <a:pt x="1144" y="1186"/>
                  </a:lnTo>
                  <a:lnTo>
                    <a:pt x="1144" y="1186"/>
                  </a:lnTo>
                  <a:lnTo>
                    <a:pt x="1147" y="1181"/>
                  </a:lnTo>
                  <a:lnTo>
                    <a:pt x="1148" y="1176"/>
                  </a:lnTo>
                  <a:lnTo>
                    <a:pt x="1152" y="1163"/>
                  </a:lnTo>
                  <a:lnTo>
                    <a:pt x="1154" y="1148"/>
                  </a:lnTo>
                  <a:lnTo>
                    <a:pt x="1155" y="1133"/>
                  </a:lnTo>
                  <a:lnTo>
                    <a:pt x="1155" y="1107"/>
                  </a:lnTo>
                  <a:lnTo>
                    <a:pt x="1155" y="1096"/>
                  </a:lnTo>
                  <a:lnTo>
                    <a:pt x="1155" y="1096"/>
                  </a:lnTo>
                  <a:close/>
                  <a:moveTo>
                    <a:pt x="286" y="1152"/>
                  </a:moveTo>
                  <a:lnTo>
                    <a:pt x="284" y="1127"/>
                  </a:lnTo>
                  <a:lnTo>
                    <a:pt x="295" y="1109"/>
                  </a:lnTo>
                  <a:lnTo>
                    <a:pt x="295" y="1068"/>
                  </a:lnTo>
                  <a:lnTo>
                    <a:pt x="300" y="1056"/>
                  </a:lnTo>
                  <a:lnTo>
                    <a:pt x="300" y="1056"/>
                  </a:lnTo>
                  <a:lnTo>
                    <a:pt x="301" y="1056"/>
                  </a:lnTo>
                  <a:lnTo>
                    <a:pt x="302" y="1057"/>
                  </a:lnTo>
                  <a:lnTo>
                    <a:pt x="304" y="1059"/>
                  </a:lnTo>
                  <a:lnTo>
                    <a:pt x="299" y="1107"/>
                  </a:lnTo>
                  <a:lnTo>
                    <a:pt x="295" y="1155"/>
                  </a:lnTo>
                  <a:lnTo>
                    <a:pt x="284" y="1189"/>
                  </a:lnTo>
                  <a:lnTo>
                    <a:pt x="286" y="1162"/>
                  </a:lnTo>
                  <a:lnTo>
                    <a:pt x="286" y="1152"/>
                  </a:lnTo>
                  <a:close/>
                  <a:moveTo>
                    <a:pt x="190" y="1636"/>
                  </a:moveTo>
                  <a:lnTo>
                    <a:pt x="194" y="1631"/>
                  </a:lnTo>
                  <a:lnTo>
                    <a:pt x="203" y="1637"/>
                  </a:lnTo>
                  <a:lnTo>
                    <a:pt x="205" y="1657"/>
                  </a:lnTo>
                  <a:lnTo>
                    <a:pt x="205" y="1657"/>
                  </a:lnTo>
                  <a:lnTo>
                    <a:pt x="201" y="1655"/>
                  </a:lnTo>
                  <a:lnTo>
                    <a:pt x="196" y="1653"/>
                  </a:lnTo>
                  <a:lnTo>
                    <a:pt x="193" y="1655"/>
                  </a:lnTo>
                  <a:lnTo>
                    <a:pt x="189" y="1657"/>
                  </a:lnTo>
                  <a:lnTo>
                    <a:pt x="190" y="1636"/>
                  </a:lnTo>
                  <a:close/>
                  <a:moveTo>
                    <a:pt x="210" y="2070"/>
                  </a:moveTo>
                  <a:lnTo>
                    <a:pt x="219" y="1995"/>
                  </a:lnTo>
                  <a:lnTo>
                    <a:pt x="224" y="2028"/>
                  </a:lnTo>
                  <a:lnTo>
                    <a:pt x="210" y="2070"/>
                  </a:lnTo>
                  <a:close/>
                  <a:moveTo>
                    <a:pt x="301" y="1489"/>
                  </a:moveTo>
                  <a:lnTo>
                    <a:pt x="293" y="1531"/>
                  </a:lnTo>
                  <a:lnTo>
                    <a:pt x="288" y="1552"/>
                  </a:lnTo>
                  <a:lnTo>
                    <a:pt x="268" y="1584"/>
                  </a:lnTo>
                  <a:lnTo>
                    <a:pt x="269" y="1649"/>
                  </a:lnTo>
                  <a:lnTo>
                    <a:pt x="254" y="1725"/>
                  </a:lnTo>
                  <a:lnTo>
                    <a:pt x="249" y="1794"/>
                  </a:lnTo>
                  <a:lnTo>
                    <a:pt x="231" y="1906"/>
                  </a:lnTo>
                  <a:lnTo>
                    <a:pt x="245" y="1796"/>
                  </a:lnTo>
                  <a:lnTo>
                    <a:pt x="240" y="1766"/>
                  </a:lnTo>
                  <a:lnTo>
                    <a:pt x="240" y="1766"/>
                  </a:lnTo>
                  <a:lnTo>
                    <a:pt x="237" y="1759"/>
                  </a:lnTo>
                  <a:lnTo>
                    <a:pt x="235" y="1755"/>
                  </a:lnTo>
                  <a:lnTo>
                    <a:pt x="227" y="1746"/>
                  </a:lnTo>
                  <a:lnTo>
                    <a:pt x="228" y="1742"/>
                  </a:lnTo>
                  <a:lnTo>
                    <a:pt x="224" y="1741"/>
                  </a:lnTo>
                  <a:lnTo>
                    <a:pt x="224" y="1690"/>
                  </a:lnTo>
                  <a:lnTo>
                    <a:pt x="228" y="1688"/>
                  </a:lnTo>
                  <a:lnTo>
                    <a:pt x="228" y="1688"/>
                  </a:lnTo>
                  <a:lnTo>
                    <a:pt x="233" y="1687"/>
                  </a:lnTo>
                  <a:lnTo>
                    <a:pt x="237" y="1685"/>
                  </a:lnTo>
                  <a:lnTo>
                    <a:pt x="242" y="1681"/>
                  </a:lnTo>
                  <a:lnTo>
                    <a:pt x="245" y="1677"/>
                  </a:lnTo>
                  <a:lnTo>
                    <a:pt x="246" y="1674"/>
                  </a:lnTo>
                  <a:lnTo>
                    <a:pt x="246" y="1639"/>
                  </a:lnTo>
                  <a:lnTo>
                    <a:pt x="251" y="1603"/>
                  </a:lnTo>
                  <a:lnTo>
                    <a:pt x="251" y="1577"/>
                  </a:lnTo>
                  <a:lnTo>
                    <a:pt x="251" y="1577"/>
                  </a:lnTo>
                  <a:lnTo>
                    <a:pt x="259" y="1579"/>
                  </a:lnTo>
                  <a:lnTo>
                    <a:pt x="263" y="1575"/>
                  </a:lnTo>
                  <a:lnTo>
                    <a:pt x="268" y="1510"/>
                  </a:lnTo>
                  <a:lnTo>
                    <a:pt x="268" y="1510"/>
                  </a:lnTo>
                  <a:lnTo>
                    <a:pt x="270" y="1512"/>
                  </a:lnTo>
                  <a:lnTo>
                    <a:pt x="277" y="1448"/>
                  </a:lnTo>
                  <a:lnTo>
                    <a:pt x="274" y="1444"/>
                  </a:lnTo>
                  <a:lnTo>
                    <a:pt x="277" y="1441"/>
                  </a:lnTo>
                  <a:lnTo>
                    <a:pt x="291" y="1476"/>
                  </a:lnTo>
                  <a:lnTo>
                    <a:pt x="307" y="1477"/>
                  </a:lnTo>
                  <a:lnTo>
                    <a:pt x="307" y="1477"/>
                  </a:lnTo>
                  <a:lnTo>
                    <a:pt x="301" y="1489"/>
                  </a:lnTo>
                  <a:close/>
                  <a:moveTo>
                    <a:pt x="952" y="1067"/>
                  </a:moveTo>
                  <a:lnTo>
                    <a:pt x="946" y="1068"/>
                  </a:lnTo>
                  <a:lnTo>
                    <a:pt x="932" y="1063"/>
                  </a:lnTo>
                  <a:lnTo>
                    <a:pt x="902" y="1059"/>
                  </a:lnTo>
                  <a:lnTo>
                    <a:pt x="894" y="1063"/>
                  </a:lnTo>
                  <a:lnTo>
                    <a:pt x="893" y="1032"/>
                  </a:lnTo>
                  <a:lnTo>
                    <a:pt x="883" y="1010"/>
                  </a:lnTo>
                  <a:lnTo>
                    <a:pt x="884" y="980"/>
                  </a:lnTo>
                  <a:lnTo>
                    <a:pt x="889" y="961"/>
                  </a:lnTo>
                  <a:lnTo>
                    <a:pt x="894" y="918"/>
                  </a:lnTo>
                  <a:lnTo>
                    <a:pt x="908" y="961"/>
                  </a:lnTo>
                  <a:lnTo>
                    <a:pt x="940" y="1025"/>
                  </a:lnTo>
                  <a:lnTo>
                    <a:pt x="953" y="1049"/>
                  </a:lnTo>
                  <a:lnTo>
                    <a:pt x="952" y="1067"/>
                  </a:lnTo>
                  <a:close/>
                </a:path>
              </a:pathLst>
            </a:custGeom>
            <a:gradFill rotWithShape="1">
              <a:gsLst>
                <a:gs pos="0">
                  <a:srgbClr val="E3E9E9"/>
                </a:gs>
                <a:gs pos="100000">
                  <a:srgbClr val="E3E9E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09" name="Freeform 9"/>
            <p:cNvSpPr>
              <a:spLocks noEditPoints="1"/>
            </p:cNvSpPr>
            <p:nvPr/>
          </p:nvSpPr>
          <p:spPr bwMode="invGray">
            <a:xfrm>
              <a:off x="4043" y="2285"/>
              <a:ext cx="279" cy="784"/>
            </a:xfrm>
            <a:custGeom>
              <a:avLst/>
              <a:gdLst/>
              <a:ahLst/>
              <a:cxnLst>
                <a:cxn ang="0">
                  <a:pos x="1128" y="998"/>
                </a:cxn>
                <a:cxn ang="0">
                  <a:pos x="1036" y="783"/>
                </a:cxn>
                <a:cxn ang="0">
                  <a:pos x="876" y="566"/>
                </a:cxn>
                <a:cxn ang="0">
                  <a:pos x="731" y="471"/>
                </a:cxn>
                <a:cxn ang="0">
                  <a:pos x="807" y="326"/>
                </a:cxn>
                <a:cxn ang="0">
                  <a:pos x="818" y="199"/>
                </a:cxn>
                <a:cxn ang="0">
                  <a:pos x="754" y="87"/>
                </a:cxn>
                <a:cxn ang="0">
                  <a:pos x="575" y="7"/>
                </a:cxn>
                <a:cxn ang="0">
                  <a:pos x="529" y="49"/>
                </a:cxn>
                <a:cxn ang="0">
                  <a:pos x="465" y="78"/>
                </a:cxn>
                <a:cxn ang="0">
                  <a:pos x="461" y="166"/>
                </a:cxn>
                <a:cxn ang="0">
                  <a:pos x="474" y="204"/>
                </a:cxn>
                <a:cxn ang="0">
                  <a:pos x="471" y="353"/>
                </a:cxn>
                <a:cxn ang="0">
                  <a:pos x="519" y="416"/>
                </a:cxn>
                <a:cxn ang="0">
                  <a:pos x="355" y="527"/>
                </a:cxn>
                <a:cxn ang="0">
                  <a:pos x="235" y="581"/>
                </a:cxn>
                <a:cxn ang="0">
                  <a:pos x="174" y="867"/>
                </a:cxn>
                <a:cxn ang="0">
                  <a:pos x="136" y="1159"/>
                </a:cxn>
                <a:cxn ang="0">
                  <a:pos x="114" y="1456"/>
                </a:cxn>
                <a:cxn ang="0">
                  <a:pos x="114" y="1536"/>
                </a:cxn>
                <a:cxn ang="0">
                  <a:pos x="177" y="1709"/>
                </a:cxn>
                <a:cxn ang="0">
                  <a:pos x="174" y="1727"/>
                </a:cxn>
                <a:cxn ang="0">
                  <a:pos x="132" y="1779"/>
                </a:cxn>
                <a:cxn ang="0">
                  <a:pos x="44" y="2243"/>
                </a:cxn>
                <a:cxn ang="0">
                  <a:pos x="108" y="2220"/>
                </a:cxn>
                <a:cxn ang="0">
                  <a:pos x="131" y="2376"/>
                </a:cxn>
                <a:cxn ang="0">
                  <a:pos x="28" y="3062"/>
                </a:cxn>
                <a:cxn ang="0">
                  <a:pos x="0" y="3191"/>
                </a:cxn>
                <a:cxn ang="0">
                  <a:pos x="36" y="3276"/>
                </a:cxn>
                <a:cxn ang="0">
                  <a:pos x="109" y="3287"/>
                </a:cxn>
                <a:cxn ang="0">
                  <a:pos x="196" y="3239"/>
                </a:cxn>
                <a:cxn ang="0">
                  <a:pos x="256" y="3093"/>
                </a:cxn>
                <a:cxn ang="0">
                  <a:pos x="285" y="3008"/>
                </a:cxn>
                <a:cxn ang="0">
                  <a:pos x="373" y="2764"/>
                </a:cxn>
                <a:cxn ang="0">
                  <a:pos x="590" y="1862"/>
                </a:cxn>
                <a:cxn ang="0">
                  <a:pos x="725" y="2087"/>
                </a:cxn>
                <a:cxn ang="0">
                  <a:pos x="765" y="2409"/>
                </a:cxn>
                <a:cxn ang="0">
                  <a:pos x="772" y="3059"/>
                </a:cxn>
                <a:cxn ang="0">
                  <a:pos x="810" y="3135"/>
                </a:cxn>
                <a:cxn ang="0">
                  <a:pos x="802" y="3260"/>
                </a:cxn>
                <a:cxn ang="0">
                  <a:pos x="876" y="3332"/>
                </a:cxn>
                <a:cxn ang="0">
                  <a:pos x="962" y="3309"/>
                </a:cxn>
                <a:cxn ang="0">
                  <a:pos x="1006" y="3141"/>
                </a:cxn>
                <a:cxn ang="0">
                  <a:pos x="1048" y="3091"/>
                </a:cxn>
                <a:cxn ang="0">
                  <a:pos x="1048" y="3014"/>
                </a:cxn>
                <a:cxn ang="0">
                  <a:pos x="1036" y="2702"/>
                </a:cxn>
                <a:cxn ang="0">
                  <a:pos x="993" y="2132"/>
                </a:cxn>
                <a:cxn ang="0">
                  <a:pos x="977" y="1560"/>
                </a:cxn>
                <a:cxn ang="0">
                  <a:pos x="915" y="1317"/>
                </a:cxn>
                <a:cxn ang="0">
                  <a:pos x="1093" y="1217"/>
                </a:cxn>
                <a:cxn ang="0">
                  <a:pos x="1147" y="1181"/>
                </a:cxn>
                <a:cxn ang="0">
                  <a:pos x="286" y="1152"/>
                </a:cxn>
                <a:cxn ang="0">
                  <a:pos x="304" y="1059"/>
                </a:cxn>
                <a:cxn ang="0">
                  <a:pos x="203" y="1637"/>
                </a:cxn>
                <a:cxn ang="0">
                  <a:pos x="210" y="2070"/>
                </a:cxn>
                <a:cxn ang="0">
                  <a:pos x="269" y="1649"/>
                </a:cxn>
                <a:cxn ang="0">
                  <a:pos x="235" y="1755"/>
                </a:cxn>
                <a:cxn ang="0">
                  <a:pos x="237" y="1685"/>
                </a:cxn>
                <a:cxn ang="0">
                  <a:pos x="259" y="1579"/>
                </a:cxn>
                <a:cxn ang="0">
                  <a:pos x="291" y="1476"/>
                </a:cxn>
                <a:cxn ang="0">
                  <a:pos x="894" y="1063"/>
                </a:cxn>
                <a:cxn ang="0">
                  <a:pos x="953" y="1049"/>
                </a:cxn>
              </a:cxnLst>
              <a:rect l="0" t="0" r="r" b="b"/>
              <a:pathLst>
                <a:path w="1155" h="3334">
                  <a:moveTo>
                    <a:pt x="1155" y="1096"/>
                  </a:moveTo>
                  <a:lnTo>
                    <a:pt x="1149" y="1074"/>
                  </a:lnTo>
                  <a:lnTo>
                    <a:pt x="1148" y="1054"/>
                  </a:lnTo>
                  <a:lnTo>
                    <a:pt x="1148" y="1054"/>
                  </a:lnTo>
                  <a:lnTo>
                    <a:pt x="1143" y="1037"/>
                  </a:lnTo>
                  <a:lnTo>
                    <a:pt x="1138" y="1022"/>
                  </a:lnTo>
                  <a:lnTo>
                    <a:pt x="1133" y="1009"/>
                  </a:lnTo>
                  <a:lnTo>
                    <a:pt x="1128" y="998"/>
                  </a:lnTo>
                  <a:lnTo>
                    <a:pt x="1120" y="982"/>
                  </a:lnTo>
                  <a:lnTo>
                    <a:pt x="1117" y="977"/>
                  </a:lnTo>
                  <a:lnTo>
                    <a:pt x="1095" y="931"/>
                  </a:lnTo>
                  <a:lnTo>
                    <a:pt x="1085" y="892"/>
                  </a:lnTo>
                  <a:lnTo>
                    <a:pt x="1056" y="857"/>
                  </a:lnTo>
                  <a:lnTo>
                    <a:pt x="1038" y="809"/>
                  </a:lnTo>
                  <a:lnTo>
                    <a:pt x="1036" y="783"/>
                  </a:lnTo>
                  <a:lnTo>
                    <a:pt x="1036" y="783"/>
                  </a:lnTo>
                  <a:lnTo>
                    <a:pt x="1019" y="749"/>
                  </a:lnTo>
                  <a:lnTo>
                    <a:pt x="991" y="699"/>
                  </a:lnTo>
                  <a:lnTo>
                    <a:pt x="957" y="637"/>
                  </a:lnTo>
                  <a:lnTo>
                    <a:pt x="942" y="620"/>
                  </a:lnTo>
                  <a:lnTo>
                    <a:pt x="938" y="618"/>
                  </a:lnTo>
                  <a:lnTo>
                    <a:pt x="918" y="598"/>
                  </a:lnTo>
                  <a:lnTo>
                    <a:pt x="894" y="581"/>
                  </a:lnTo>
                  <a:lnTo>
                    <a:pt x="876" y="566"/>
                  </a:lnTo>
                  <a:lnTo>
                    <a:pt x="863" y="563"/>
                  </a:lnTo>
                  <a:lnTo>
                    <a:pt x="824" y="544"/>
                  </a:lnTo>
                  <a:lnTo>
                    <a:pt x="808" y="523"/>
                  </a:lnTo>
                  <a:lnTo>
                    <a:pt x="787" y="522"/>
                  </a:lnTo>
                  <a:lnTo>
                    <a:pt x="786" y="522"/>
                  </a:lnTo>
                  <a:lnTo>
                    <a:pt x="778" y="519"/>
                  </a:lnTo>
                  <a:lnTo>
                    <a:pt x="745" y="473"/>
                  </a:lnTo>
                  <a:lnTo>
                    <a:pt x="731" y="471"/>
                  </a:lnTo>
                  <a:lnTo>
                    <a:pt x="734" y="452"/>
                  </a:lnTo>
                  <a:lnTo>
                    <a:pt x="735" y="453"/>
                  </a:lnTo>
                  <a:lnTo>
                    <a:pt x="742" y="439"/>
                  </a:lnTo>
                  <a:lnTo>
                    <a:pt x="750" y="463"/>
                  </a:lnTo>
                  <a:lnTo>
                    <a:pt x="755" y="463"/>
                  </a:lnTo>
                  <a:lnTo>
                    <a:pt x="779" y="411"/>
                  </a:lnTo>
                  <a:lnTo>
                    <a:pt x="807" y="326"/>
                  </a:lnTo>
                  <a:lnTo>
                    <a:pt x="807" y="326"/>
                  </a:lnTo>
                  <a:lnTo>
                    <a:pt x="814" y="305"/>
                  </a:lnTo>
                  <a:lnTo>
                    <a:pt x="821" y="279"/>
                  </a:lnTo>
                  <a:lnTo>
                    <a:pt x="829" y="249"/>
                  </a:lnTo>
                  <a:lnTo>
                    <a:pt x="829" y="249"/>
                  </a:lnTo>
                  <a:lnTo>
                    <a:pt x="828" y="236"/>
                  </a:lnTo>
                  <a:lnTo>
                    <a:pt x="825" y="222"/>
                  </a:lnTo>
                  <a:lnTo>
                    <a:pt x="821" y="210"/>
                  </a:lnTo>
                  <a:lnTo>
                    <a:pt x="818" y="199"/>
                  </a:lnTo>
                  <a:lnTo>
                    <a:pt x="809" y="184"/>
                  </a:lnTo>
                  <a:lnTo>
                    <a:pt x="805" y="178"/>
                  </a:lnTo>
                  <a:lnTo>
                    <a:pt x="805" y="178"/>
                  </a:lnTo>
                  <a:lnTo>
                    <a:pt x="794" y="163"/>
                  </a:lnTo>
                  <a:lnTo>
                    <a:pt x="783" y="148"/>
                  </a:lnTo>
                  <a:lnTo>
                    <a:pt x="773" y="132"/>
                  </a:lnTo>
                  <a:lnTo>
                    <a:pt x="760" y="89"/>
                  </a:lnTo>
                  <a:lnTo>
                    <a:pt x="754" y="87"/>
                  </a:lnTo>
                  <a:lnTo>
                    <a:pt x="730" y="57"/>
                  </a:lnTo>
                  <a:lnTo>
                    <a:pt x="696" y="51"/>
                  </a:lnTo>
                  <a:lnTo>
                    <a:pt x="635" y="10"/>
                  </a:lnTo>
                  <a:lnTo>
                    <a:pt x="629" y="10"/>
                  </a:lnTo>
                  <a:lnTo>
                    <a:pt x="634" y="25"/>
                  </a:lnTo>
                  <a:lnTo>
                    <a:pt x="588" y="0"/>
                  </a:lnTo>
                  <a:lnTo>
                    <a:pt x="598" y="25"/>
                  </a:lnTo>
                  <a:lnTo>
                    <a:pt x="575" y="7"/>
                  </a:lnTo>
                  <a:lnTo>
                    <a:pt x="579" y="29"/>
                  </a:lnTo>
                  <a:lnTo>
                    <a:pt x="574" y="26"/>
                  </a:lnTo>
                  <a:lnTo>
                    <a:pt x="534" y="14"/>
                  </a:lnTo>
                  <a:lnTo>
                    <a:pt x="556" y="39"/>
                  </a:lnTo>
                  <a:lnTo>
                    <a:pt x="554" y="41"/>
                  </a:lnTo>
                  <a:lnTo>
                    <a:pt x="519" y="19"/>
                  </a:lnTo>
                  <a:lnTo>
                    <a:pt x="532" y="47"/>
                  </a:lnTo>
                  <a:lnTo>
                    <a:pt x="529" y="49"/>
                  </a:lnTo>
                  <a:lnTo>
                    <a:pt x="508" y="19"/>
                  </a:lnTo>
                  <a:lnTo>
                    <a:pt x="508" y="24"/>
                  </a:lnTo>
                  <a:lnTo>
                    <a:pt x="507" y="56"/>
                  </a:lnTo>
                  <a:lnTo>
                    <a:pt x="476" y="46"/>
                  </a:lnTo>
                  <a:lnTo>
                    <a:pt x="479" y="50"/>
                  </a:lnTo>
                  <a:lnTo>
                    <a:pt x="505" y="73"/>
                  </a:lnTo>
                  <a:lnTo>
                    <a:pt x="461" y="74"/>
                  </a:lnTo>
                  <a:lnTo>
                    <a:pt x="465" y="78"/>
                  </a:lnTo>
                  <a:lnTo>
                    <a:pt x="489" y="90"/>
                  </a:lnTo>
                  <a:lnTo>
                    <a:pt x="468" y="94"/>
                  </a:lnTo>
                  <a:lnTo>
                    <a:pt x="491" y="103"/>
                  </a:lnTo>
                  <a:lnTo>
                    <a:pt x="458" y="115"/>
                  </a:lnTo>
                  <a:lnTo>
                    <a:pt x="482" y="126"/>
                  </a:lnTo>
                  <a:lnTo>
                    <a:pt x="468" y="137"/>
                  </a:lnTo>
                  <a:lnTo>
                    <a:pt x="482" y="139"/>
                  </a:lnTo>
                  <a:lnTo>
                    <a:pt x="461" y="166"/>
                  </a:lnTo>
                  <a:lnTo>
                    <a:pt x="464" y="164"/>
                  </a:lnTo>
                  <a:lnTo>
                    <a:pt x="479" y="158"/>
                  </a:lnTo>
                  <a:lnTo>
                    <a:pt x="479" y="158"/>
                  </a:lnTo>
                  <a:lnTo>
                    <a:pt x="476" y="167"/>
                  </a:lnTo>
                  <a:lnTo>
                    <a:pt x="474" y="178"/>
                  </a:lnTo>
                  <a:lnTo>
                    <a:pt x="473" y="190"/>
                  </a:lnTo>
                  <a:lnTo>
                    <a:pt x="473" y="198"/>
                  </a:lnTo>
                  <a:lnTo>
                    <a:pt x="474" y="204"/>
                  </a:lnTo>
                  <a:lnTo>
                    <a:pt x="471" y="216"/>
                  </a:lnTo>
                  <a:lnTo>
                    <a:pt x="471" y="229"/>
                  </a:lnTo>
                  <a:lnTo>
                    <a:pt x="471" y="229"/>
                  </a:lnTo>
                  <a:lnTo>
                    <a:pt x="466" y="240"/>
                  </a:lnTo>
                  <a:lnTo>
                    <a:pt x="460" y="252"/>
                  </a:lnTo>
                  <a:lnTo>
                    <a:pt x="469" y="304"/>
                  </a:lnTo>
                  <a:lnTo>
                    <a:pt x="471" y="353"/>
                  </a:lnTo>
                  <a:lnTo>
                    <a:pt x="471" y="353"/>
                  </a:lnTo>
                  <a:lnTo>
                    <a:pt x="473" y="359"/>
                  </a:lnTo>
                  <a:lnTo>
                    <a:pt x="474" y="365"/>
                  </a:lnTo>
                  <a:lnTo>
                    <a:pt x="477" y="374"/>
                  </a:lnTo>
                  <a:lnTo>
                    <a:pt x="481" y="383"/>
                  </a:lnTo>
                  <a:lnTo>
                    <a:pt x="487" y="391"/>
                  </a:lnTo>
                  <a:lnTo>
                    <a:pt x="495" y="399"/>
                  </a:lnTo>
                  <a:lnTo>
                    <a:pt x="505" y="406"/>
                  </a:lnTo>
                  <a:lnTo>
                    <a:pt x="519" y="416"/>
                  </a:lnTo>
                  <a:lnTo>
                    <a:pt x="521" y="428"/>
                  </a:lnTo>
                  <a:lnTo>
                    <a:pt x="519" y="439"/>
                  </a:lnTo>
                  <a:lnTo>
                    <a:pt x="510" y="441"/>
                  </a:lnTo>
                  <a:lnTo>
                    <a:pt x="438" y="505"/>
                  </a:lnTo>
                  <a:lnTo>
                    <a:pt x="415" y="507"/>
                  </a:lnTo>
                  <a:lnTo>
                    <a:pt x="388" y="523"/>
                  </a:lnTo>
                  <a:lnTo>
                    <a:pt x="355" y="527"/>
                  </a:lnTo>
                  <a:lnTo>
                    <a:pt x="355" y="527"/>
                  </a:lnTo>
                  <a:lnTo>
                    <a:pt x="343" y="529"/>
                  </a:lnTo>
                  <a:lnTo>
                    <a:pt x="332" y="532"/>
                  </a:lnTo>
                  <a:lnTo>
                    <a:pt x="310" y="538"/>
                  </a:lnTo>
                  <a:lnTo>
                    <a:pt x="289" y="547"/>
                  </a:lnTo>
                  <a:lnTo>
                    <a:pt x="270" y="556"/>
                  </a:lnTo>
                  <a:lnTo>
                    <a:pt x="256" y="565"/>
                  </a:lnTo>
                  <a:lnTo>
                    <a:pt x="245" y="574"/>
                  </a:lnTo>
                  <a:lnTo>
                    <a:pt x="235" y="581"/>
                  </a:lnTo>
                  <a:lnTo>
                    <a:pt x="232" y="619"/>
                  </a:lnTo>
                  <a:lnTo>
                    <a:pt x="205" y="690"/>
                  </a:lnTo>
                  <a:lnTo>
                    <a:pt x="195" y="731"/>
                  </a:lnTo>
                  <a:lnTo>
                    <a:pt x="187" y="793"/>
                  </a:lnTo>
                  <a:lnTo>
                    <a:pt x="183" y="809"/>
                  </a:lnTo>
                  <a:lnTo>
                    <a:pt x="183" y="809"/>
                  </a:lnTo>
                  <a:lnTo>
                    <a:pt x="178" y="837"/>
                  </a:lnTo>
                  <a:lnTo>
                    <a:pt x="174" y="867"/>
                  </a:lnTo>
                  <a:lnTo>
                    <a:pt x="169" y="921"/>
                  </a:lnTo>
                  <a:lnTo>
                    <a:pt x="168" y="962"/>
                  </a:lnTo>
                  <a:lnTo>
                    <a:pt x="168" y="978"/>
                  </a:lnTo>
                  <a:lnTo>
                    <a:pt x="155" y="1017"/>
                  </a:lnTo>
                  <a:lnTo>
                    <a:pt x="146" y="1063"/>
                  </a:lnTo>
                  <a:lnTo>
                    <a:pt x="137" y="1079"/>
                  </a:lnTo>
                  <a:lnTo>
                    <a:pt x="134" y="1141"/>
                  </a:lnTo>
                  <a:lnTo>
                    <a:pt x="136" y="1159"/>
                  </a:lnTo>
                  <a:lnTo>
                    <a:pt x="130" y="1173"/>
                  </a:lnTo>
                  <a:lnTo>
                    <a:pt x="113" y="1231"/>
                  </a:lnTo>
                  <a:lnTo>
                    <a:pt x="116" y="1249"/>
                  </a:lnTo>
                  <a:lnTo>
                    <a:pt x="121" y="1277"/>
                  </a:lnTo>
                  <a:lnTo>
                    <a:pt x="111" y="1297"/>
                  </a:lnTo>
                  <a:lnTo>
                    <a:pt x="113" y="1340"/>
                  </a:lnTo>
                  <a:lnTo>
                    <a:pt x="114" y="1456"/>
                  </a:lnTo>
                  <a:lnTo>
                    <a:pt x="114" y="1456"/>
                  </a:lnTo>
                  <a:lnTo>
                    <a:pt x="113" y="1466"/>
                  </a:lnTo>
                  <a:lnTo>
                    <a:pt x="113" y="1466"/>
                  </a:lnTo>
                  <a:lnTo>
                    <a:pt x="97" y="1477"/>
                  </a:lnTo>
                  <a:lnTo>
                    <a:pt x="102" y="1530"/>
                  </a:lnTo>
                  <a:lnTo>
                    <a:pt x="111" y="1539"/>
                  </a:lnTo>
                  <a:lnTo>
                    <a:pt x="111" y="1539"/>
                  </a:lnTo>
                  <a:lnTo>
                    <a:pt x="114" y="1536"/>
                  </a:lnTo>
                  <a:lnTo>
                    <a:pt x="114" y="1536"/>
                  </a:lnTo>
                  <a:lnTo>
                    <a:pt x="116" y="1579"/>
                  </a:lnTo>
                  <a:lnTo>
                    <a:pt x="119" y="1597"/>
                  </a:lnTo>
                  <a:lnTo>
                    <a:pt x="120" y="1597"/>
                  </a:lnTo>
                  <a:lnTo>
                    <a:pt x="114" y="1644"/>
                  </a:lnTo>
                  <a:lnTo>
                    <a:pt x="126" y="1679"/>
                  </a:lnTo>
                  <a:lnTo>
                    <a:pt x="146" y="1705"/>
                  </a:lnTo>
                  <a:lnTo>
                    <a:pt x="164" y="1718"/>
                  </a:lnTo>
                  <a:lnTo>
                    <a:pt x="177" y="1709"/>
                  </a:lnTo>
                  <a:lnTo>
                    <a:pt x="184" y="1709"/>
                  </a:lnTo>
                  <a:lnTo>
                    <a:pt x="184" y="1709"/>
                  </a:lnTo>
                  <a:lnTo>
                    <a:pt x="185" y="1722"/>
                  </a:lnTo>
                  <a:lnTo>
                    <a:pt x="183" y="1720"/>
                  </a:lnTo>
                  <a:lnTo>
                    <a:pt x="179" y="1727"/>
                  </a:lnTo>
                  <a:lnTo>
                    <a:pt x="179" y="1727"/>
                  </a:lnTo>
                  <a:lnTo>
                    <a:pt x="174" y="1727"/>
                  </a:lnTo>
                  <a:lnTo>
                    <a:pt x="174" y="1727"/>
                  </a:lnTo>
                  <a:lnTo>
                    <a:pt x="166" y="1734"/>
                  </a:lnTo>
                  <a:lnTo>
                    <a:pt x="159" y="1740"/>
                  </a:lnTo>
                  <a:lnTo>
                    <a:pt x="152" y="1747"/>
                  </a:lnTo>
                  <a:lnTo>
                    <a:pt x="146" y="1755"/>
                  </a:lnTo>
                  <a:lnTo>
                    <a:pt x="137" y="176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1" y="1782"/>
                  </a:lnTo>
                  <a:lnTo>
                    <a:pt x="131" y="1782"/>
                  </a:lnTo>
                  <a:lnTo>
                    <a:pt x="33" y="2244"/>
                  </a:lnTo>
                  <a:lnTo>
                    <a:pt x="30" y="2255"/>
                  </a:lnTo>
                  <a:lnTo>
                    <a:pt x="30" y="2255"/>
                  </a:lnTo>
                  <a:lnTo>
                    <a:pt x="44" y="2243"/>
                  </a:lnTo>
                  <a:lnTo>
                    <a:pt x="56" y="2233"/>
                  </a:lnTo>
                  <a:lnTo>
                    <a:pt x="68" y="2227"/>
                  </a:lnTo>
                  <a:lnTo>
                    <a:pt x="79" y="2223"/>
                  </a:lnTo>
                  <a:lnTo>
                    <a:pt x="89" y="2222"/>
                  </a:lnTo>
                  <a:lnTo>
                    <a:pt x="95" y="2220"/>
                  </a:lnTo>
                  <a:lnTo>
                    <a:pt x="102" y="2220"/>
                  </a:lnTo>
                  <a:lnTo>
                    <a:pt x="102" y="2220"/>
                  </a:lnTo>
                  <a:lnTo>
                    <a:pt x="108" y="2220"/>
                  </a:lnTo>
                  <a:lnTo>
                    <a:pt x="115" y="2222"/>
                  </a:lnTo>
                  <a:lnTo>
                    <a:pt x="122" y="2224"/>
                  </a:lnTo>
                  <a:lnTo>
                    <a:pt x="131" y="2228"/>
                  </a:lnTo>
                  <a:lnTo>
                    <a:pt x="148" y="2238"/>
                  </a:lnTo>
                  <a:lnTo>
                    <a:pt x="164" y="2249"/>
                  </a:lnTo>
                  <a:lnTo>
                    <a:pt x="159" y="2260"/>
                  </a:lnTo>
                  <a:lnTo>
                    <a:pt x="158" y="2307"/>
                  </a:lnTo>
                  <a:lnTo>
                    <a:pt x="131" y="2376"/>
                  </a:lnTo>
                  <a:lnTo>
                    <a:pt x="97" y="2580"/>
                  </a:lnTo>
                  <a:lnTo>
                    <a:pt x="77" y="2662"/>
                  </a:lnTo>
                  <a:lnTo>
                    <a:pt x="51" y="2826"/>
                  </a:lnTo>
                  <a:lnTo>
                    <a:pt x="37" y="2850"/>
                  </a:lnTo>
                  <a:lnTo>
                    <a:pt x="35" y="2896"/>
                  </a:lnTo>
                  <a:lnTo>
                    <a:pt x="34" y="2913"/>
                  </a:lnTo>
                  <a:lnTo>
                    <a:pt x="28" y="2938"/>
                  </a:lnTo>
                  <a:lnTo>
                    <a:pt x="28" y="3062"/>
                  </a:lnTo>
                  <a:lnTo>
                    <a:pt x="35" y="3081"/>
                  </a:lnTo>
                  <a:lnTo>
                    <a:pt x="35" y="3081"/>
                  </a:lnTo>
                  <a:lnTo>
                    <a:pt x="21" y="3108"/>
                  </a:lnTo>
                  <a:lnTo>
                    <a:pt x="10" y="3133"/>
                  </a:lnTo>
                  <a:lnTo>
                    <a:pt x="2" y="3156"/>
                  </a:lnTo>
                  <a:lnTo>
                    <a:pt x="2" y="3156"/>
                  </a:lnTo>
                  <a:lnTo>
                    <a:pt x="0" y="3173"/>
                  </a:lnTo>
                  <a:lnTo>
                    <a:pt x="0" y="3191"/>
                  </a:lnTo>
                  <a:lnTo>
                    <a:pt x="3" y="3208"/>
                  </a:lnTo>
                  <a:lnTo>
                    <a:pt x="5" y="3223"/>
                  </a:lnTo>
                  <a:lnTo>
                    <a:pt x="13" y="3245"/>
                  </a:lnTo>
                  <a:lnTo>
                    <a:pt x="15" y="3253"/>
                  </a:lnTo>
                  <a:lnTo>
                    <a:pt x="15" y="3253"/>
                  </a:lnTo>
                  <a:lnTo>
                    <a:pt x="23" y="3262"/>
                  </a:lnTo>
                  <a:lnTo>
                    <a:pt x="29" y="3269"/>
                  </a:lnTo>
                  <a:lnTo>
                    <a:pt x="36" y="3276"/>
                  </a:lnTo>
                  <a:lnTo>
                    <a:pt x="45" y="3281"/>
                  </a:lnTo>
                  <a:lnTo>
                    <a:pt x="52" y="3284"/>
                  </a:lnTo>
                  <a:lnTo>
                    <a:pt x="60" y="3287"/>
                  </a:lnTo>
                  <a:lnTo>
                    <a:pt x="74" y="3289"/>
                  </a:lnTo>
                  <a:lnTo>
                    <a:pt x="88" y="3289"/>
                  </a:lnTo>
                  <a:lnTo>
                    <a:pt x="99" y="3288"/>
                  </a:lnTo>
                  <a:lnTo>
                    <a:pt x="109" y="3287"/>
                  </a:lnTo>
                  <a:lnTo>
                    <a:pt x="109" y="3287"/>
                  </a:lnTo>
                  <a:lnTo>
                    <a:pt x="125" y="3283"/>
                  </a:lnTo>
                  <a:lnTo>
                    <a:pt x="140" y="3278"/>
                  </a:lnTo>
                  <a:lnTo>
                    <a:pt x="152" y="3272"/>
                  </a:lnTo>
                  <a:lnTo>
                    <a:pt x="163" y="3266"/>
                  </a:lnTo>
                  <a:lnTo>
                    <a:pt x="173" y="3260"/>
                  </a:lnTo>
                  <a:lnTo>
                    <a:pt x="182" y="3252"/>
                  </a:lnTo>
                  <a:lnTo>
                    <a:pt x="189" y="3246"/>
                  </a:lnTo>
                  <a:lnTo>
                    <a:pt x="196" y="3239"/>
                  </a:lnTo>
                  <a:lnTo>
                    <a:pt x="205" y="3226"/>
                  </a:lnTo>
                  <a:lnTo>
                    <a:pt x="211" y="3215"/>
                  </a:lnTo>
                  <a:lnTo>
                    <a:pt x="215" y="3205"/>
                  </a:lnTo>
                  <a:lnTo>
                    <a:pt x="216" y="3154"/>
                  </a:lnTo>
                  <a:lnTo>
                    <a:pt x="216" y="3154"/>
                  </a:lnTo>
                  <a:lnTo>
                    <a:pt x="216" y="3155"/>
                  </a:lnTo>
                  <a:lnTo>
                    <a:pt x="240" y="3145"/>
                  </a:lnTo>
                  <a:lnTo>
                    <a:pt x="256" y="3093"/>
                  </a:lnTo>
                  <a:lnTo>
                    <a:pt x="254" y="3041"/>
                  </a:lnTo>
                  <a:lnTo>
                    <a:pt x="254" y="3041"/>
                  </a:lnTo>
                  <a:lnTo>
                    <a:pt x="262" y="3036"/>
                  </a:lnTo>
                  <a:lnTo>
                    <a:pt x="269" y="3032"/>
                  </a:lnTo>
                  <a:lnTo>
                    <a:pt x="275" y="3027"/>
                  </a:lnTo>
                  <a:lnTo>
                    <a:pt x="279" y="3020"/>
                  </a:lnTo>
                  <a:lnTo>
                    <a:pt x="283" y="3014"/>
                  </a:lnTo>
                  <a:lnTo>
                    <a:pt x="285" y="3008"/>
                  </a:lnTo>
                  <a:lnTo>
                    <a:pt x="289" y="2996"/>
                  </a:lnTo>
                  <a:lnTo>
                    <a:pt x="289" y="2985"/>
                  </a:lnTo>
                  <a:lnTo>
                    <a:pt x="289" y="2975"/>
                  </a:lnTo>
                  <a:lnTo>
                    <a:pt x="286" y="2967"/>
                  </a:lnTo>
                  <a:lnTo>
                    <a:pt x="286" y="2967"/>
                  </a:lnTo>
                  <a:lnTo>
                    <a:pt x="306" y="2923"/>
                  </a:lnTo>
                  <a:lnTo>
                    <a:pt x="335" y="2855"/>
                  </a:lnTo>
                  <a:lnTo>
                    <a:pt x="373" y="2764"/>
                  </a:lnTo>
                  <a:lnTo>
                    <a:pt x="434" y="2578"/>
                  </a:lnTo>
                  <a:lnTo>
                    <a:pt x="469" y="2347"/>
                  </a:lnTo>
                  <a:lnTo>
                    <a:pt x="528" y="2040"/>
                  </a:lnTo>
                  <a:lnTo>
                    <a:pt x="528" y="2040"/>
                  </a:lnTo>
                  <a:lnTo>
                    <a:pt x="542" y="1992"/>
                  </a:lnTo>
                  <a:lnTo>
                    <a:pt x="556" y="1947"/>
                  </a:lnTo>
                  <a:lnTo>
                    <a:pt x="574" y="1902"/>
                  </a:lnTo>
                  <a:lnTo>
                    <a:pt x="590" y="1862"/>
                  </a:lnTo>
                  <a:lnTo>
                    <a:pt x="616" y="1800"/>
                  </a:lnTo>
                  <a:lnTo>
                    <a:pt x="627" y="1777"/>
                  </a:lnTo>
                  <a:lnTo>
                    <a:pt x="646" y="1795"/>
                  </a:lnTo>
                  <a:lnTo>
                    <a:pt x="651" y="1820"/>
                  </a:lnTo>
                  <a:lnTo>
                    <a:pt x="697" y="1915"/>
                  </a:lnTo>
                  <a:lnTo>
                    <a:pt x="714" y="2033"/>
                  </a:lnTo>
                  <a:lnTo>
                    <a:pt x="720" y="2055"/>
                  </a:lnTo>
                  <a:lnTo>
                    <a:pt x="725" y="2087"/>
                  </a:lnTo>
                  <a:lnTo>
                    <a:pt x="725" y="2087"/>
                  </a:lnTo>
                  <a:lnTo>
                    <a:pt x="725" y="2110"/>
                  </a:lnTo>
                  <a:lnTo>
                    <a:pt x="726" y="2138"/>
                  </a:lnTo>
                  <a:lnTo>
                    <a:pt x="729" y="2169"/>
                  </a:lnTo>
                  <a:lnTo>
                    <a:pt x="733" y="2201"/>
                  </a:lnTo>
                  <a:lnTo>
                    <a:pt x="739" y="2253"/>
                  </a:lnTo>
                  <a:lnTo>
                    <a:pt x="742" y="2275"/>
                  </a:lnTo>
                  <a:lnTo>
                    <a:pt x="765" y="2409"/>
                  </a:lnTo>
                  <a:lnTo>
                    <a:pt x="765" y="2409"/>
                  </a:lnTo>
                  <a:lnTo>
                    <a:pt x="812" y="2637"/>
                  </a:lnTo>
                  <a:lnTo>
                    <a:pt x="798" y="2869"/>
                  </a:lnTo>
                  <a:lnTo>
                    <a:pt x="814" y="2930"/>
                  </a:lnTo>
                  <a:lnTo>
                    <a:pt x="812" y="2987"/>
                  </a:lnTo>
                  <a:lnTo>
                    <a:pt x="775" y="3016"/>
                  </a:lnTo>
                  <a:lnTo>
                    <a:pt x="772" y="3059"/>
                  </a:lnTo>
                  <a:lnTo>
                    <a:pt x="772" y="3059"/>
                  </a:lnTo>
                  <a:lnTo>
                    <a:pt x="773" y="3081"/>
                  </a:lnTo>
                  <a:lnTo>
                    <a:pt x="777" y="3098"/>
                  </a:lnTo>
                  <a:lnTo>
                    <a:pt x="782" y="3112"/>
                  </a:lnTo>
                  <a:lnTo>
                    <a:pt x="788" y="3120"/>
                  </a:lnTo>
                  <a:lnTo>
                    <a:pt x="794" y="3128"/>
                  </a:lnTo>
                  <a:lnTo>
                    <a:pt x="800" y="3131"/>
                  </a:lnTo>
                  <a:lnTo>
                    <a:pt x="805" y="3134"/>
                  </a:lnTo>
                  <a:lnTo>
                    <a:pt x="810" y="3135"/>
                  </a:lnTo>
                  <a:lnTo>
                    <a:pt x="799" y="3208"/>
                  </a:lnTo>
                  <a:lnTo>
                    <a:pt x="799" y="3208"/>
                  </a:lnTo>
                  <a:lnTo>
                    <a:pt x="798" y="3212"/>
                  </a:lnTo>
                  <a:lnTo>
                    <a:pt x="795" y="3220"/>
                  </a:lnTo>
                  <a:lnTo>
                    <a:pt x="795" y="3232"/>
                  </a:lnTo>
                  <a:lnTo>
                    <a:pt x="797" y="3241"/>
                  </a:lnTo>
                  <a:lnTo>
                    <a:pt x="798" y="3250"/>
                  </a:lnTo>
                  <a:lnTo>
                    <a:pt x="802" y="3260"/>
                  </a:lnTo>
                  <a:lnTo>
                    <a:pt x="805" y="3269"/>
                  </a:lnTo>
                  <a:lnTo>
                    <a:pt x="812" y="3279"/>
                  </a:lnTo>
                  <a:lnTo>
                    <a:pt x="820" y="3290"/>
                  </a:lnTo>
                  <a:lnTo>
                    <a:pt x="830" y="3300"/>
                  </a:lnTo>
                  <a:lnTo>
                    <a:pt x="842" y="3311"/>
                  </a:lnTo>
                  <a:lnTo>
                    <a:pt x="857" y="3322"/>
                  </a:lnTo>
                  <a:lnTo>
                    <a:pt x="876" y="3332"/>
                  </a:lnTo>
                  <a:lnTo>
                    <a:pt x="876" y="3332"/>
                  </a:lnTo>
                  <a:lnTo>
                    <a:pt x="878" y="3334"/>
                  </a:lnTo>
                  <a:lnTo>
                    <a:pt x="887" y="3334"/>
                  </a:lnTo>
                  <a:lnTo>
                    <a:pt x="902" y="3332"/>
                  </a:lnTo>
                  <a:lnTo>
                    <a:pt x="919" y="3329"/>
                  </a:lnTo>
                  <a:lnTo>
                    <a:pt x="929" y="3325"/>
                  </a:lnTo>
                  <a:lnTo>
                    <a:pt x="940" y="3321"/>
                  </a:lnTo>
                  <a:lnTo>
                    <a:pt x="951" y="3315"/>
                  </a:lnTo>
                  <a:lnTo>
                    <a:pt x="962" y="3309"/>
                  </a:lnTo>
                  <a:lnTo>
                    <a:pt x="974" y="3300"/>
                  </a:lnTo>
                  <a:lnTo>
                    <a:pt x="985" y="3289"/>
                  </a:lnTo>
                  <a:lnTo>
                    <a:pt x="998" y="3278"/>
                  </a:lnTo>
                  <a:lnTo>
                    <a:pt x="1009" y="3263"/>
                  </a:lnTo>
                  <a:lnTo>
                    <a:pt x="1011" y="3225"/>
                  </a:lnTo>
                  <a:lnTo>
                    <a:pt x="1009" y="3214"/>
                  </a:lnTo>
                  <a:lnTo>
                    <a:pt x="1009" y="3179"/>
                  </a:lnTo>
                  <a:lnTo>
                    <a:pt x="1006" y="3141"/>
                  </a:lnTo>
                  <a:lnTo>
                    <a:pt x="1019" y="3146"/>
                  </a:lnTo>
                  <a:lnTo>
                    <a:pt x="1019" y="3146"/>
                  </a:lnTo>
                  <a:lnTo>
                    <a:pt x="1024" y="3142"/>
                  </a:lnTo>
                  <a:lnTo>
                    <a:pt x="1028" y="3138"/>
                  </a:lnTo>
                  <a:lnTo>
                    <a:pt x="1033" y="3131"/>
                  </a:lnTo>
                  <a:lnTo>
                    <a:pt x="1037" y="3124"/>
                  </a:lnTo>
                  <a:lnTo>
                    <a:pt x="1043" y="3108"/>
                  </a:lnTo>
                  <a:lnTo>
                    <a:pt x="1048" y="3091"/>
                  </a:lnTo>
                  <a:lnTo>
                    <a:pt x="1052" y="3075"/>
                  </a:lnTo>
                  <a:lnTo>
                    <a:pt x="1054" y="3060"/>
                  </a:lnTo>
                  <a:lnTo>
                    <a:pt x="1057" y="3046"/>
                  </a:lnTo>
                  <a:lnTo>
                    <a:pt x="1058" y="3032"/>
                  </a:lnTo>
                  <a:lnTo>
                    <a:pt x="1058" y="3032"/>
                  </a:lnTo>
                  <a:lnTo>
                    <a:pt x="1057" y="3027"/>
                  </a:lnTo>
                  <a:lnTo>
                    <a:pt x="1054" y="3023"/>
                  </a:lnTo>
                  <a:lnTo>
                    <a:pt x="1048" y="3014"/>
                  </a:lnTo>
                  <a:lnTo>
                    <a:pt x="1041" y="3008"/>
                  </a:lnTo>
                  <a:lnTo>
                    <a:pt x="1033" y="3002"/>
                  </a:lnTo>
                  <a:lnTo>
                    <a:pt x="1019" y="2995"/>
                  </a:lnTo>
                  <a:lnTo>
                    <a:pt x="1012" y="2992"/>
                  </a:lnTo>
                  <a:lnTo>
                    <a:pt x="1021" y="2908"/>
                  </a:lnTo>
                  <a:lnTo>
                    <a:pt x="1036" y="2718"/>
                  </a:lnTo>
                  <a:lnTo>
                    <a:pt x="1036" y="2718"/>
                  </a:lnTo>
                  <a:lnTo>
                    <a:pt x="1036" y="2702"/>
                  </a:lnTo>
                  <a:lnTo>
                    <a:pt x="1035" y="2680"/>
                  </a:lnTo>
                  <a:lnTo>
                    <a:pt x="1031" y="2626"/>
                  </a:lnTo>
                  <a:lnTo>
                    <a:pt x="1026" y="2558"/>
                  </a:lnTo>
                  <a:lnTo>
                    <a:pt x="1026" y="2531"/>
                  </a:lnTo>
                  <a:lnTo>
                    <a:pt x="1015" y="2386"/>
                  </a:lnTo>
                  <a:lnTo>
                    <a:pt x="1005" y="2256"/>
                  </a:lnTo>
                  <a:lnTo>
                    <a:pt x="995" y="2169"/>
                  </a:lnTo>
                  <a:lnTo>
                    <a:pt x="993" y="2132"/>
                  </a:lnTo>
                  <a:lnTo>
                    <a:pt x="990" y="2097"/>
                  </a:lnTo>
                  <a:lnTo>
                    <a:pt x="988" y="2047"/>
                  </a:lnTo>
                  <a:lnTo>
                    <a:pt x="984" y="1932"/>
                  </a:lnTo>
                  <a:lnTo>
                    <a:pt x="984" y="1878"/>
                  </a:lnTo>
                  <a:lnTo>
                    <a:pt x="982" y="1720"/>
                  </a:lnTo>
                  <a:lnTo>
                    <a:pt x="974" y="1594"/>
                  </a:lnTo>
                  <a:lnTo>
                    <a:pt x="977" y="1560"/>
                  </a:lnTo>
                  <a:lnTo>
                    <a:pt x="977" y="1560"/>
                  </a:lnTo>
                  <a:lnTo>
                    <a:pt x="974" y="1543"/>
                  </a:lnTo>
                  <a:lnTo>
                    <a:pt x="971" y="1529"/>
                  </a:lnTo>
                  <a:lnTo>
                    <a:pt x="967" y="1519"/>
                  </a:lnTo>
                  <a:lnTo>
                    <a:pt x="963" y="1513"/>
                  </a:lnTo>
                  <a:lnTo>
                    <a:pt x="941" y="1386"/>
                  </a:lnTo>
                  <a:lnTo>
                    <a:pt x="909" y="1343"/>
                  </a:lnTo>
                  <a:lnTo>
                    <a:pt x="909" y="1326"/>
                  </a:lnTo>
                  <a:lnTo>
                    <a:pt x="915" y="1317"/>
                  </a:lnTo>
                  <a:lnTo>
                    <a:pt x="915" y="1298"/>
                  </a:lnTo>
                  <a:lnTo>
                    <a:pt x="922" y="1298"/>
                  </a:lnTo>
                  <a:lnTo>
                    <a:pt x="925" y="1290"/>
                  </a:lnTo>
                  <a:lnTo>
                    <a:pt x="920" y="1249"/>
                  </a:lnTo>
                  <a:lnTo>
                    <a:pt x="925" y="1247"/>
                  </a:lnTo>
                  <a:lnTo>
                    <a:pt x="1012" y="1229"/>
                  </a:lnTo>
                  <a:lnTo>
                    <a:pt x="1041" y="1222"/>
                  </a:lnTo>
                  <a:lnTo>
                    <a:pt x="1093" y="1217"/>
                  </a:lnTo>
                  <a:lnTo>
                    <a:pt x="1093" y="1217"/>
                  </a:lnTo>
                  <a:lnTo>
                    <a:pt x="1104" y="1212"/>
                  </a:lnTo>
                  <a:lnTo>
                    <a:pt x="1115" y="1207"/>
                  </a:lnTo>
                  <a:lnTo>
                    <a:pt x="1131" y="1197"/>
                  </a:lnTo>
                  <a:lnTo>
                    <a:pt x="1141" y="1190"/>
                  </a:lnTo>
                  <a:lnTo>
                    <a:pt x="1144" y="1186"/>
                  </a:lnTo>
                  <a:lnTo>
                    <a:pt x="1144" y="1186"/>
                  </a:lnTo>
                  <a:lnTo>
                    <a:pt x="1147" y="1181"/>
                  </a:lnTo>
                  <a:lnTo>
                    <a:pt x="1148" y="1176"/>
                  </a:lnTo>
                  <a:lnTo>
                    <a:pt x="1152" y="1163"/>
                  </a:lnTo>
                  <a:lnTo>
                    <a:pt x="1154" y="1148"/>
                  </a:lnTo>
                  <a:lnTo>
                    <a:pt x="1155" y="1133"/>
                  </a:lnTo>
                  <a:lnTo>
                    <a:pt x="1155" y="1107"/>
                  </a:lnTo>
                  <a:lnTo>
                    <a:pt x="1155" y="1096"/>
                  </a:lnTo>
                  <a:lnTo>
                    <a:pt x="1155" y="1096"/>
                  </a:lnTo>
                  <a:close/>
                  <a:moveTo>
                    <a:pt x="286" y="1152"/>
                  </a:moveTo>
                  <a:lnTo>
                    <a:pt x="284" y="1127"/>
                  </a:lnTo>
                  <a:lnTo>
                    <a:pt x="295" y="1109"/>
                  </a:lnTo>
                  <a:lnTo>
                    <a:pt x="295" y="1068"/>
                  </a:lnTo>
                  <a:lnTo>
                    <a:pt x="300" y="1056"/>
                  </a:lnTo>
                  <a:lnTo>
                    <a:pt x="300" y="1056"/>
                  </a:lnTo>
                  <a:lnTo>
                    <a:pt x="301" y="1056"/>
                  </a:lnTo>
                  <a:lnTo>
                    <a:pt x="302" y="1057"/>
                  </a:lnTo>
                  <a:lnTo>
                    <a:pt x="304" y="1059"/>
                  </a:lnTo>
                  <a:lnTo>
                    <a:pt x="299" y="1107"/>
                  </a:lnTo>
                  <a:lnTo>
                    <a:pt x="295" y="1155"/>
                  </a:lnTo>
                  <a:lnTo>
                    <a:pt x="284" y="1189"/>
                  </a:lnTo>
                  <a:lnTo>
                    <a:pt x="286" y="1162"/>
                  </a:lnTo>
                  <a:lnTo>
                    <a:pt x="286" y="1152"/>
                  </a:lnTo>
                  <a:close/>
                  <a:moveTo>
                    <a:pt x="190" y="1636"/>
                  </a:moveTo>
                  <a:lnTo>
                    <a:pt x="194" y="1631"/>
                  </a:lnTo>
                  <a:lnTo>
                    <a:pt x="203" y="1637"/>
                  </a:lnTo>
                  <a:lnTo>
                    <a:pt x="205" y="1657"/>
                  </a:lnTo>
                  <a:lnTo>
                    <a:pt x="205" y="1657"/>
                  </a:lnTo>
                  <a:lnTo>
                    <a:pt x="201" y="1655"/>
                  </a:lnTo>
                  <a:lnTo>
                    <a:pt x="196" y="1653"/>
                  </a:lnTo>
                  <a:lnTo>
                    <a:pt x="193" y="1655"/>
                  </a:lnTo>
                  <a:lnTo>
                    <a:pt x="189" y="1657"/>
                  </a:lnTo>
                  <a:lnTo>
                    <a:pt x="190" y="1636"/>
                  </a:lnTo>
                  <a:close/>
                  <a:moveTo>
                    <a:pt x="210" y="2070"/>
                  </a:moveTo>
                  <a:lnTo>
                    <a:pt x="219" y="1995"/>
                  </a:lnTo>
                  <a:lnTo>
                    <a:pt x="224" y="2028"/>
                  </a:lnTo>
                  <a:lnTo>
                    <a:pt x="210" y="2070"/>
                  </a:lnTo>
                  <a:close/>
                  <a:moveTo>
                    <a:pt x="301" y="1489"/>
                  </a:moveTo>
                  <a:lnTo>
                    <a:pt x="293" y="1531"/>
                  </a:lnTo>
                  <a:lnTo>
                    <a:pt x="288" y="1552"/>
                  </a:lnTo>
                  <a:lnTo>
                    <a:pt x="268" y="1584"/>
                  </a:lnTo>
                  <a:lnTo>
                    <a:pt x="269" y="1649"/>
                  </a:lnTo>
                  <a:lnTo>
                    <a:pt x="254" y="1725"/>
                  </a:lnTo>
                  <a:lnTo>
                    <a:pt x="249" y="1794"/>
                  </a:lnTo>
                  <a:lnTo>
                    <a:pt x="231" y="1906"/>
                  </a:lnTo>
                  <a:lnTo>
                    <a:pt x="245" y="1796"/>
                  </a:lnTo>
                  <a:lnTo>
                    <a:pt x="240" y="1766"/>
                  </a:lnTo>
                  <a:lnTo>
                    <a:pt x="240" y="1766"/>
                  </a:lnTo>
                  <a:lnTo>
                    <a:pt x="237" y="1759"/>
                  </a:lnTo>
                  <a:lnTo>
                    <a:pt x="235" y="1755"/>
                  </a:lnTo>
                  <a:lnTo>
                    <a:pt x="227" y="1746"/>
                  </a:lnTo>
                  <a:lnTo>
                    <a:pt x="228" y="1742"/>
                  </a:lnTo>
                  <a:lnTo>
                    <a:pt x="224" y="1741"/>
                  </a:lnTo>
                  <a:lnTo>
                    <a:pt x="224" y="1690"/>
                  </a:lnTo>
                  <a:lnTo>
                    <a:pt x="228" y="1688"/>
                  </a:lnTo>
                  <a:lnTo>
                    <a:pt x="228" y="1688"/>
                  </a:lnTo>
                  <a:lnTo>
                    <a:pt x="233" y="1687"/>
                  </a:lnTo>
                  <a:lnTo>
                    <a:pt x="237" y="1685"/>
                  </a:lnTo>
                  <a:lnTo>
                    <a:pt x="242" y="1681"/>
                  </a:lnTo>
                  <a:lnTo>
                    <a:pt x="245" y="1677"/>
                  </a:lnTo>
                  <a:lnTo>
                    <a:pt x="246" y="1674"/>
                  </a:lnTo>
                  <a:lnTo>
                    <a:pt x="246" y="1639"/>
                  </a:lnTo>
                  <a:lnTo>
                    <a:pt x="251" y="1603"/>
                  </a:lnTo>
                  <a:lnTo>
                    <a:pt x="251" y="1577"/>
                  </a:lnTo>
                  <a:lnTo>
                    <a:pt x="251" y="1577"/>
                  </a:lnTo>
                  <a:lnTo>
                    <a:pt x="259" y="1579"/>
                  </a:lnTo>
                  <a:lnTo>
                    <a:pt x="263" y="1575"/>
                  </a:lnTo>
                  <a:lnTo>
                    <a:pt x="268" y="1510"/>
                  </a:lnTo>
                  <a:lnTo>
                    <a:pt x="268" y="1510"/>
                  </a:lnTo>
                  <a:lnTo>
                    <a:pt x="270" y="1512"/>
                  </a:lnTo>
                  <a:lnTo>
                    <a:pt x="277" y="1448"/>
                  </a:lnTo>
                  <a:lnTo>
                    <a:pt x="274" y="1444"/>
                  </a:lnTo>
                  <a:lnTo>
                    <a:pt x="277" y="1441"/>
                  </a:lnTo>
                  <a:lnTo>
                    <a:pt x="291" y="1476"/>
                  </a:lnTo>
                  <a:lnTo>
                    <a:pt x="307" y="1477"/>
                  </a:lnTo>
                  <a:lnTo>
                    <a:pt x="307" y="1477"/>
                  </a:lnTo>
                  <a:lnTo>
                    <a:pt x="301" y="1489"/>
                  </a:lnTo>
                  <a:close/>
                  <a:moveTo>
                    <a:pt x="952" y="1067"/>
                  </a:moveTo>
                  <a:lnTo>
                    <a:pt x="946" y="1068"/>
                  </a:lnTo>
                  <a:lnTo>
                    <a:pt x="932" y="1063"/>
                  </a:lnTo>
                  <a:lnTo>
                    <a:pt x="902" y="1059"/>
                  </a:lnTo>
                  <a:lnTo>
                    <a:pt x="894" y="1063"/>
                  </a:lnTo>
                  <a:lnTo>
                    <a:pt x="893" y="1032"/>
                  </a:lnTo>
                  <a:lnTo>
                    <a:pt x="883" y="1010"/>
                  </a:lnTo>
                  <a:lnTo>
                    <a:pt x="884" y="980"/>
                  </a:lnTo>
                  <a:lnTo>
                    <a:pt x="889" y="961"/>
                  </a:lnTo>
                  <a:lnTo>
                    <a:pt x="894" y="918"/>
                  </a:lnTo>
                  <a:lnTo>
                    <a:pt x="908" y="961"/>
                  </a:lnTo>
                  <a:lnTo>
                    <a:pt x="940" y="1025"/>
                  </a:lnTo>
                  <a:lnTo>
                    <a:pt x="953" y="1049"/>
                  </a:lnTo>
                  <a:lnTo>
                    <a:pt x="952" y="1067"/>
                  </a:lnTo>
                  <a:close/>
                </a:path>
              </a:pathLst>
            </a:custGeom>
            <a:gradFill rotWithShape="1">
              <a:gsLst>
                <a:gs pos="0">
                  <a:srgbClr val="E3E9E9"/>
                </a:gs>
                <a:gs pos="100000">
                  <a:srgbClr val="E3E9E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Freeform 10"/>
            <p:cNvSpPr>
              <a:spLocks noEditPoints="1"/>
            </p:cNvSpPr>
            <p:nvPr/>
          </p:nvSpPr>
          <p:spPr bwMode="invGray">
            <a:xfrm>
              <a:off x="4228" y="2285"/>
              <a:ext cx="279" cy="784"/>
            </a:xfrm>
            <a:custGeom>
              <a:avLst/>
              <a:gdLst/>
              <a:ahLst/>
              <a:cxnLst>
                <a:cxn ang="0">
                  <a:pos x="1128" y="998"/>
                </a:cxn>
                <a:cxn ang="0">
                  <a:pos x="1036" y="783"/>
                </a:cxn>
                <a:cxn ang="0">
                  <a:pos x="876" y="566"/>
                </a:cxn>
                <a:cxn ang="0">
                  <a:pos x="731" y="471"/>
                </a:cxn>
                <a:cxn ang="0">
                  <a:pos x="807" y="326"/>
                </a:cxn>
                <a:cxn ang="0">
                  <a:pos x="818" y="199"/>
                </a:cxn>
                <a:cxn ang="0">
                  <a:pos x="754" y="87"/>
                </a:cxn>
                <a:cxn ang="0">
                  <a:pos x="575" y="7"/>
                </a:cxn>
                <a:cxn ang="0">
                  <a:pos x="529" y="49"/>
                </a:cxn>
                <a:cxn ang="0">
                  <a:pos x="465" y="78"/>
                </a:cxn>
                <a:cxn ang="0">
                  <a:pos x="461" y="166"/>
                </a:cxn>
                <a:cxn ang="0">
                  <a:pos x="474" y="204"/>
                </a:cxn>
                <a:cxn ang="0">
                  <a:pos x="471" y="353"/>
                </a:cxn>
                <a:cxn ang="0">
                  <a:pos x="519" y="416"/>
                </a:cxn>
                <a:cxn ang="0">
                  <a:pos x="355" y="527"/>
                </a:cxn>
                <a:cxn ang="0">
                  <a:pos x="235" y="581"/>
                </a:cxn>
                <a:cxn ang="0">
                  <a:pos x="174" y="867"/>
                </a:cxn>
                <a:cxn ang="0">
                  <a:pos x="136" y="1159"/>
                </a:cxn>
                <a:cxn ang="0">
                  <a:pos x="114" y="1456"/>
                </a:cxn>
                <a:cxn ang="0">
                  <a:pos x="114" y="1536"/>
                </a:cxn>
                <a:cxn ang="0">
                  <a:pos x="177" y="1709"/>
                </a:cxn>
                <a:cxn ang="0">
                  <a:pos x="174" y="1727"/>
                </a:cxn>
                <a:cxn ang="0">
                  <a:pos x="132" y="1779"/>
                </a:cxn>
                <a:cxn ang="0">
                  <a:pos x="44" y="2243"/>
                </a:cxn>
                <a:cxn ang="0">
                  <a:pos x="108" y="2220"/>
                </a:cxn>
                <a:cxn ang="0">
                  <a:pos x="131" y="2376"/>
                </a:cxn>
                <a:cxn ang="0">
                  <a:pos x="28" y="3062"/>
                </a:cxn>
                <a:cxn ang="0">
                  <a:pos x="0" y="3191"/>
                </a:cxn>
                <a:cxn ang="0">
                  <a:pos x="36" y="3276"/>
                </a:cxn>
                <a:cxn ang="0">
                  <a:pos x="109" y="3287"/>
                </a:cxn>
                <a:cxn ang="0">
                  <a:pos x="196" y="3239"/>
                </a:cxn>
                <a:cxn ang="0">
                  <a:pos x="256" y="3093"/>
                </a:cxn>
                <a:cxn ang="0">
                  <a:pos x="285" y="3008"/>
                </a:cxn>
                <a:cxn ang="0">
                  <a:pos x="373" y="2764"/>
                </a:cxn>
                <a:cxn ang="0">
                  <a:pos x="590" y="1862"/>
                </a:cxn>
                <a:cxn ang="0">
                  <a:pos x="725" y="2087"/>
                </a:cxn>
                <a:cxn ang="0">
                  <a:pos x="765" y="2409"/>
                </a:cxn>
                <a:cxn ang="0">
                  <a:pos x="772" y="3059"/>
                </a:cxn>
                <a:cxn ang="0">
                  <a:pos x="810" y="3135"/>
                </a:cxn>
                <a:cxn ang="0">
                  <a:pos x="802" y="3260"/>
                </a:cxn>
                <a:cxn ang="0">
                  <a:pos x="876" y="3332"/>
                </a:cxn>
                <a:cxn ang="0">
                  <a:pos x="962" y="3309"/>
                </a:cxn>
                <a:cxn ang="0">
                  <a:pos x="1006" y="3141"/>
                </a:cxn>
                <a:cxn ang="0">
                  <a:pos x="1048" y="3091"/>
                </a:cxn>
                <a:cxn ang="0">
                  <a:pos x="1048" y="3014"/>
                </a:cxn>
                <a:cxn ang="0">
                  <a:pos x="1036" y="2702"/>
                </a:cxn>
                <a:cxn ang="0">
                  <a:pos x="993" y="2132"/>
                </a:cxn>
                <a:cxn ang="0">
                  <a:pos x="977" y="1560"/>
                </a:cxn>
                <a:cxn ang="0">
                  <a:pos x="915" y="1317"/>
                </a:cxn>
                <a:cxn ang="0">
                  <a:pos x="1093" y="1217"/>
                </a:cxn>
                <a:cxn ang="0">
                  <a:pos x="1147" y="1181"/>
                </a:cxn>
                <a:cxn ang="0">
                  <a:pos x="286" y="1152"/>
                </a:cxn>
                <a:cxn ang="0">
                  <a:pos x="304" y="1059"/>
                </a:cxn>
                <a:cxn ang="0">
                  <a:pos x="203" y="1637"/>
                </a:cxn>
                <a:cxn ang="0">
                  <a:pos x="210" y="2070"/>
                </a:cxn>
                <a:cxn ang="0">
                  <a:pos x="269" y="1649"/>
                </a:cxn>
                <a:cxn ang="0">
                  <a:pos x="235" y="1755"/>
                </a:cxn>
                <a:cxn ang="0">
                  <a:pos x="237" y="1685"/>
                </a:cxn>
                <a:cxn ang="0">
                  <a:pos x="259" y="1579"/>
                </a:cxn>
                <a:cxn ang="0">
                  <a:pos x="291" y="1476"/>
                </a:cxn>
                <a:cxn ang="0">
                  <a:pos x="894" y="1063"/>
                </a:cxn>
                <a:cxn ang="0">
                  <a:pos x="953" y="1049"/>
                </a:cxn>
              </a:cxnLst>
              <a:rect l="0" t="0" r="r" b="b"/>
              <a:pathLst>
                <a:path w="1155" h="3334">
                  <a:moveTo>
                    <a:pt x="1155" y="1096"/>
                  </a:moveTo>
                  <a:lnTo>
                    <a:pt x="1149" y="1074"/>
                  </a:lnTo>
                  <a:lnTo>
                    <a:pt x="1148" y="1054"/>
                  </a:lnTo>
                  <a:lnTo>
                    <a:pt x="1148" y="1054"/>
                  </a:lnTo>
                  <a:lnTo>
                    <a:pt x="1143" y="1037"/>
                  </a:lnTo>
                  <a:lnTo>
                    <a:pt x="1138" y="1022"/>
                  </a:lnTo>
                  <a:lnTo>
                    <a:pt x="1133" y="1009"/>
                  </a:lnTo>
                  <a:lnTo>
                    <a:pt x="1128" y="998"/>
                  </a:lnTo>
                  <a:lnTo>
                    <a:pt x="1120" y="982"/>
                  </a:lnTo>
                  <a:lnTo>
                    <a:pt x="1117" y="977"/>
                  </a:lnTo>
                  <a:lnTo>
                    <a:pt x="1095" y="931"/>
                  </a:lnTo>
                  <a:lnTo>
                    <a:pt x="1085" y="892"/>
                  </a:lnTo>
                  <a:lnTo>
                    <a:pt x="1056" y="857"/>
                  </a:lnTo>
                  <a:lnTo>
                    <a:pt x="1038" y="809"/>
                  </a:lnTo>
                  <a:lnTo>
                    <a:pt x="1036" y="783"/>
                  </a:lnTo>
                  <a:lnTo>
                    <a:pt x="1036" y="783"/>
                  </a:lnTo>
                  <a:lnTo>
                    <a:pt x="1019" y="749"/>
                  </a:lnTo>
                  <a:lnTo>
                    <a:pt x="991" y="699"/>
                  </a:lnTo>
                  <a:lnTo>
                    <a:pt x="957" y="637"/>
                  </a:lnTo>
                  <a:lnTo>
                    <a:pt x="942" y="620"/>
                  </a:lnTo>
                  <a:lnTo>
                    <a:pt x="938" y="618"/>
                  </a:lnTo>
                  <a:lnTo>
                    <a:pt x="918" y="598"/>
                  </a:lnTo>
                  <a:lnTo>
                    <a:pt x="894" y="581"/>
                  </a:lnTo>
                  <a:lnTo>
                    <a:pt x="876" y="566"/>
                  </a:lnTo>
                  <a:lnTo>
                    <a:pt x="863" y="563"/>
                  </a:lnTo>
                  <a:lnTo>
                    <a:pt x="824" y="544"/>
                  </a:lnTo>
                  <a:lnTo>
                    <a:pt x="808" y="523"/>
                  </a:lnTo>
                  <a:lnTo>
                    <a:pt x="787" y="522"/>
                  </a:lnTo>
                  <a:lnTo>
                    <a:pt x="786" y="522"/>
                  </a:lnTo>
                  <a:lnTo>
                    <a:pt x="778" y="519"/>
                  </a:lnTo>
                  <a:lnTo>
                    <a:pt x="745" y="473"/>
                  </a:lnTo>
                  <a:lnTo>
                    <a:pt x="731" y="471"/>
                  </a:lnTo>
                  <a:lnTo>
                    <a:pt x="734" y="452"/>
                  </a:lnTo>
                  <a:lnTo>
                    <a:pt x="735" y="453"/>
                  </a:lnTo>
                  <a:lnTo>
                    <a:pt x="742" y="439"/>
                  </a:lnTo>
                  <a:lnTo>
                    <a:pt x="750" y="463"/>
                  </a:lnTo>
                  <a:lnTo>
                    <a:pt x="755" y="463"/>
                  </a:lnTo>
                  <a:lnTo>
                    <a:pt x="779" y="411"/>
                  </a:lnTo>
                  <a:lnTo>
                    <a:pt x="807" y="326"/>
                  </a:lnTo>
                  <a:lnTo>
                    <a:pt x="807" y="326"/>
                  </a:lnTo>
                  <a:lnTo>
                    <a:pt x="814" y="305"/>
                  </a:lnTo>
                  <a:lnTo>
                    <a:pt x="821" y="279"/>
                  </a:lnTo>
                  <a:lnTo>
                    <a:pt x="829" y="249"/>
                  </a:lnTo>
                  <a:lnTo>
                    <a:pt x="829" y="249"/>
                  </a:lnTo>
                  <a:lnTo>
                    <a:pt x="828" y="236"/>
                  </a:lnTo>
                  <a:lnTo>
                    <a:pt x="825" y="222"/>
                  </a:lnTo>
                  <a:lnTo>
                    <a:pt x="821" y="210"/>
                  </a:lnTo>
                  <a:lnTo>
                    <a:pt x="818" y="199"/>
                  </a:lnTo>
                  <a:lnTo>
                    <a:pt x="809" y="184"/>
                  </a:lnTo>
                  <a:lnTo>
                    <a:pt x="805" y="178"/>
                  </a:lnTo>
                  <a:lnTo>
                    <a:pt x="805" y="178"/>
                  </a:lnTo>
                  <a:lnTo>
                    <a:pt x="794" y="163"/>
                  </a:lnTo>
                  <a:lnTo>
                    <a:pt x="783" y="148"/>
                  </a:lnTo>
                  <a:lnTo>
                    <a:pt x="773" y="132"/>
                  </a:lnTo>
                  <a:lnTo>
                    <a:pt x="760" y="89"/>
                  </a:lnTo>
                  <a:lnTo>
                    <a:pt x="754" y="87"/>
                  </a:lnTo>
                  <a:lnTo>
                    <a:pt x="730" y="57"/>
                  </a:lnTo>
                  <a:lnTo>
                    <a:pt x="696" y="51"/>
                  </a:lnTo>
                  <a:lnTo>
                    <a:pt x="635" y="10"/>
                  </a:lnTo>
                  <a:lnTo>
                    <a:pt x="629" y="10"/>
                  </a:lnTo>
                  <a:lnTo>
                    <a:pt x="634" y="25"/>
                  </a:lnTo>
                  <a:lnTo>
                    <a:pt x="588" y="0"/>
                  </a:lnTo>
                  <a:lnTo>
                    <a:pt x="598" y="25"/>
                  </a:lnTo>
                  <a:lnTo>
                    <a:pt x="575" y="7"/>
                  </a:lnTo>
                  <a:lnTo>
                    <a:pt x="579" y="29"/>
                  </a:lnTo>
                  <a:lnTo>
                    <a:pt x="574" y="26"/>
                  </a:lnTo>
                  <a:lnTo>
                    <a:pt x="534" y="14"/>
                  </a:lnTo>
                  <a:lnTo>
                    <a:pt x="556" y="39"/>
                  </a:lnTo>
                  <a:lnTo>
                    <a:pt x="554" y="41"/>
                  </a:lnTo>
                  <a:lnTo>
                    <a:pt x="519" y="19"/>
                  </a:lnTo>
                  <a:lnTo>
                    <a:pt x="532" y="47"/>
                  </a:lnTo>
                  <a:lnTo>
                    <a:pt x="529" y="49"/>
                  </a:lnTo>
                  <a:lnTo>
                    <a:pt x="508" y="19"/>
                  </a:lnTo>
                  <a:lnTo>
                    <a:pt x="508" y="24"/>
                  </a:lnTo>
                  <a:lnTo>
                    <a:pt x="507" y="56"/>
                  </a:lnTo>
                  <a:lnTo>
                    <a:pt x="476" y="46"/>
                  </a:lnTo>
                  <a:lnTo>
                    <a:pt x="479" y="50"/>
                  </a:lnTo>
                  <a:lnTo>
                    <a:pt x="505" y="73"/>
                  </a:lnTo>
                  <a:lnTo>
                    <a:pt x="461" y="74"/>
                  </a:lnTo>
                  <a:lnTo>
                    <a:pt x="465" y="78"/>
                  </a:lnTo>
                  <a:lnTo>
                    <a:pt x="489" y="90"/>
                  </a:lnTo>
                  <a:lnTo>
                    <a:pt x="468" y="94"/>
                  </a:lnTo>
                  <a:lnTo>
                    <a:pt x="491" y="103"/>
                  </a:lnTo>
                  <a:lnTo>
                    <a:pt x="458" y="115"/>
                  </a:lnTo>
                  <a:lnTo>
                    <a:pt x="482" y="126"/>
                  </a:lnTo>
                  <a:lnTo>
                    <a:pt x="468" y="137"/>
                  </a:lnTo>
                  <a:lnTo>
                    <a:pt x="482" y="139"/>
                  </a:lnTo>
                  <a:lnTo>
                    <a:pt x="461" y="166"/>
                  </a:lnTo>
                  <a:lnTo>
                    <a:pt x="464" y="164"/>
                  </a:lnTo>
                  <a:lnTo>
                    <a:pt x="479" y="158"/>
                  </a:lnTo>
                  <a:lnTo>
                    <a:pt x="479" y="158"/>
                  </a:lnTo>
                  <a:lnTo>
                    <a:pt x="476" y="167"/>
                  </a:lnTo>
                  <a:lnTo>
                    <a:pt x="474" y="178"/>
                  </a:lnTo>
                  <a:lnTo>
                    <a:pt x="473" y="190"/>
                  </a:lnTo>
                  <a:lnTo>
                    <a:pt x="473" y="198"/>
                  </a:lnTo>
                  <a:lnTo>
                    <a:pt x="474" y="204"/>
                  </a:lnTo>
                  <a:lnTo>
                    <a:pt x="471" y="216"/>
                  </a:lnTo>
                  <a:lnTo>
                    <a:pt x="471" y="229"/>
                  </a:lnTo>
                  <a:lnTo>
                    <a:pt x="471" y="229"/>
                  </a:lnTo>
                  <a:lnTo>
                    <a:pt x="466" y="240"/>
                  </a:lnTo>
                  <a:lnTo>
                    <a:pt x="460" y="252"/>
                  </a:lnTo>
                  <a:lnTo>
                    <a:pt x="469" y="304"/>
                  </a:lnTo>
                  <a:lnTo>
                    <a:pt x="471" y="353"/>
                  </a:lnTo>
                  <a:lnTo>
                    <a:pt x="471" y="353"/>
                  </a:lnTo>
                  <a:lnTo>
                    <a:pt x="473" y="359"/>
                  </a:lnTo>
                  <a:lnTo>
                    <a:pt x="474" y="365"/>
                  </a:lnTo>
                  <a:lnTo>
                    <a:pt x="477" y="374"/>
                  </a:lnTo>
                  <a:lnTo>
                    <a:pt x="481" y="383"/>
                  </a:lnTo>
                  <a:lnTo>
                    <a:pt x="487" y="391"/>
                  </a:lnTo>
                  <a:lnTo>
                    <a:pt x="495" y="399"/>
                  </a:lnTo>
                  <a:lnTo>
                    <a:pt x="505" y="406"/>
                  </a:lnTo>
                  <a:lnTo>
                    <a:pt x="519" y="416"/>
                  </a:lnTo>
                  <a:lnTo>
                    <a:pt x="521" y="428"/>
                  </a:lnTo>
                  <a:lnTo>
                    <a:pt x="519" y="439"/>
                  </a:lnTo>
                  <a:lnTo>
                    <a:pt x="510" y="441"/>
                  </a:lnTo>
                  <a:lnTo>
                    <a:pt x="438" y="505"/>
                  </a:lnTo>
                  <a:lnTo>
                    <a:pt x="415" y="507"/>
                  </a:lnTo>
                  <a:lnTo>
                    <a:pt x="388" y="523"/>
                  </a:lnTo>
                  <a:lnTo>
                    <a:pt x="355" y="527"/>
                  </a:lnTo>
                  <a:lnTo>
                    <a:pt x="355" y="527"/>
                  </a:lnTo>
                  <a:lnTo>
                    <a:pt x="343" y="529"/>
                  </a:lnTo>
                  <a:lnTo>
                    <a:pt x="332" y="532"/>
                  </a:lnTo>
                  <a:lnTo>
                    <a:pt x="310" y="538"/>
                  </a:lnTo>
                  <a:lnTo>
                    <a:pt x="289" y="547"/>
                  </a:lnTo>
                  <a:lnTo>
                    <a:pt x="270" y="556"/>
                  </a:lnTo>
                  <a:lnTo>
                    <a:pt x="256" y="565"/>
                  </a:lnTo>
                  <a:lnTo>
                    <a:pt x="245" y="574"/>
                  </a:lnTo>
                  <a:lnTo>
                    <a:pt x="235" y="581"/>
                  </a:lnTo>
                  <a:lnTo>
                    <a:pt x="232" y="619"/>
                  </a:lnTo>
                  <a:lnTo>
                    <a:pt x="205" y="690"/>
                  </a:lnTo>
                  <a:lnTo>
                    <a:pt x="195" y="731"/>
                  </a:lnTo>
                  <a:lnTo>
                    <a:pt x="187" y="793"/>
                  </a:lnTo>
                  <a:lnTo>
                    <a:pt x="183" y="809"/>
                  </a:lnTo>
                  <a:lnTo>
                    <a:pt x="183" y="809"/>
                  </a:lnTo>
                  <a:lnTo>
                    <a:pt x="178" y="837"/>
                  </a:lnTo>
                  <a:lnTo>
                    <a:pt x="174" y="867"/>
                  </a:lnTo>
                  <a:lnTo>
                    <a:pt x="169" y="921"/>
                  </a:lnTo>
                  <a:lnTo>
                    <a:pt x="168" y="962"/>
                  </a:lnTo>
                  <a:lnTo>
                    <a:pt x="168" y="978"/>
                  </a:lnTo>
                  <a:lnTo>
                    <a:pt x="155" y="1017"/>
                  </a:lnTo>
                  <a:lnTo>
                    <a:pt x="146" y="1063"/>
                  </a:lnTo>
                  <a:lnTo>
                    <a:pt x="137" y="1079"/>
                  </a:lnTo>
                  <a:lnTo>
                    <a:pt x="134" y="1141"/>
                  </a:lnTo>
                  <a:lnTo>
                    <a:pt x="136" y="1159"/>
                  </a:lnTo>
                  <a:lnTo>
                    <a:pt x="130" y="1173"/>
                  </a:lnTo>
                  <a:lnTo>
                    <a:pt x="113" y="1231"/>
                  </a:lnTo>
                  <a:lnTo>
                    <a:pt x="116" y="1249"/>
                  </a:lnTo>
                  <a:lnTo>
                    <a:pt x="121" y="1277"/>
                  </a:lnTo>
                  <a:lnTo>
                    <a:pt x="111" y="1297"/>
                  </a:lnTo>
                  <a:lnTo>
                    <a:pt x="113" y="1340"/>
                  </a:lnTo>
                  <a:lnTo>
                    <a:pt x="114" y="1456"/>
                  </a:lnTo>
                  <a:lnTo>
                    <a:pt x="114" y="1456"/>
                  </a:lnTo>
                  <a:lnTo>
                    <a:pt x="113" y="1466"/>
                  </a:lnTo>
                  <a:lnTo>
                    <a:pt x="113" y="1466"/>
                  </a:lnTo>
                  <a:lnTo>
                    <a:pt x="97" y="1477"/>
                  </a:lnTo>
                  <a:lnTo>
                    <a:pt x="102" y="1530"/>
                  </a:lnTo>
                  <a:lnTo>
                    <a:pt x="111" y="1539"/>
                  </a:lnTo>
                  <a:lnTo>
                    <a:pt x="111" y="1539"/>
                  </a:lnTo>
                  <a:lnTo>
                    <a:pt x="114" y="1536"/>
                  </a:lnTo>
                  <a:lnTo>
                    <a:pt x="114" y="1536"/>
                  </a:lnTo>
                  <a:lnTo>
                    <a:pt x="116" y="1579"/>
                  </a:lnTo>
                  <a:lnTo>
                    <a:pt x="119" y="1597"/>
                  </a:lnTo>
                  <a:lnTo>
                    <a:pt x="120" y="1597"/>
                  </a:lnTo>
                  <a:lnTo>
                    <a:pt x="114" y="1644"/>
                  </a:lnTo>
                  <a:lnTo>
                    <a:pt x="126" y="1679"/>
                  </a:lnTo>
                  <a:lnTo>
                    <a:pt x="146" y="1705"/>
                  </a:lnTo>
                  <a:lnTo>
                    <a:pt x="164" y="1718"/>
                  </a:lnTo>
                  <a:lnTo>
                    <a:pt x="177" y="1709"/>
                  </a:lnTo>
                  <a:lnTo>
                    <a:pt x="184" y="1709"/>
                  </a:lnTo>
                  <a:lnTo>
                    <a:pt x="184" y="1709"/>
                  </a:lnTo>
                  <a:lnTo>
                    <a:pt x="185" y="1722"/>
                  </a:lnTo>
                  <a:lnTo>
                    <a:pt x="183" y="1720"/>
                  </a:lnTo>
                  <a:lnTo>
                    <a:pt x="179" y="1727"/>
                  </a:lnTo>
                  <a:lnTo>
                    <a:pt x="179" y="1727"/>
                  </a:lnTo>
                  <a:lnTo>
                    <a:pt x="174" y="1727"/>
                  </a:lnTo>
                  <a:lnTo>
                    <a:pt x="174" y="1727"/>
                  </a:lnTo>
                  <a:lnTo>
                    <a:pt x="166" y="1734"/>
                  </a:lnTo>
                  <a:lnTo>
                    <a:pt x="159" y="1740"/>
                  </a:lnTo>
                  <a:lnTo>
                    <a:pt x="152" y="1747"/>
                  </a:lnTo>
                  <a:lnTo>
                    <a:pt x="146" y="1755"/>
                  </a:lnTo>
                  <a:lnTo>
                    <a:pt x="137" y="176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2" y="1779"/>
                  </a:lnTo>
                  <a:lnTo>
                    <a:pt x="131" y="1782"/>
                  </a:lnTo>
                  <a:lnTo>
                    <a:pt x="131" y="1782"/>
                  </a:lnTo>
                  <a:lnTo>
                    <a:pt x="33" y="2244"/>
                  </a:lnTo>
                  <a:lnTo>
                    <a:pt x="30" y="2255"/>
                  </a:lnTo>
                  <a:lnTo>
                    <a:pt x="30" y="2255"/>
                  </a:lnTo>
                  <a:lnTo>
                    <a:pt x="44" y="2243"/>
                  </a:lnTo>
                  <a:lnTo>
                    <a:pt x="56" y="2233"/>
                  </a:lnTo>
                  <a:lnTo>
                    <a:pt x="68" y="2227"/>
                  </a:lnTo>
                  <a:lnTo>
                    <a:pt x="79" y="2223"/>
                  </a:lnTo>
                  <a:lnTo>
                    <a:pt x="89" y="2222"/>
                  </a:lnTo>
                  <a:lnTo>
                    <a:pt x="95" y="2220"/>
                  </a:lnTo>
                  <a:lnTo>
                    <a:pt x="102" y="2220"/>
                  </a:lnTo>
                  <a:lnTo>
                    <a:pt x="102" y="2220"/>
                  </a:lnTo>
                  <a:lnTo>
                    <a:pt x="108" y="2220"/>
                  </a:lnTo>
                  <a:lnTo>
                    <a:pt x="115" y="2222"/>
                  </a:lnTo>
                  <a:lnTo>
                    <a:pt x="122" y="2224"/>
                  </a:lnTo>
                  <a:lnTo>
                    <a:pt x="131" y="2228"/>
                  </a:lnTo>
                  <a:lnTo>
                    <a:pt x="148" y="2238"/>
                  </a:lnTo>
                  <a:lnTo>
                    <a:pt x="164" y="2249"/>
                  </a:lnTo>
                  <a:lnTo>
                    <a:pt x="159" y="2260"/>
                  </a:lnTo>
                  <a:lnTo>
                    <a:pt x="158" y="2307"/>
                  </a:lnTo>
                  <a:lnTo>
                    <a:pt x="131" y="2376"/>
                  </a:lnTo>
                  <a:lnTo>
                    <a:pt x="97" y="2580"/>
                  </a:lnTo>
                  <a:lnTo>
                    <a:pt x="77" y="2662"/>
                  </a:lnTo>
                  <a:lnTo>
                    <a:pt x="51" y="2826"/>
                  </a:lnTo>
                  <a:lnTo>
                    <a:pt x="37" y="2850"/>
                  </a:lnTo>
                  <a:lnTo>
                    <a:pt x="35" y="2896"/>
                  </a:lnTo>
                  <a:lnTo>
                    <a:pt x="34" y="2913"/>
                  </a:lnTo>
                  <a:lnTo>
                    <a:pt x="28" y="2938"/>
                  </a:lnTo>
                  <a:lnTo>
                    <a:pt x="28" y="3062"/>
                  </a:lnTo>
                  <a:lnTo>
                    <a:pt x="35" y="3081"/>
                  </a:lnTo>
                  <a:lnTo>
                    <a:pt x="35" y="3081"/>
                  </a:lnTo>
                  <a:lnTo>
                    <a:pt x="21" y="3108"/>
                  </a:lnTo>
                  <a:lnTo>
                    <a:pt x="10" y="3133"/>
                  </a:lnTo>
                  <a:lnTo>
                    <a:pt x="2" y="3156"/>
                  </a:lnTo>
                  <a:lnTo>
                    <a:pt x="2" y="3156"/>
                  </a:lnTo>
                  <a:lnTo>
                    <a:pt x="0" y="3173"/>
                  </a:lnTo>
                  <a:lnTo>
                    <a:pt x="0" y="3191"/>
                  </a:lnTo>
                  <a:lnTo>
                    <a:pt x="3" y="3208"/>
                  </a:lnTo>
                  <a:lnTo>
                    <a:pt x="5" y="3223"/>
                  </a:lnTo>
                  <a:lnTo>
                    <a:pt x="13" y="3245"/>
                  </a:lnTo>
                  <a:lnTo>
                    <a:pt x="15" y="3253"/>
                  </a:lnTo>
                  <a:lnTo>
                    <a:pt x="15" y="3253"/>
                  </a:lnTo>
                  <a:lnTo>
                    <a:pt x="23" y="3262"/>
                  </a:lnTo>
                  <a:lnTo>
                    <a:pt x="29" y="3269"/>
                  </a:lnTo>
                  <a:lnTo>
                    <a:pt x="36" y="3276"/>
                  </a:lnTo>
                  <a:lnTo>
                    <a:pt x="45" y="3281"/>
                  </a:lnTo>
                  <a:lnTo>
                    <a:pt x="52" y="3284"/>
                  </a:lnTo>
                  <a:lnTo>
                    <a:pt x="60" y="3287"/>
                  </a:lnTo>
                  <a:lnTo>
                    <a:pt x="74" y="3289"/>
                  </a:lnTo>
                  <a:lnTo>
                    <a:pt x="88" y="3289"/>
                  </a:lnTo>
                  <a:lnTo>
                    <a:pt x="99" y="3288"/>
                  </a:lnTo>
                  <a:lnTo>
                    <a:pt x="109" y="3287"/>
                  </a:lnTo>
                  <a:lnTo>
                    <a:pt x="109" y="3287"/>
                  </a:lnTo>
                  <a:lnTo>
                    <a:pt x="125" y="3283"/>
                  </a:lnTo>
                  <a:lnTo>
                    <a:pt x="140" y="3278"/>
                  </a:lnTo>
                  <a:lnTo>
                    <a:pt x="152" y="3272"/>
                  </a:lnTo>
                  <a:lnTo>
                    <a:pt x="163" y="3266"/>
                  </a:lnTo>
                  <a:lnTo>
                    <a:pt x="173" y="3260"/>
                  </a:lnTo>
                  <a:lnTo>
                    <a:pt x="182" y="3252"/>
                  </a:lnTo>
                  <a:lnTo>
                    <a:pt x="189" y="3246"/>
                  </a:lnTo>
                  <a:lnTo>
                    <a:pt x="196" y="3239"/>
                  </a:lnTo>
                  <a:lnTo>
                    <a:pt x="205" y="3226"/>
                  </a:lnTo>
                  <a:lnTo>
                    <a:pt x="211" y="3215"/>
                  </a:lnTo>
                  <a:lnTo>
                    <a:pt x="215" y="3205"/>
                  </a:lnTo>
                  <a:lnTo>
                    <a:pt x="216" y="3154"/>
                  </a:lnTo>
                  <a:lnTo>
                    <a:pt x="216" y="3154"/>
                  </a:lnTo>
                  <a:lnTo>
                    <a:pt x="216" y="3155"/>
                  </a:lnTo>
                  <a:lnTo>
                    <a:pt x="240" y="3145"/>
                  </a:lnTo>
                  <a:lnTo>
                    <a:pt x="256" y="3093"/>
                  </a:lnTo>
                  <a:lnTo>
                    <a:pt x="254" y="3041"/>
                  </a:lnTo>
                  <a:lnTo>
                    <a:pt x="254" y="3041"/>
                  </a:lnTo>
                  <a:lnTo>
                    <a:pt x="262" y="3036"/>
                  </a:lnTo>
                  <a:lnTo>
                    <a:pt x="269" y="3032"/>
                  </a:lnTo>
                  <a:lnTo>
                    <a:pt x="275" y="3027"/>
                  </a:lnTo>
                  <a:lnTo>
                    <a:pt x="279" y="3020"/>
                  </a:lnTo>
                  <a:lnTo>
                    <a:pt x="283" y="3014"/>
                  </a:lnTo>
                  <a:lnTo>
                    <a:pt x="285" y="3008"/>
                  </a:lnTo>
                  <a:lnTo>
                    <a:pt x="289" y="2996"/>
                  </a:lnTo>
                  <a:lnTo>
                    <a:pt x="289" y="2985"/>
                  </a:lnTo>
                  <a:lnTo>
                    <a:pt x="289" y="2975"/>
                  </a:lnTo>
                  <a:lnTo>
                    <a:pt x="286" y="2967"/>
                  </a:lnTo>
                  <a:lnTo>
                    <a:pt x="286" y="2967"/>
                  </a:lnTo>
                  <a:lnTo>
                    <a:pt x="306" y="2923"/>
                  </a:lnTo>
                  <a:lnTo>
                    <a:pt x="335" y="2855"/>
                  </a:lnTo>
                  <a:lnTo>
                    <a:pt x="373" y="2764"/>
                  </a:lnTo>
                  <a:lnTo>
                    <a:pt x="434" y="2578"/>
                  </a:lnTo>
                  <a:lnTo>
                    <a:pt x="469" y="2347"/>
                  </a:lnTo>
                  <a:lnTo>
                    <a:pt x="528" y="2040"/>
                  </a:lnTo>
                  <a:lnTo>
                    <a:pt x="528" y="2040"/>
                  </a:lnTo>
                  <a:lnTo>
                    <a:pt x="542" y="1992"/>
                  </a:lnTo>
                  <a:lnTo>
                    <a:pt x="556" y="1947"/>
                  </a:lnTo>
                  <a:lnTo>
                    <a:pt x="574" y="1902"/>
                  </a:lnTo>
                  <a:lnTo>
                    <a:pt x="590" y="1862"/>
                  </a:lnTo>
                  <a:lnTo>
                    <a:pt x="616" y="1800"/>
                  </a:lnTo>
                  <a:lnTo>
                    <a:pt x="627" y="1777"/>
                  </a:lnTo>
                  <a:lnTo>
                    <a:pt x="646" y="1795"/>
                  </a:lnTo>
                  <a:lnTo>
                    <a:pt x="651" y="1820"/>
                  </a:lnTo>
                  <a:lnTo>
                    <a:pt x="697" y="1915"/>
                  </a:lnTo>
                  <a:lnTo>
                    <a:pt x="714" y="2033"/>
                  </a:lnTo>
                  <a:lnTo>
                    <a:pt x="720" y="2055"/>
                  </a:lnTo>
                  <a:lnTo>
                    <a:pt x="725" y="2087"/>
                  </a:lnTo>
                  <a:lnTo>
                    <a:pt x="725" y="2087"/>
                  </a:lnTo>
                  <a:lnTo>
                    <a:pt x="725" y="2110"/>
                  </a:lnTo>
                  <a:lnTo>
                    <a:pt x="726" y="2138"/>
                  </a:lnTo>
                  <a:lnTo>
                    <a:pt x="729" y="2169"/>
                  </a:lnTo>
                  <a:lnTo>
                    <a:pt x="733" y="2201"/>
                  </a:lnTo>
                  <a:lnTo>
                    <a:pt x="739" y="2253"/>
                  </a:lnTo>
                  <a:lnTo>
                    <a:pt x="742" y="2275"/>
                  </a:lnTo>
                  <a:lnTo>
                    <a:pt x="765" y="2409"/>
                  </a:lnTo>
                  <a:lnTo>
                    <a:pt x="765" y="2409"/>
                  </a:lnTo>
                  <a:lnTo>
                    <a:pt x="812" y="2637"/>
                  </a:lnTo>
                  <a:lnTo>
                    <a:pt x="798" y="2869"/>
                  </a:lnTo>
                  <a:lnTo>
                    <a:pt x="814" y="2930"/>
                  </a:lnTo>
                  <a:lnTo>
                    <a:pt x="812" y="2987"/>
                  </a:lnTo>
                  <a:lnTo>
                    <a:pt x="775" y="3016"/>
                  </a:lnTo>
                  <a:lnTo>
                    <a:pt x="772" y="3059"/>
                  </a:lnTo>
                  <a:lnTo>
                    <a:pt x="772" y="3059"/>
                  </a:lnTo>
                  <a:lnTo>
                    <a:pt x="773" y="3081"/>
                  </a:lnTo>
                  <a:lnTo>
                    <a:pt x="777" y="3098"/>
                  </a:lnTo>
                  <a:lnTo>
                    <a:pt x="782" y="3112"/>
                  </a:lnTo>
                  <a:lnTo>
                    <a:pt x="788" y="3120"/>
                  </a:lnTo>
                  <a:lnTo>
                    <a:pt x="794" y="3128"/>
                  </a:lnTo>
                  <a:lnTo>
                    <a:pt x="800" y="3131"/>
                  </a:lnTo>
                  <a:lnTo>
                    <a:pt x="805" y="3134"/>
                  </a:lnTo>
                  <a:lnTo>
                    <a:pt x="810" y="3135"/>
                  </a:lnTo>
                  <a:lnTo>
                    <a:pt x="799" y="3208"/>
                  </a:lnTo>
                  <a:lnTo>
                    <a:pt x="799" y="3208"/>
                  </a:lnTo>
                  <a:lnTo>
                    <a:pt x="798" y="3212"/>
                  </a:lnTo>
                  <a:lnTo>
                    <a:pt x="795" y="3220"/>
                  </a:lnTo>
                  <a:lnTo>
                    <a:pt x="795" y="3232"/>
                  </a:lnTo>
                  <a:lnTo>
                    <a:pt x="797" y="3241"/>
                  </a:lnTo>
                  <a:lnTo>
                    <a:pt x="798" y="3250"/>
                  </a:lnTo>
                  <a:lnTo>
                    <a:pt x="802" y="3260"/>
                  </a:lnTo>
                  <a:lnTo>
                    <a:pt x="805" y="3269"/>
                  </a:lnTo>
                  <a:lnTo>
                    <a:pt x="812" y="3279"/>
                  </a:lnTo>
                  <a:lnTo>
                    <a:pt x="820" y="3290"/>
                  </a:lnTo>
                  <a:lnTo>
                    <a:pt x="830" y="3300"/>
                  </a:lnTo>
                  <a:lnTo>
                    <a:pt x="842" y="3311"/>
                  </a:lnTo>
                  <a:lnTo>
                    <a:pt x="857" y="3322"/>
                  </a:lnTo>
                  <a:lnTo>
                    <a:pt x="876" y="3332"/>
                  </a:lnTo>
                  <a:lnTo>
                    <a:pt x="876" y="3332"/>
                  </a:lnTo>
                  <a:lnTo>
                    <a:pt x="878" y="3334"/>
                  </a:lnTo>
                  <a:lnTo>
                    <a:pt x="887" y="3334"/>
                  </a:lnTo>
                  <a:lnTo>
                    <a:pt x="902" y="3332"/>
                  </a:lnTo>
                  <a:lnTo>
                    <a:pt x="919" y="3329"/>
                  </a:lnTo>
                  <a:lnTo>
                    <a:pt x="929" y="3325"/>
                  </a:lnTo>
                  <a:lnTo>
                    <a:pt x="940" y="3321"/>
                  </a:lnTo>
                  <a:lnTo>
                    <a:pt x="951" y="3315"/>
                  </a:lnTo>
                  <a:lnTo>
                    <a:pt x="962" y="3309"/>
                  </a:lnTo>
                  <a:lnTo>
                    <a:pt x="974" y="3300"/>
                  </a:lnTo>
                  <a:lnTo>
                    <a:pt x="985" y="3289"/>
                  </a:lnTo>
                  <a:lnTo>
                    <a:pt x="998" y="3278"/>
                  </a:lnTo>
                  <a:lnTo>
                    <a:pt x="1009" y="3263"/>
                  </a:lnTo>
                  <a:lnTo>
                    <a:pt x="1011" y="3225"/>
                  </a:lnTo>
                  <a:lnTo>
                    <a:pt x="1009" y="3214"/>
                  </a:lnTo>
                  <a:lnTo>
                    <a:pt x="1009" y="3179"/>
                  </a:lnTo>
                  <a:lnTo>
                    <a:pt x="1006" y="3141"/>
                  </a:lnTo>
                  <a:lnTo>
                    <a:pt x="1019" y="3146"/>
                  </a:lnTo>
                  <a:lnTo>
                    <a:pt x="1019" y="3146"/>
                  </a:lnTo>
                  <a:lnTo>
                    <a:pt x="1024" y="3142"/>
                  </a:lnTo>
                  <a:lnTo>
                    <a:pt x="1028" y="3138"/>
                  </a:lnTo>
                  <a:lnTo>
                    <a:pt x="1033" y="3131"/>
                  </a:lnTo>
                  <a:lnTo>
                    <a:pt x="1037" y="3124"/>
                  </a:lnTo>
                  <a:lnTo>
                    <a:pt x="1043" y="3108"/>
                  </a:lnTo>
                  <a:lnTo>
                    <a:pt x="1048" y="3091"/>
                  </a:lnTo>
                  <a:lnTo>
                    <a:pt x="1052" y="3075"/>
                  </a:lnTo>
                  <a:lnTo>
                    <a:pt x="1054" y="3060"/>
                  </a:lnTo>
                  <a:lnTo>
                    <a:pt x="1057" y="3046"/>
                  </a:lnTo>
                  <a:lnTo>
                    <a:pt x="1058" y="3032"/>
                  </a:lnTo>
                  <a:lnTo>
                    <a:pt x="1058" y="3032"/>
                  </a:lnTo>
                  <a:lnTo>
                    <a:pt x="1057" y="3027"/>
                  </a:lnTo>
                  <a:lnTo>
                    <a:pt x="1054" y="3023"/>
                  </a:lnTo>
                  <a:lnTo>
                    <a:pt x="1048" y="3014"/>
                  </a:lnTo>
                  <a:lnTo>
                    <a:pt x="1041" y="3008"/>
                  </a:lnTo>
                  <a:lnTo>
                    <a:pt x="1033" y="3002"/>
                  </a:lnTo>
                  <a:lnTo>
                    <a:pt x="1019" y="2995"/>
                  </a:lnTo>
                  <a:lnTo>
                    <a:pt x="1012" y="2992"/>
                  </a:lnTo>
                  <a:lnTo>
                    <a:pt x="1021" y="2908"/>
                  </a:lnTo>
                  <a:lnTo>
                    <a:pt x="1036" y="2718"/>
                  </a:lnTo>
                  <a:lnTo>
                    <a:pt x="1036" y="2718"/>
                  </a:lnTo>
                  <a:lnTo>
                    <a:pt x="1036" y="2702"/>
                  </a:lnTo>
                  <a:lnTo>
                    <a:pt x="1035" y="2680"/>
                  </a:lnTo>
                  <a:lnTo>
                    <a:pt x="1031" y="2626"/>
                  </a:lnTo>
                  <a:lnTo>
                    <a:pt x="1026" y="2558"/>
                  </a:lnTo>
                  <a:lnTo>
                    <a:pt x="1026" y="2531"/>
                  </a:lnTo>
                  <a:lnTo>
                    <a:pt x="1015" y="2386"/>
                  </a:lnTo>
                  <a:lnTo>
                    <a:pt x="1005" y="2256"/>
                  </a:lnTo>
                  <a:lnTo>
                    <a:pt x="995" y="2169"/>
                  </a:lnTo>
                  <a:lnTo>
                    <a:pt x="993" y="2132"/>
                  </a:lnTo>
                  <a:lnTo>
                    <a:pt x="990" y="2097"/>
                  </a:lnTo>
                  <a:lnTo>
                    <a:pt x="988" y="2047"/>
                  </a:lnTo>
                  <a:lnTo>
                    <a:pt x="984" y="1932"/>
                  </a:lnTo>
                  <a:lnTo>
                    <a:pt x="984" y="1878"/>
                  </a:lnTo>
                  <a:lnTo>
                    <a:pt x="982" y="1720"/>
                  </a:lnTo>
                  <a:lnTo>
                    <a:pt x="974" y="1594"/>
                  </a:lnTo>
                  <a:lnTo>
                    <a:pt x="977" y="1560"/>
                  </a:lnTo>
                  <a:lnTo>
                    <a:pt x="977" y="1560"/>
                  </a:lnTo>
                  <a:lnTo>
                    <a:pt x="974" y="1543"/>
                  </a:lnTo>
                  <a:lnTo>
                    <a:pt x="971" y="1529"/>
                  </a:lnTo>
                  <a:lnTo>
                    <a:pt x="967" y="1519"/>
                  </a:lnTo>
                  <a:lnTo>
                    <a:pt x="963" y="1513"/>
                  </a:lnTo>
                  <a:lnTo>
                    <a:pt x="941" y="1386"/>
                  </a:lnTo>
                  <a:lnTo>
                    <a:pt x="909" y="1343"/>
                  </a:lnTo>
                  <a:lnTo>
                    <a:pt x="909" y="1326"/>
                  </a:lnTo>
                  <a:lnTo>
                    <a:pt x="915" y="1317"/>
                  </a:lnTo>
                  <a:lnTo>
                    <a:pt x="915" y="1298"/>
                  </a:lnTo>
                  <a:lnTo>
                    <a:pt x="922" y="1298"/>
                  </a:lnTo>
                  <a:lnTo>
                    <a:pt x="925" y="1290"/>
                  </a:lnTo>
                  <a:lnTo>
                    <a:pt x="920" y="1249"/>
                  </a:lnTo>
                  <a:lnTo>
                    <a:pt x="925" y="1247"/>
                  </a:lnTo>
                  <a:lnTo>
                    <a:pt x="1012" y="1229"/>
                  </a:lnTo>
                  <a:lnTo>
                    <a:pt x="1041" y="1222"/>
                  </a:lnTo>
                  <a:lnTo>
                    <a:pt x="1093" y="1217"/>
                  </a:lnTo>
                  <a:lnTo>
                    <a:pt x="1093" y="1217"/>
                  </a:lnTo>
                  <a:lnTo>
                    <a:pt x="1104" y="1212"/>
                  </a:lnTo>
                  <a:lnTo>
                    <a:pt x="1115" y="1207"/>
                  </a:lnTo>
                  <a:lnTo>
                    <a:pt x="1131" y="1197"/>
                  </a:lnTo>
                  <a:lnTo>
                    <a:pt x="1141" y="1190"/>
                  </a:lnTo>
                  <a:lnTo>
                    <a:pt x="1144" y="1186"/>
                  </a:lnTo>
                  <a:lnTo>
                    <a:pt x="1144" y="1186"/>
                  </a:lnTo>
                  <a:lnTo>
                    <a:pt x="1147" y="1181"/>
                  </a:lnTo>
                  <a:lnTo>
                    <a:pt x="1148" y="1176"/>
                  </a:lnTo>
                  <a:lnTo>
                    <a:pt x="1152" y="1163"/>
                  </a:lnTo>
                  <a:lnTo>
                    <a:pt x="1154" y="1148"/>
                  </a:lnTo>
                  <a:lnTo>
                    <a:pt x="1155" y="1133"/>
                  </a:lnTo>
                  <a:lnTo>
                    <a:pt x="1155" y="1107"/>
                  </a:lnTo>
                  <a:lnTo>
                    <a:pt x="1155" y="1096"/>
                  </a:lnTo>
                  <a:lnTo>
                    <a:pt x="1155" y="1096"/>
                  </a:lnTo>
                  <a:close/>
                  <a:moveTo>
                    <a:pt x="286" y="1152"/>
                  </a:moveTo>
                  <a:lnTo>
                    <a:pt x="284" y="1127"/>
                  </a:lnTo>
                  <a:lnTo>
                    <a:pt x="295" y="1109"/>
                  </a:lnTo>
                  <a:lnTo>
                    <a:pt x="295" y="1068"/>
                  </a:lnTo>
                  <a:lnTo>
                    <a:pt x="300" y="1056"/>
                  </a:lnTo>
                  <a:lnTo>
                    <a:pt x="300" y="1056"/>
                  </a:lnTo>
                  <a:lnTo>
                    <a:pt x="301" y="1056"/>
                  </a:lnTo>
                  <a:lnTo>
                    <a:pt x="302" y="1057"/>
                  </a:lnTo>
                  <a:lnTo>
                    <a:pt x="304" y="1059"/>
                  </a:lnTo>
                  <a:lnTo>
                    <a:pt x="299" y="1107"/>
                  </a:lnTo>
                  <a:lnTo>
                    <a:pt x="295" y="1155"/>
                  </a:lnTo>
                  <a:lnTo>
                    <a:pt x="284" y="1189"/>
                  </a:lnTo>
                  <a:lnTo>
                    <a:pt x="286" y="1162"/>
                  </a:lnTo>
                  <a:lnTo>
                    <a:pt x="286" y="1152"/>
                  </a:lnTo>
                  <a:close/>
                  <a:moveTo>
                    <a:pt x="190" y="1636"/>
                  </a:moveTo>
                  <a:lnTo>
                    <a:pt x="194" y="1631"/>
                  </a:lnTo>
                  <a:lnTo>
                    <a:pt x="203" y="1637"/>
                  </a:lnTo>
                  <a:lnTo>
                    <a:pt x="205" y="1657"/>
                  </a:lnTo>
                  <a:lnTo>
                    <a:pt x="205" y="1657"/>
                  </a:lnTo>
                  <a:lnTo>
                    <a:pt x="201" y="1655"/>
                  </a:lnTo>
                  <a:lnTo>
                    <a:pt x="196" y="1653"/>
                  </a:lnTo>
                  <a:lnTo>
                    <a:pt x="193" y="1655"/>
                  </a:lnTo>
                  <a:lnTo>
                    <a:pt x="189" y="1657"/>
                  </a:lnTo>
                  <a:lnTo>
                    <a:pt x="190" y="1636"/>
                  </a:lnTo>
                  <a:close/>
                  <a:moveTo>
                    <a:pt x="210" y="2070"/>
                  </a:moveTo>
                  <a:lnTo>
                    <a:pt x="219" y="1995"/>
                  </a:lnTo>
                  <a:lnTo>
                    <a:pt x="224" y="2028"/>
                  </a:lnTo>
                  <a:lnTo>
                    <a:pt x="210" y="2070"/>
                  </a:lnTo>
                  <a:close/>
                  <a:moveTo>
                    <a:pt x="301" y="1489"/>
                  </a:moveTo>
                  <a:lnTo>
                    <a:pt x="293" y="1531"/>
                  </a:lnTo>
                  <a:lnTo>
                    <a:pt x="288" y="1552"/>
                  </a:lnTo>
                  <a:lnTo>
                    <a:pt x="268" y="1584"/>
                  </a:lnTo>
                  <a:lnTo>
                    <a:pt x="269" y="1649"/>
                  </a:lnTo>
                  <a:lnTo>
                    <a:pt x="254" y="1725"/>
                  </a:lnTo>
                  <a:lnTo>
                    <a:pt x="249" y="1794"/>
                  </a:lnTo>
                  <a:lnTo>
                    <a:pt x="231" y="1906"/>
                  </a:lnTo>
                  <a:lnTo>
                    <a:pt x="245" y="1796"/>
                  </a:lnTo>
                  <a:lnTo>
                    <a:pt x="240" y="1766"/>
                  </a:lnTo>
                  <a:lnTo>
                    <a:pt x="240" y="1766"/>
                  </a:lnTo>
                  <a:lnTo>
                    <a:pt x="237" y="1759"/>
                  </a:lnTo>
                  <a:lnTo>
                    <a:pt x="235" y="1755"/>
                  </a:lnTo>
                  <a:lnTo>
                    <a:pt x="227" y="1746"/>
                  </a:lnTo>
                  <a:lnTo>
                    <a:pt x="228" y="1742"/>
                  </a:lnTo>
                  <a:lnTo>
                    <a:pt x="224" y="1741"/>
                  </a:lnTo>
                  <a:lnTo>
                    <a:pt x="224" y="1690"/>
                  </a:lnTo>
                  <a:lnTo>
                    <a:pt x="228" y="1688"/>
                  </a:lnTo>
                  <a:lnTo>
                    <a:pt x="228" y="1688"/>
                  </a:lnTo>
                  <a:lnTo>
                    <a:pt x="233" y="1687"/>
                  </a:lnTo>
                  <a:lnTo>
                    <a:pt x="237" y="1685"/>
                  </a:lnTo>
                  <a:lnTo>
                    <a:pt x="242" y="1681"/>
                  </a:lnTo>
                  <a:lnTo>
                    <a:pt x="245" y="1677"/>
                  </a:lnTo>
                  <a:lnTo>
                    <a:pt x="246" y="1674"/>
                  </a:lnTo>
                  <a:lnTo>
                    <a:pt x="246" y="1639"/>
                  </a:lnTo>
                  <a:lnTo>
                    <a:pt x="251" y="1603"/>
                  </a:lnTo>
                  <a:lnTo>
                    <a:pt x="251" y="1577"/>
                  </a:lnTo>
                  <a:lnTo>
                    <a:pt x="251" y="1577"/>
                  </a:lnTo>
                  <a:lnTo>
                    <a:pt x="259" y="1579"/>
                  </a:lnTo>
                  <a:lnTo>
                    <a:pt x="263" y="1575"/>
                  </a:lnTo>
                  <a:lnTo>
                    <a:pt x="268" y="1510"/>
                  </a:lnTo>
                  <a:lnTo>
                    <a:pt x="268" y="1510"/>
                  </a:lnTo>
                  <a:lnTo>
                    <a:pt x="270" y="1512"/>
                  </a:lnTo>
                  <a:lnTo>
                    <a:pt x="277" y="1448"/>
                  </a:lnTo>
                  <a:lnTo>
                    <a:pt x="274" y="1444"/>
                  </a:lnTo>
                  <a:lnTo>
                    <a:pt x="277" y="1441"/>
                  </a:lnTo>
                  <a:lnTo>
                    <a:pt x="291" y="1476"/>
                  </a:lnTo>
                  <a:lnTo>
                    <a:pt x="307" y="1477"/>
                  </a:lnTo>
                  <a:lnTo>
                    <a:pt x="307" y="1477"/>
                  </a:lnTo>
                  <a:lnTo>
                    <a:pt x="301" y="1489"/>
                  </a:lnTo>
                  <a:close/>
                  <a:moveTo>
                    <a:pt x="952" y="1067"/>
                  </a:moveTo>
                  <a:lnTo>
                    <a:pt x="946" y="1068"/>
                  </a:lnTo>
                  <a:lnTo>
                    <a:pt x="932" y="1063"/>
                  </a:lnTo>
                  <a:lnTo>
                    <a:pt x="902" y="1059"/>
                  </a:lnTo>
                  <a:lnTo>
                    <a:pt x="894" y="1063"/>
                  </a:lnTo>
                  <a:lnTo>
                    <a:pt x="893" y="1032"/>
                  </a:lnTo>
                  <a:lnTo>
                    <a:pt x="883" y="1010"/>
                  </a:lnTo>
                  <a:lnTo>
                    <a:pt x="884" y="980"/>
                  </a:lnTo>
                  <a:lnTo>
                    <a:pt x="889" y="961"/>
                  </a:lnTo>
                  <a:lnTo>
                    <a:pt x="894" y="918"/>
                  </a:lnTo>
                  <a:lnTo>
                    <a:pt x="908" y="961"/>
                  </a:lnTo>
                  <a:lnTo>
                    <a:pt x="940" y="1025"/>
                  </a:lnTo>
                  <a:lnTo>
                    <a:pt x="953" y="1049"/>
                  </a:lnTo>
                  <a:lnTo>
                    <a:pt x="952" y="1067"/>
                  </a:lnTo>
                  <a:close/>
                </a:path>
              </a:pathLst>
            </a:custGeom>
            <a:gradFill rotWithShape="1">
              <a:gsLst>
                <a:gs pos="0">
                  <a:srgbClr val="E3E9E9"/>
                </a:gs>
                <a:gs pos="100000">
                  <a:srgbClr val="E3E9E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11" name="Group 11"/>
          <p:cNvGrpSpPr>
            <a:grpSpLocks/>
          </p:cNvGrpSpPr>
          <p:nvPr/>
        </p:nvGrpSpPr>
        <p:grpSpPr bwMode="auto">
          <a:xfrm>
            <a:off x="1662113" y="2536825"/>
            <a:ext cx="1355725" cy="2330450"/>
            <a:chOff x="1047" y="1598"/>
            <a:chExt cx="854" cy="1468"/>
          </a:xfrm>
        </p:grpSpPr>
        <p:sp>
          <p:nvSpPr>
            <p:cNvPr id="51212" name="Freeform 12"/>
            <p:cNvSpPr>
              <a:spLocks/>
            </p:cNvSpPr>
            <p:nvPr/>
          </p:nvSpPr>
          <p:spPr bwMode="invGray">
            <a:xfrm>
              <a:off x="1047" y="1598"/>
              <a:ext cx="672" cy="1468"/>
            </a:xfrm>
            <a:custGeom>
              <a:avLst/>
              <a:gdLst/>
              <a:ahLst/>
              <a:cxnLst>
                <a:cxn ang="0">
                  <a:pos x="682" y="350"/>
                </a:cxn>
                <a:cxn ang="0">
                  <a:pos x="720" y="242"/>
                </a:cxn>
                <a:cxn ang="0">
                  <a:pos x="660" y="39"/>
                </a:cxn>
                <a:cxn ang="0">
                  <a:pos x="409" y="118"/>
                </a:cxn>
                <a:cxn ang="0">
                  <a:pos x="330" y="348"/>
                </a:cxn>
                <a:cxn ang="0">
                  <a:pos x="319" y="450"/>
                </a:cxn>
                <a:cxn ang="0">
                  <a:pos x="42" y="826"/>
                </a:cxn>
                <a:cxn ang="0">
                  <a:pos x="126" y="994"/>
                </a:cxn>
                <a:cxn ang="0">
                  <a:pos x="397" y="1105"/>
                </a:cxn>
                <a:cxn ang="0">
                  <a:pos x="126" y="879"/>
                </a:cxn>
                <a:cxn ang="0">
                  <a:pos x="348" y="655"/>
                </a:cxn>
                <a:cxn ang="0">
                  <a:pos x="480" y="957"/>
                </a:cxn>
                <a:cxn ang="0">
                  <a:pos x="336" y="1212"/>
                </a:cxn>
                <a:cxn ang="0">
                  <a:pos x="343" y="1683"/>
                </a:cxn>
                <a:cxn ang="0">
                  <a:pos x="462" y="2019"/>
                </a:cxn>
                <a:cxn ang="0">
                  <a:pos x="427" y="2716"/>
                </a:cxn>
                <a:cxn ang="0">
                  <a:pos x="354" y="2784"/>
                </a:cxn>
                <a:cxn ang="0">
                  <a:pos x="376" y="3013"/>
                </a:cxn>
                <a:cxn ang="0">
                  <a:pos x="402" y="2959"/>
                </a:cxn>
                <a:cxn ang="0">
                  <a:pos x="430" y="2925"/>
                </a:cxn>
                <a:cxn ang="0">
                  <a:pos x="628" y="3094"/>
                </a:cxn>
                <a:cxn ang="0">
                  <a:pos x="636" y="3036"/>
                </a:cxn>
                <a:cxn ang="0">
                  <a:pos x="604" y="2913"/>
                </a:cxn>
                <a:cxn ang="0">
                  <a:pos x="619" y="2146"/>
                </a:cxn>
                <a:cxn ang="0">
                  <a:pos x="639" y="1968"/>
                </a:cxn>
                <a:cxn ang="0">
                  <a:pos x="724" y="1692"/>
                </a:cxn>
                <a:cxn ang="0">
                  <a:pos x="772" y="1138"/>
                </a:cxn>
                <a:cxn ang="0">
                  <a:pos x="712" y="816"/>
                </a:cxn>
                <a:cxn ang="0">
                  <a:pos x="820" y="934"/>
                </a:cxn>
                <a:cxn ang="0">
                  <a:pos x="1060" y="838"/>
                </a:cxn>
                <a:cxn ang="0">
                  <a:pos x="1314" y="592"/>
                </a:cxn>
                <a:cxn ang="0">
                  <a:pos x="1414" y="445"/>
                </a:cxn>
                <a:cxn ang="0">
                  <a:pos x="1288" y="501"/>
                </a:cxn>
                <a:cxn ang="0">
                  <a:pos x="1234" y="445"/>
                </a:cxn>
                <a:cxn ang="0">
                  <a:pos x="1167" y="573"/>
                </a:cxn>
                <a:cxn ang="0">
                  <a:pos x="775" y="607"/>
                </a:cxn>
                <a:cxn ang="0">
                  <a:pos x="664" y="439"/>
                </a:cxn>
                <a:cxn ang="0">
                  <a:pos x="609" y="378"/>
                </a:cxn>
              </a:cxnLst>
              <a:rect l="0" t="0" r="r" b="b"/>
              <a:pathLst>
                <a:path w="1416" h="3094">
                  <a:moveTo>
                    <a:pt x="609" y="378"/>
                  </a:moveTo>
                  <a:cubicBezTo>
                    <a:pt x="609" y="378"/>
                    <a:pt x="645" y="364"/>
                    <a:pt x="682" y="350"/>
                  </a:cubicBezTo>
                  <a:cubicBezTo>
                    <a:pt x="672" y="314"/>
                    <a:pt x="692" y="278"/>
                    <a:pt x="692" y="278"/>
                  </a:cubicBezTo>
                  <a:cubicBezTo>
                    <a:pt x="698" y="260"/>
                    <a:pt x="715" y="264"/>
                    <a:pt x="720" y="242"/>
                  </a:cubicBezTo>
                  <a:cubicBezTo>
                    <a:pt x="746" y="212"/>
                    <a:pt x="730" y="180"/>
                    <a:pt x="720" y="146"/>
                  </a:cubicBezTo>
                  <a:cubicBezTo>
                    <a:pt x="732" y="106"/>
                    <a:pt x="703" y="61"/>
                    <a:pt x="660" y="39"/>
                  </a:cubicBezTo>
                  <a:cubicBezTo>
                    <a:pt x="617" y="10"/>
                    <a:pt x="531" y="0"/>
                    <a:pt x="483" y="16"/>
                  </a:cubicBezTo>
                  <a:cubicBezTo>
                    <a:pt x="435" y="32"/>
                    <a:pt x="422" y="83"/>
                    <a:pt x="409" y="118"/>
                  </a:cubicBezTo>
                  <a:lnTo>
                    <a:pt x="384" y="223"/>
                  </a:lnTo>
                  <a:cubicBezTo>
                    <a:pt x="384" y="223"/>
                    <a:pt x="376" y="324"/>
                    <a:pt x="330" y="348"/>
                  </a:cubicBezTo>
                  <a:cubicBezTo>
                    <a:pt x="386" y="358"/>
                    <a:pt x="415" y="391"/>
                    <a:pt x="415" y="391"/>
                  </a:cubicBezTo>
                  <a:lnTo>
                    <a:pt x="319" y="450"/>
                  </a:lnTo>
                  <a:lnTo>
                    <a:pt x="244" y="550"/>
                  </a:lnTo>
                  <a:lnTo>
                    <a:pt x="42" y="826"/>
                  </a:lnTo>
                  <a:cubicBezTo>
                    <a:pt x="2" y="886"/>
                    <a:pt x="0" y="892"/>
                    <a:pt x="4" y="907"/>
                  </a:cubicBezTo>
                  <a:cubicBezTo>
                    <a:pt x="8" y="922"/>
                    <a:pt x="70" y="943"/>
                    <a:pt x="126" y="994"/>
                  </a:cubicBezTo>
                  <a:lnTo>
                    <a:pt x="368" y="1150"/>
                  </a:lnTo>
                  <a:lnTo>
                    <a:pt x="397" y="1105"/>
                  </a:lnTo>
                  <a:lnTo>
                    <a:pt x="265" y="1008"/>
                  </a:lnTo>
                  <a:lnTo>
                    <a:pt x="126" y="879"/>
                  </a:lnTo>
                  <a:lnTo>
                    <a:pt x="147" y="841"/>
                  </a:lnTo>
                  <a:cubicBezTo>
                    <a:pt x="147" y="841"/>
                    <a:pt x="247" y="748"/>
                    <a:pt x="348" y="655"/>
                  </a:cubicBezTo>
                  <a:cubicBezTo>
                    <a:pt x="384" y="708"/>
                    <a:pt x="404" y="724"/>
                    <a:pt x="426" y="774"/>
                  </a:cubicBezTo>
                  <a:cubicBezTo>
                    <a:pt x="448" y="824"/>
                    <a:pt x="484" y="902"/>
                    <a:pt x="480" y="957"/>
                  </a:cubicBezTo>
                  <a:lnTo>
                    <a:pt x="399" y="1102"/>
                  </a:lnTo>
                  <a:lnTo>
                    <a:pt x="336" y="1212"/>
                  </a:lnTo>
                  <a:cubicBezTo>
                    <a:pt x="322" y="1244"/>
                    <a:pt x="314" y="1268"/>
                    <a:pt x="315" y="1293"/>
                  </a:cubicBezTo>
                  <a:cubicBezTo>
                    <a:pt x="316" y="1318"/>
                    <a:pt x="334" y="1618"/>
                    <a:pt x="343" y="1683"/>
                  </a:cubicBezTo>
                  <a:lnTo>
                    <a:pt x="367" y="1686"/>
                  </a:lnTo>
                  <a:cubicBezTo>
                    <a:pt x="367" y="1686"/>
                    <a:pt x="414" y="1852"/>
                    <a:pt x="462" y="2019"/>
                  </a:cubicBezTo>
                  <a:cubicBezTo>
                    <a:pt x="417" y="2130"/>
                    <a:pt x="413" y="2159"/>
                    <a:pt x="409" y="2274"/>
                  </a:cubicBezTo>
                  <a:cubicBezTo>
                    <a:pt x="405" y="2389"/>
                    <a:pt x="430" y="2635"/>
                    <a:pt x="427" y="2716"/>
                  </a:cubicBezTo>
                  <a:lnTo>
                    <a:pt x="402" y="2755"/>
                  </a:lnTo>
                  <a:lnTo>
                    <a:pt x="354" y="2784"/>
                  </a:lnTo>
                  <a:cubicBezTo>
                    <a:pt x="354" y="2784"/>
                    <a:pt x="347" y="2819"/>
                    <a:pt x="340" y="2854"/>
                  </a:cubicBezTo>
                  <a:cubicBezTo>
                    <a:pt x="375" y="2899"/>
                    <a:pt x="376" y="3013"/>
                    <a:pt x="376" y="3013"/>
                  </a:cubicBezTo>
                  <a:lnTo>
                    <a:pt x="393" y="3009"/>
                  </a:lnTo>
                  <a:lnTo>
                    <a:pt x="402" y="2959"/>
                  </a:lnTo>
                  <a:lnTo>
                    <a:pt x="424" y="2961"/>
                  </a:lnTo>
                  <a:lnTo>
                    <a:pt x="430" y="2925"/>
                  </a:lnTo>
                  <a:lnTo>
                    <a:pt x="487" y="3058"/>
                  </a:lnTo>
                  <a:cubicBezTo>
                    <a:pt x="520" y="3086"/>
                    <a:pt x="599" y="3091"/>
                    <a:pt x="628" y="3094"/>
                  </a:cubicBezTo>
                  <a:lnTo>
                    <a:pt x="661" y="3075"/>
                  </a:lnTo>
                  <a:lnTo>
                    <a:pt x="636" y="3036"/>
                  </a:lnTo>
                  <a:lnTo>
                    <a:pt x="690" y="3021"/>
                  </a:lnTo>
                  <a:lnTo>
                    <a:pt x="604" y="2913"/>
                  </a:lnTo>
                  <a:cubicBezTo>
                    <a:pt x="578" y="2861"/>
                    <a:pt x="574" y="2833"/>
                    <a:pt x="532" y="2710"/>
                  </a:cubicBezTo>
                  <a:cubicBezTo>
                    <a:pt x="534" y="2582"/>
                    <a:pt x="602" y="2260"/>
                    <a:pt x="619" y="2146"/>
                  </a:cubicBezTo>
                  <a:cubicBezTo>
                    <a:pt x="635" y="2031"/>
                    <a:pt x="634" y="2055"/>
                    <a:pt x="637" y="2025"/>
                  </a:cubicBezTo>
                  <a:cubicBezTo>
                    <a:pt x="640" y="1995"/>
                    <a:pt x="642" y="1980"/>
                    <a:pt x="639" y="1968"/>
                  </a:cubicBezTo>
                  <a:cubicBezTo>
                    <a:pt x="670" y="1830"/>
                    <a:pt x="702" y="1693"/>
                    <a:pt x="702" y="1693"/>
                  </a:cubicBezTo>
                  <a:lnTo>
                    <a:pt x="724" y="1692"/>
                  </a:lnTo>
                  <a:cubicBezTo>
                    <a:pt x="724" y="1692"/>
                    <a:pt x="763" y="1505"/>
                    <a:pt x="771" y="1413"/>
                  </a:cubicBezTo>
                  <a:cubicBezTo>
                    <a:pt x="779" y="1321"/>
                    <a:pt x="778" y="1218"/>
                    <a:pt x="772" y="1138"/>
                  </a:cubicBezTo>
                  <a:cubicBezTo>
                    <a:pt x="766" y="1082"/>
                    <a:pt x="745" y="994"/>
                    <a:pt x="735" y="934"/>
                  </a:cubicBezTo>
                  <a:lnTo>
                    <a:pt x="712" y="816"/>
                  </a:lnTo>
                  <a:lnTo>
                    <a:pt x="735" y="786"/>
                  </a:lnTo>
                  <a:lnTo>
                    <a:pt x="820" y="934"/>
                  </a:lnTo>
                  <a:cubicBezTo>
                    <a:pt x="849" y="968"/>
                    <a:pt x="867" y="1006"/>
                    <a:pt x="907" y="990"/>
                  </a:cubicBezTo>
                  <a:cubicBezTo>
                    <a:pt x="947" y="974"/>
                    <a:pt x="1004" y="894"/>
                    <a:pt x="1060" y="838"/>
                  </a:cubicBezTo>
                  <a:lnTo>
                    <a:pt x="1204" y="646"/>
                  </a:lnTo>
                  <a:cubicBezTo>
                    <a:pt x="1246" y="605"/>
                    <a:pt x="1286" y="608"/>
                    <a:pt x="1314" y="592"/>
                  </a:cubicBezTo>
                  <a:cubicBezTo>
                    <a:pt x="1342" y="576"/>
                    <a:pt x="1357" y="572"/>
                    <a:pt x="1374" y="547"/>
                  </a:cubicBezTo>
                  <a:cubicBezTo>
                    <a:pt x="1391" y="522"/>
                    <a:pt x="1416" y="462"/>
                    <a:pt x="1414" y="445"/>
                  </a:cubicBezTo>
                  <a:cubicBezTo>
                    <a:pt x="1401" y="435"/>
                    <a:pt x="1386" y="436"/>
                    <a:pt x="1365" y="445"/>
                  </a:cubicBezTo>
                  <a:lnTo>
                    <a:pt x="1288" y="501"/>
                  </a:lnTo>
                  <a:lnTo>
                    <a:pt x="1209" y="528"/>
                  </a:lnTo>
                  <a:lnTo>
                    <a:pt x="1234" y="445"/>
                  </a:lnTo>
                  <a:cubicBezTo>
                    <a:pt x="1231" y="435"/>
                    <a:pt x="1203" y="447"/>
                    <a:pt x="1192" y="468"/>
                  </a:cubicBezTo>
                  <a:lnTo>
                    <a:pt x="1167" y="573"/>
                  </a:lnTo>
                  <a:cubicBezTo>
                    <a:pt x="1117" y="639"/>
                    <a:pt x="957" y="856"/>
                    <a:pt x="892" y="862"/>
                  </a:cubicBezTo>
                  <a:cubicBezTo>
                    <a:pt x="852" y="790"/>
                    <a:pt x="801" y="672"/>
                    <a:pt x="775" y="607"/>
                  </a:cubicBezTo>
                  <a:cubicBezTo>
                    <a:pt x="751" y="543"/>
                    <a:pt x="766" y="508"/>
                    <a:pt x="747" y="480"/>
                  </a:cubicBezTo>
                  <a:cubicBezTo>
                    <a:pt x="728" y="449"/>
                    <a:pt x="683" y="452"/>
                    <a:pt x="664" y="439"/>
                  </a:cubicBezTo>
                  <a:cubicBezTo>
                    <a:pt x="645" y="426"/>
                    <a:pt x="643" y="412"/>
                    <a:pt x="634" y="402"/>
                  </a:cubicBezTo>
                  <a:lnTo>
                    <a:pt x="609" y="378"/>
                  </a:lnTo>
                  <a:close/>
                </a:path>
              </a:pathLst>
            </a:custGeom>
            <a:gradFill rotWithShape="1">
              <a:gsLst>
                <a:gs pos="0">
                  <a:srgbClr val="E3E9E9"/>
                </a:gs>
                <a:gs pos="100000">
                  <a:srgbClr val="E3E9E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3" name="Freeform 13"/>
            <p:cNvSpPr>
              <a:spLocks/>
            </p:cNvSpPr>
            <p:nvPr/>
          </p:nvSpPr>
          <p:spPr bwMode="invGray">
            <a:xfrm>
              <a:off x="1361" y="2156"/>
              <a:ext cx="416" cy="910"/>
            </a:xfrm>
            <a:custGeom>
              <a:avLst/>
              <a:gdLst/>
              <a:ahLst/>
              <a:cxnLst>
                <a:cxn ang="0">
                  <a:pos x="682" y="350"/>
                </a:cxn>
                <a:cxn ang="0">
                  <a:pos x="720" y="242"/>
                </a:cxn>
                <a:cxn ang="0">
                  <a:pos x="660" y="39"/>
                </a:cxn>
                <a:cxn ang="0">
                  <a:pos x="409" y="118"/>
                </a:cxn>
                <a:cxn ang="0">
                  <a:pos x="330" y="348"/>
                </a:cxn>
                <a:cxn ang="0">
                  <a:pos x="319" y="450"/>
                </a:cxn>
                <a:cxn ang="0">
                  <a:pos x="42" y="826"/>
                </a:cxn>
                <a:cxn ang="0">
                  <a:pos x="126" y="994"/>
                </a:cxn>
                <a:cxn ang="0">
                  <a:pos x="397" y="1105"/>
                </a:cxn>
                <a:cxn ang="0">
                  <a:pos x="126" y="879"/>
                </a:cxn>
                <a:cxn ang="0">
                  <a:pos x="348" y="655"/>
                </a:cxn>
                <a:cxn ang="0">
                  <a:pos x="480" y="957"/>
                </a:cxn>
                <a:cxn ang="0">
                  <a:pos x="336" y="1212"/>
                </a:cxn>
                <a:cxn ang="0">
                  <a:pos x="343" y="1683"/>
                </a:cxn>
                <a:cxn ang="0">
                  <a:pos x="462" y="2019"/>
                </a:cxn>
                <a:cxn ang="0">
                  <a:pos x="427" y="2716"/>
                </a:cxn>
                <a:cxn ang="0">
                  <a:pos x="354" y="2784"/>
                </a:cxn>
                <a:cxn ang="0">
                  <a:pos x="376" y="3013"/>
                </a:cxn>
                <a:cxn ang="0">
                  <a:pos x="402" y="2959"/>
                </a:cxn>
                <a:cxn ang="0">
                  <a:pos x="430" y="2925"/>
                </a:cxn>
                <a:cxn ang="0">
                  <a:pos x="628" y="3094"/>
                </a:cxn>
                <a:cxn ang="0">
                  <a:pos x="636" y="3036"/>
                </a:cxn>
                <a:cxn ang="0">
                  <a:pos x="604" y="2913"/>
                </a:cxn>
                <a:cxn ang="0">
                  <a:pos x="619" y="2146"/>
                </a:cxn>
                <a:cxn ang="0">
                  <a:pos x="639" y="1968"/>
                </a:cxn>
                <a:cxn ang="0">
                  <a:pos x="724" y="1692"/>
                </a:cxn>
                <a:cxn ang="0">
                  <a:pos x="772" y="1138"/>
                </a:cxn>
                <a:cxn ang="0">
                  <a:pos x="712" y="816"/>
                </a:cxn>
                <a:cxn ang="0">
                  <a:pos x="820" y="934"/>
                </a:cxn>
                <a:cxn ang="0">
                  <a:pos x="1060" y="838"/>
                </a:cxn>
                <a:cxn ang="0">
                  <a:pos x="1314" y="592"/>
                </a:cxn>
                <a:cxn ang="0">
                  <a:pos x="1414" y="445"/>
                </a:cxn>
                <a:cxn ang="0">
                  <a:pos x="1288" y="501"/>
                </a:cxn>
                <a:cxn ang="0">
                  <a:pos x="1234" y="445"/>
                </a:cxn>
                <a:cxn ang="0">
                  <a:pos x="1167" y="573"/>
                </a:cxn>
                <a:cxn ang="0">
                  <a:pos x="775" y="607"/>
                </a:cxn>
                <a:cxn ang="0">
                  <a:pos x="664" y="439"/>
                </a:cxn>
                <a:cxn ang="0">
                  <a:pos x="609" y="378"/>
                </a:cxn>
              </a:cxnLst>
              <a:rect l="0" t="0" r="r" b="b"/>
              <a:pathLst>
                <a:path w="1416" h="3094">
                  <a:moveTo>
                    <a:pt x="609" y="378"/>
                  </a:moveTo>
                  <a:cubicBezTo>
                    <a:pt x="609" y="378"/>
                    <a:pt x="645" y="364"/>
                    <a:pt x="682" y="350"/>
                  </a:cubicBezTo>
                  <a:cubicBezTo>
                    <a:pt x="672" y="314"/>
                    <a:pt x="692" y="278"/>
                    <a:pt x="692" y="278"/>
                  </a:cubicBezTo>
                  <a:cubicBezTo>
                    <a:pt x="698" y="260"/>
                    <a:pt x="715" y="264"/>
                    <a:pt x="720" y="242"/>
                  </a:cubicBezTo>
                  <a:cubicBezTo>
                    <a:pt x="746" y="212"/>
                    <a:pt x="730" y="180"/>
                    <a:pt x="720" y="146"/>
                  </a:cubicBezTo>
                  <a:cubicBezTo>
                    <a:pt x="732" y="106"/>
                    <a:pt x="703" y="61"/>
                    <a:pt x="660" y="39"/>
                  </a:cubicBezTo>
                  <a:cubicBezTo>
                    <a:pt x="617" y="10"/>
                    <a:pt x="531" y="0"/>
                    <a:pt x="483" y="16"/>
                  </a:cubicBezTo>
                  <a:cubicBezTo>
                    <a:pt x="435" y="32"/>
                    <a:pt x="422" y="83"/>
                    <a:pt x="409" y="118"/>
                  </a:cubicBezTo>
                  <a:lnTo>
                    <a:pt x="384" y="223"/>
                  </a:lnTo>
                  <a:cubicBezTo>
                    <a:pt x="384" y="223"/>
                    <a:pt x="376" y="324"/>
                    <a:pt x="330" y="348"/>
                  </a:cubicBezTo>
                  <a:cubicBezTo>
                    <a:pt x="386" y="358"/>
                    <a:pt x="415" y="391"/>
                    <a:pt x="415" y="391"/>
                  </a:cubicBezTo>
                  <a:lnTo>
                    <a:pt x="319" y="450"/>
                  </a:lnTo>
                  <a:lnTo>
                    <a:pt x="244" y="550"/>
                  </a:lnTo>
                  <a:lnTo>
                    <a:pt x="42" y="826"/>
                  </a:lnTo>
                  <a:cubicBezTo>
                    <a:pt x="2" y="886"/>
                    <a:pt x="0" y="892"/>
                    <a:pt x="4" y="907"/>
                  </a:cubicBezTo>
                  <a:cubicBezTo>
                    <a:pt x="8" y="922"/>
                    <a:pt x="70" y="943"/>
                    <a:pt x="126" y="994"/>
                  </a:cubicBezTo>
                  <a:lnTo>
                    <a:pt x="368" y="1150"/>
                  </a:lnTo>
                  <a:lnTo>
                    <a:pt x="397" y="1105"/>
                  </a:lnTo>
                  <a:lnTo>
                    <a:pt x="265" y="1008"/>
                  </a:lnTo>
                  <a:lnTo>
                    <a:pt x="126" y="879"/>
                  </a:lnTo>
                  <a:lnTo>
                    <a:pt x="147" y="841"/>
                  </a:lnTo>
                  <a:cubicBezTo>
                    <a:pt x="147" y="841"/>
                    <a:pt x="247" y="748"/>
                    <a:pt x="348" y="655"/>
                  </a:cubicBezTo>
                  <a:cubicBezTo>
                    <a:pt x="384" y="708"/>
                    <a:pt x="404" y="724"/>
                    <a:pt x="426" y="774"/>
                  </a:cubicBezTo>
                  <a:cubicBezTo>
                    <a:pt x="448" y="824"/>
                    <a:pt x="484" y="902"/>
                    <a:pt x="480" y="957"/>
                  </a:cubicBezTo>
                  <a:lnTo>
                    <a:pt x="399" y="1102"/>
                  </a:lnTo>
                  <a:lnTo>
                    <a:pt x="336" y="1212"/>
                  </a:lnTo>
                  <a:cubicBezTo>
                    <a:pt x="322" y="1244"/>
                    <a:pt x="314" y="1268"/>
                    <a:pt x="315" y="1293"/>
                  </a:cubicBezTo>
                  <a:cubicBezTo>
                    <a:pt x="316" y="1318"/>
                    <a:pt x="334" y="1618"/>
                    <a:pt x="343" y="1683"/>
                  </a:cubicBezTo>
                  <a:lnTo>
                    <a:pt x="367" y="1686"/>
                  </a:lnTo>
                  <a:cubicBezTo>
                    <a:pt x="367" y="1686"/>
                    <a:pt x="414" y="1852"/>
                    <a:pt x="462" y="2019"/>
                  </a:cubicBezTo>
                  <a:cubicBezTo>
                    <a:pt x="417" y="2130"/>
                    <a:pt x="413" y="2159"/>
                    <a:pt x="409" y="2274"/>
                  </a:cubicBezTo>
                  <a:cubicBezTo>
                    <a:pt x="405" y="2389"/>
                    <a:pt x="430" y="2635"/>
                    <a:pt x="427" y="2716"/>
                  </a:cubicBezTo>
                  <a:lnTo>
                    <a:pt x="402" y="2755"/>
                  </a:lnTo>
                  <a:lnTo>
                    <a:pt x="354" y="2784"/>
                  </a:lnTo>
                  <a:cubicBezTo>
                    <a:pt x="354" y="2784"/>
                    <a:pt x="347" y="2819"/>
                    <a:pt x="340" y="2854"/>
                  </a:cubicBezTo>
                  <a:cubicBezTo>
                    <a:pt x="375" y="2899"/>
                    <a:pt x="376" y="3013"/>
                    <a:pt x="376" y="3013"/>
                  </a:cubicBezTo>
                  <a:lnTo>
                    <a:pt x="393" y="3009"/>
                  </a:lnTo>
                  <a:lnTo>
                    <a:pt x="402" y="2959"/>
                  </a:lnTo>
                  <a:lnTo>
                    <a:pt x="424" y="2961"/>
                  </a:lnTo>
                  <a:lnTo>
                    <a:pt x="430" y="2925"/>
                  </a:lnTo>
                  <a:lnTo>
                    <a:pt x="487" y="3058"/>
                  </a:lnTo>
                  <a:cubicBezTo>
                    <a:pt x="520" y="3086"/>
                    <a:pt x="599" y="3091"/>
                    <a:pt x="628" y="3094"/>
                  </a:cubicBezTo>
                  <a:lnTo>
                    <a:pt x="661" y="3075"/>
                  </a:lnTo>
                  <a:lnTo>
                    <a:pt x="636" y="3036"/>
                  </a:lnTo>
                  <a:lnTo>
                    <a:pt x="690" y="3021"/>
                  </a:lnTo>
                  <a:lnTo>
                    <a:pt x="604" y="2913"/>
                  </a:lnTo>
                  <a:cubicBezTo>
                    <a:pt x="578" y="2861"/>
                    <a:pt x="574" y="2833"/>
                    <a:pt x="532" y="2710"/>
                  </a:cubicBezTo>
                  <a:cubicBezTo>
                    <a:pt x="534" y="2582"/>
                    <a:pt x="602" y="2260"/>
                    <a:pt x="619" y="2146"/>
                  </a:cubicBezTo>
                  <a:cubicBezTo>
                    <a:pt x="635" y="2031"/>
                    <a:pt x="634" y="2055"/>
                    <a:pt x="637" y="2025"/>
                  </a:cubicBezTo>
                  <a:cubicBezTo>
                    <a:pt x="640" y="1995"/>
                    <a:pt x="642" y="1980"/>
                    <a:pt x="639" y="1968"/>
                  </a:cubicBezTo>
                  <a:cubicBezTo>
                    <a:pt x="670" y="1830"/>
                    <a:pt x="702" y="1693"/>
                    <a:pt x="702" y="1693"/>
                  </a:cubicBezTo>
                  <a:lnTo>
                    <a:pt x="724" y="1692"/>
                  </a:lnTo>
                  <a:cubicBezTo>
                    <a:pt x="724" y="1692"/>
                    <a:pt x="763" y="1505"/>
                    <a:pt x="771" y="1413"/>
                  </a:cubicBezTo>
                  <a:cubicBezTo>
                    <a:pt x="779" y="1321"/>
                    <a:pt x="778" y="1218"/>
                    <a:pt x="772" y="1138"/>
                  </a:cubicBezTo>
                  <a:cubicBezTo>
                    <a:pt x="766" y="1082"/>
                    <a:pt x="745" y="994"/>
                    <a:pt x="735" y="934"/>
                  </a:cubicBezTo>
                  <a:lnTo>
                    <a:pt x="712" y="816"/>
                  </a:lnTo>
                  <a:lnTo>
                    <a:pt x="735" y="786"/>
                  </a:lnTo>
                  <a:lnTo>
                    <a:pt x="820" y="934"/>
                  </a:lnTo>
                  <a:cubicBezTo>
                    <a:pt x="849" y="968"/>
                    <a:pt x="867" y="1006"/>
                    <a:pt x="907" y="990"/>
                  </a:cubicBezTo>
                  <a:cubicBezTo>
                    <a:pt x="947" y="974"/>
                    <a:pt x="1004" y="894"/>
                    <a:pt x="1060" y="838"/>
                  </a:cubicBezTo>
                  <a:lnTo>
                    <a:pt x="1204" y="646"/>
                  </a:lnTo>
                  <a:cubicBezTo>
                    <a:pt x="1246" y="605"/>
                    <a:pt x="1286" y="608"/>
                    <a:pt x="1314" y="592"/>
                  </a:cubicBezTo>
                  <a:cubicBezTo>
                    <a:pt x="1342" y="576"/>
                    <a:pt x="1357" y="572"/>
                    <a:pt x="1374" y="547"/>
                  </a:cubicBezTo>
                  <a:cubicBezTo>
                    <a:pt x="1391" y="522"/>
                    <a:pt x="1416" y="462"/>
                    <a:pt x="1414" y="445"/>
                  </a:cubicBezTo>
                  <a:cubicBezTo>
                    <a:pt x="1401" y="435"/>
                    <a:pt x="1386" y="436"/>
                    <a:pt x="1365" y="445"/>
                  </a:cubicBezTo>
                  <a:lnTo>
                    <a:pt x="1288" y="501"/>
                  </a:lnTo>
                  <a:lnTo>
                    <a:pt x="1209" y="528"/>
                  </a:lnTo>
                  <a:lnTo>
                    <a:pt x="1234" y="445"/>
                  </a:lnTo>
                  <a:cubicBezTo>
                    <a:pt x="1231" y="435"/>
                    <a:pt x="1203" y="447"/>
                    <a:pt x="1192" y="468"/>
                  </a:cubicBezTo>
                  <a:lnTo>
                    <a:pt x="1167" y="573"/>
                  </a:lnTo>
                  <a:cubicBezTo>
                    <a:pt x="1117" y="639"/>
                    <a:pt x="957" y="856"/>
                    <a:pt x="892" y="862"/>
                  </a:cubicBezTo>
                  <a:cubicBezTo>
                    <a:pt x="852" y="790"/>
                    <a:pt x="801" y="672"/>
                    <a:pt x="775" y="607"/>
                  </a:cubicBezTo>
                  <a:cubicBezTo>
                    <a:pt x="751" y="543"/>
                    <a:pt x="766" y="508"/>
                    <a:pt x="747" y="480"/>
                  </a:cubicBezTo>
                  <a:cubicBezTo>
                    <a:pt x="728" y="449"/>
                    <a:pt x="683" y="452"/>
                    <a:pt x="664" y="439"/>
                  </a:cubicBezTo>
                  <a:cubicBezTo>
                    <a:pt x="645" y="426"/>
                    <a:pt x="643" y="412"/>
                    <a:pt x="634" y="402"/>
                  </a:cubicBezTo>
                  <a:lnTo>
                    <a:pt x="609" y="378"/>
                  </a:lnTo>
                  <a:close/>
                </a:path>
              </a:pathLst>
            </a:custGeom>
            <a:gradFill rotWithShape="1">
              <a:gsLst>
                <a:gs pos="0">
                  <a:srgbClr val="E3E9E9"/>
                </a:gs>
                <a:gs pos="100000">
                  <a:srgbClr val="E3E9E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Freeform 14"/>
            <p:cNvSpPr>
              <a:spLocks/>
            </p:cNvSpPr>
            <p:nvPr/>
          </p:nvSpPr>
          <p:spPr bwMode="invGray">
            <a:xfrm>
              <a:off x="1484" y="2156"/>
              <a:ext cx="417" cy="910"/>
            </a:xfrm>
            <a:custGeom>
              <a:avLst/>
              <a:gdLst/>
              <a:ahLst/>
              <a:cxnLst>
                <a:cxn ang="0">
                  <a:pos x="682" y="350"/>
                </a:cxn>
                <a:cxn ang="0">
                  <a:pos x="720" y="242"/>
                </a:cxn>
                <a:cxn ang="0">
                  <a:pos x="660" y="39"/>
                </a:cxn>
                <a:cxn ang="0">
                  <a:pos x="409" y="118"/>
                </a:cxn>
                <a:cxn ang="0">
                  <a:pos x="330" y="348"/>
                </a:cxn>
                <a:cxn ang="0">
                  <a:pos x="319" y="450"/>
                </a:cxn>
                <a:cxn ang="0">
                  <a:pos x="42" y="826"/>
                </a:cxn>
                <a:cxn ang="0">
                  <a:pos x="126" y="994"/>
                </a:cxn>
                <a:cxn ang="0">
                  <a:pos x="397" y="1105"/>
                </a:cxn>
                <a:cxn ang="0">
                  <a:pos x="126" y="879"/>
                </a:cxn>
                <a:cxn ang="0">
                  <a:pos x="348" y="655"/>
                </a:cxn>
                <a:cxn ang="0">
                  <a:pos x="480" y="957"/>
                </a:cxn>
                <a:cxn ang="0">
                  <a:pos x="336" y="1212"/>
                </a:cxn>
                <a:cxn ang="0">
                  <a:pos x="343" y="1683"/>
                </a:cxn>
                <a:cxn ang="0">
                  <a:pos x="462" y="2019"/>
                </a:cxn>
                <a:cxn ang="0">
                  <a:pos x="427" y="2716"/>
                </a:cxn>
                <a:cxn ang="0">
                  <a:pos x="354" y="2784"/>
                </a:cxn>
                <a:cxn ang="0">
                  <a:pos x="376" y="3013"/>
                </a:cxn>
                <a:cxn ang="0">
                  <a:pos x="402" y="2959"/>
                </a:cxn>
                <a:cxn ang="0">
                  <a:pos x="430" y="2925"/>
                </a:cxn>
                <a:cxn ang="0">
                  <a:pos x="628" y="3094"/>
                </a:cxn>
                <a:cxn ang="0">
                  <a:pos x="636" y="3036"/>
                </a:cxn>
                <a:cxn ang="0">
                  <a:pos x="604" y="2913"/>
                </a:cxn>
                <a:cxn ang="0">
                  <a:pos x="619" y="2146"/>
                </a:cxn>
                <a:cxn ang="0">
                  <a:pos x="639" y="1968"/>
                </a:cxn>
                <a:cxn ang="0">
                  <a:pos x="724" y="1692"/>
                </a:cxn>
                <a:cxn ang="0">
                  <a:pos x="772" y="1138"/>
                </a:cxn>
                <a:cxn ang="0">
                  <a:pos x="712" y="816"/>
                </a:cxn>
                <a:cxn ang="0">
                  <a:pos x="820" y="934"/>
                </a:cxn>
                <a:cxn ang="0">
                  <a:pos x="1060" y="838"/>
                </a:cxn>
                <a:cxn ang="0">
                  <a:pos x="1314" y="592"/>
                </a:cxn>
                <a:cxn ang="0">
                  <a:pos x="1414" y="445"/>
                </a:cxn>
                <a:cxn ang="0">
                  <a:pos x="1288" y="501"/>
                </a:cxn>
                <a:cxn ang="0">
                  <a:pos x="1234" y="445"/>
                </a:cxn>
                <a:cxn ang="0">
                  <a:pos x="1167" y="573"/>
                </a:cxn>
                <a:cxn ang="0">
                  <a:pos x="775" y="607"/>
                </a:cxn>
                <a:cxn ang="0">
                  <a:pos x="664" y="439"/>
                </a:cxn>
                <a:cxn ang="0">
                  <a:pos x="609" y="378"/>
                </a:cxn>
              </a:cxnLst>
              <a:rect l="0" t="0" r="r" b="b"/>
              <a:pathLst>
                <a:path w="1416" h="3094">
                  <a:moveTo>
                    <a:pt x="609" y="378"/>
                  </a:moveTo>
                  <a:cubicBezTo>
                    <a:pt x="609" y="378"/>
                    <a:pt x="645" y="364"/>
                    <a:pt x="682" y="350"/>
                  </a:cubicBezTo>
                  <a:cubicBezTo>
                    <a:pt x="672" y="314"/>
                    <a:pt x="692" y="278"/>
                    <a:pt x="692" y="278"/>
                  </a:cubicBezTo>
                  <a:cubicBezTo>
                    <a:pt x="698" y="260"/>
                    <a:pt x="715" y="264"/>
                    <a:pt x="720" y="242"/>
                  </a:cubicBezTo>
                  <a:cubicBezTo>
                    <a:pt x="746" y="212"/>
                    <a:pt x="730" y="180"/>
                    <a:pt x="720" y="146"/>
                  </a:cubicBezTo>
                  <a:cubicBezTo>
                    <a:pt x="732" y="106"/>
                    <a:pt x="703" y="61"/>
                    <a:pt x="660" y="39"/>
                  </a:cubicBezTo>
                  <a:cubicBezTo>
                    <a:pt x="617" y="10"/>
                    <a:pt x="531" y="0"/>
                    <a:pt x="483" y="16"/>
                  </a:cubicBezTo>
                  <a:cubicBezTo>
                    <a:pt x="435" y="32"/>
                    <a:pt x="422" y="83"/>
                    <a:pt x="409" y="118"/>
                  </a:cubicBezTo>
                  <a:lnTo>
                    <a:pt x="384" y="223"/>
                  </a:lnTo>
                  <a:cubicBezTo>
                    <a:pt x="384" y="223"/>
                    <a:pt x="376" y="324"/>
                    <a:pt x="330" y="348"/>
                  </a:cubicBezTo>
                  <a:cubicBezTo>
                    <a:pt x="386" y="358"/>
                    <a:pt x="415" y="391"/>
                    <a:pt x="415" y="391"/>
                  </a:cubicBezTo>
                  <a:lnTo>
                    <a:pt x="319" y="450"/>
                  </a:lnTo>
                  <a:lnTo>
                    <a:pt x="244" y="550"/>
                  </a:lnTo>
                  <a:lnTo>
                    <a:pt x="42" y="826"/>
                  </a:lnTo>
                  <a:cubicBezTo>
                    <a:pt x="2" y="886"/>
                    <a:pt x="0" y="892"/>
                    <a:pt x="4" y="907"/>
                  </a:cubicBezTo>
                  <a:cubicBezTo>
                    <a:pt x="8" y="922"/>
                    <a:pt x="70" y="943"/>
                    <a:pt x="126" y="994"/>
                  </a:cubicBezTo>
                  <a:lnTo>
                    <a:pt x="368" y="1150"/>
                  </a:lnTo>
                  <a:lnTo>
                    <a:pt x="397" y="1105"/>
                  </a:lnTo>
                  <a:lnTo>
                    <a:pt x="265" y="1008"/>
                  </a:lnTo>
                  <a:lnTo>
                    <a:pt x="126" y="879"/>
                  </a:lnTo>
                  <a:lnTo>
                    <a:pt x="147" y="841"/>
                  </a:lnTo>
                  <a:cubicBezTo>
                    <a:pt x="147" y="841"/>
                    <a:pt x="247" y="748"/>
                    <a:pt x="348" y="655"/>
                  </a:cubicBezTo>
                  <a:cubicBezTo>
                    <a:pt x="384" y="708"/>
                    <a:pt x="404" y="724"/>
                    <a:pt x="426" y="774"/>
                  </a:cubicBezTo>
                  <a:cubicBezTo>
                    <a:pt x="448" y="824"/>
                    <a:pt x="484" y="902"/>
                    <a:pt x="480" y="957"/>
                  </a:cubicBezTo>
                  <a:lnTo>
                    <a:pt x="399" y="1102"/>
                  </a:lnTo>
                  <a:lnTo>
                    <a:pt x="336" y="1212"/>
                  </a:lnTo>
                  <a:cubicBezTo>
                    <a:pt x="322" y="1244"/>
                    <a:pt x="314" y="1268"/>
                    <a:pt x="315" y="1293"/>
                  </a:cubicBezTo>
                  <a:cubicBezTo>
                    <a:pt x="316" y="1318"/>
                    <a:pt x="334" y="1618"/>
                    <a:pt x="343" y="1683"/>
                  </a:cubicBezTo>
                  <a:lnTo>
                    <a:pt x="367" y="1686"/>
                  </a:lnTo>
                  <a:cubicBezTo>
                    <a:pt x="367" y="1686"/>
                    <a:pt x="414" y="1852"/>
                    <a:pt x="462" y="2019"/>
                  </a:cubicBezTo>
                  <a:cubicBezTo>
                    <a:pt x="417" y="2130"/>
                    <a:pt x="413" y="2159"/>
                    <a:pt x="409" y="2274"/>
                  </a:cubicBezTo>
                  <a:cubicBezTo>
                    <a:pt x="405" y="2389"/>
                    <a:pt x="430" y="2635"/>
                    <a:pt x="427" y="2716"/>
                  </a:cubicBezTo>
                  <a:lnTo>
                    <a:pt x="402" y="2755"/>
                  </a:lnTo>
                  <a:lnTo>
                    <a:pt x="354" y="2784"/>
                  </a:lnTo>
                  <a:cubicBezTo>
                    <a:pt x="354" y="2784"/>
                    <a:pt x="347" y="2819"/>
                    <a:pt x="340" y="2854"/>
                  </a:cubicBezTo>
                  <a:cubicBezTo>
                    <a:pt x="375" y="2899"/>
                    <a:pt x="376" y="3013"/>
                    <a:pt x="376" y="3013"/>
                  </a:cubicBezTo>
                  <a:lnTo>
                    <a:pt x="393" y="3009"/>
                  </a:lnTo>
                  <a:lnTo>
                    <a:pt x="402" y="2959"/>
                  </a:lnTo>
                  <a:lnTo>
                    <a:pt x="424" y="2961"/>
                  </a:lnTo>
                  <a:lnTo>
                    <a:pt x="430" y="2925"/>
                  </a:lnTo>
                  <a:lnTo>
                    <a:pt x="487" y="3058"/>
                  </a:lnTo>
                  <a:cubicBezTo>
                    <a:pt x="520" y="3086"/>
                    <a:pt x="599" y="3091"/>
                    <a:pt x="628" y="3094"/>
                  </a:cubicBezTo>
                  <a:lnTo>
                    <a:pt x="661" y="3075"/>
                  </a:lnTo>
                  <a:lnTo>
                    <a:pt x="636" y="3036"/>
                  </a:lnTo>
                  <a:lnTo>
                    <a:pt x="690" y="3021"/>
                  </a:lnTo>
                  <a:lnTo>
                    <a:pt x="604" y="2913"/>
                  </a:lnTo>
                  <a:cubicBezTo>
                    <a:pt x="578" y="2861"/>
                    <a:pt x="574" y="2833"/>
                    <a:pt x="532" y="2710"/>
                  </a:cubicBezTo>
                  <a:cubicBezTo>
                    <a:pt x="534" y="2582"/>
                    <a:pt x="602" y="2260"/>
                    <a:pt x="619" y="2146"/>
                  </a:cubicBezTo>
                  <a:cubicBezTo>
                    <a:pt x="635" y="2031"/>
                    <a:pt x="634" y="2055"/>
                    <a:pt x="637" y="2025"/>
                  </a:cubicBezTo>
                  <a:cubicBezTo>
                    <a:pt x="640" y="1995"/>
                    <a:pt x="642" y="1980"/>
                    <a:pt x="639" y="1968"/>
                  </a:cubicBezTo>
                  <a:cubicBezTo>
                    <a:pt x="670" y="1830"/>
                    <a:pt x="702" y="1693"/>
                    <a:pt x="702" y="1693"/>
                  </a:cubicBezTo>
                  <a:lnTo>
                    <a:pt x="724" y="1692"/>
                  </a:lnTo>
                  <a:cubicBezTo>
                    <a:pt x="724" y="1692"/>
                    <a:pt x="763" y="1505"/>
                    <a:pt x="771" y="1413"/>
                  </a:cubicBezTo>
                  <a:cubicBezTo>
                    <a:pt x="779" y="1321"/>
                    <a:pt x="778" y="1218"/>
                    <a:pt x="772" y="1138"/>
                  </a:cubicBezTo>
                  <a:cubicBezTo>
                    <a:pt x="766" y="1082"/>
                    <a:pt x="745" y="994"/>
                    <a:pt x="735" y="934"/>
                  </a:cubicBezTo>
                  <a:lnTo>
                    <a:pt x="712" y="816"/>
                  </a:lnTo>
                  <a:lnTo>
                    <a:pt x="735" y="786"/>
                  </a:lnTo>
                  <a:lnTo>
                    <a:pt x="820" y="934"/>
                  </a:lnTo>
                  <a:cubicBezTo>
                    <a:pt x="849" y="968"/>
                    <a:pt x="867" y="1006"/>
                    <a:pt x="907" y="990"/>
                  </a:cubicBezTo>
                  <a:cubicBezTo>
                    <a:pt x="947" y="974"/>
                    <a:pt x="1004" y="894"/>
                    <a:pt x="1060" y="838"/>
                  </a:cubicBezTo>
                  <a:lnTo>
                    <a:pt x="1204" y="646"/>
                  </a:lnTo>
                  <a:cubicBezTo>
                    <a:pt x="1246" y="605"/>
                    <a:pt x="1286" y="608"/>
                    <a:pt x="1314" y="592"/>
                  </a:cubicBezTo>
                  <a:cubicBezTo>
                    <a:pt x="1342" y="576"/>
                    <a:pt x="1357" y="572"/>
                    <a:pt x="1374" y="547"/>
                  </a:cubicBezTo>
                  <a:cubicBezTo>
                    <a:pt x="1391" y="522"/>
                    <a:pt x="1416" y="462"/>
                    <a:pt x="1414" y="445"/>
                  </a:cubicBezTo>
                  <a:cubicBezTo>
                    <a:pt x="1401" y="435"/>
                    <a:pt x="1386" y="436"/>
                    <a:pt x="1365" y="445"/>
                  </a:cubicBezTo>
                  <a:lnTo>
                    <a:pt x="1288" y="501"/>
                  </a:lnTo>
                  <a:lnTo>
                    <a:pt x="1209" y="528"/>
                  </a:lnTo>
                  <a:lnTo>
                    <a:pt x="1234" y="445"/>
                  </a:lnTo>
                  <a:cubicBezTo>
                    <a:pt x="1231" y="435"/>
                    <a:pt x="1203" y="447"/>
                    <a:pt x="1192" y="468"/>
                  </a:cubicBezTo>
                  <a:lnTo>
                    <a:pt x="1167" y="573"/>
                  </a:lnTo>
                  <a:cubicBezTo>
                    <a:pt x="1117" y="639"/>
                    <a:pt x="957" y="856"/>
                    <a:pt x="892" y="862"/>
                  </a:cubicBezTo>
                  <a:cubicBezTo>
                    <a:pt x="852" y="790"/>
                    <a:pt x="801" y="672"/>
                    <a:pt x="775" y="607"/>
                  </a:cubicBezTo>
                  <a:cubicBezTo>
                    <a:pt x="751" y="543"/>
                    <a:pt x="766" y="508"/>
                    <a:pt x="747" y="480"/>
                  </a:cubicBezTo>
                  <a:cubicBezTo>
                    <a:pt x="728" y="449"/>
                    <a:pt x="683" y="452"/>
                    <a:pt x="664" y="439"/>
                  </a:cubicBezTo>
                  <a:cubicBezTo>
                    <a:pt x="645" y="426"/>
                    <a:pt x="643" y="412"/>
                    <a:pt x="634" y="402"/>
                  </a:cubicBezTo>
                  <a:lnTo>
                    <a:pt x="609" y="378"/>
                  </a:lnTo>
                  <a:close/>
                </a:path>
              </a:pathLst>
            </a:custGeom>
            <a:gradFill rotWithShape="1">
              <a:gsLst>
                <a:gs pos="0">
                  <a:srgbClr val="E3E9E9"/>
                </a:gs>
                <a:gs pos="100000">
                  <a:srgbClr val="E3E9E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5" name="Text Box 4"/>
          <p:cNvSpPr txBox="1">
            <a:spLocks noChangeArrowheads="1"/>
          </p:cNvSpPr>
          <p:nvPr/>
        </p:nvSpPr>
        <p:spPr bwMode="black">
          <a:xfrm>
            <a:off x="1206500" y="5124450"/>
            <a:ext cx="2422525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51216" name="Text Box 4"/>
          <p:cNvSpPr txBox="1">
            <a:spLocks noChangeArrowheads="1"/>
          </p:cNvSpPr>
          <p:nvPr/>
        </p:nvSpPr>
        <p:spPr bwMode="black">
          <a:xfrm>
            <a:off x="4986338" y="5122863"/>
            <a:ext cx="2424112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51217" name="AutoShape 17"/>
          <p:cNvSpPr>
            <a:spLocks/>
          </p:cNvSpPr>
          <p:nvPr/>
        </p:nvSpPr>
        <p:spPr bwMode="black">
          <a:xfrm flipH="1">
            <a:off x="1512888" y="2055813"/>
            <a:ext cx="1096962" cy="266700"/>
          </a:xfrm>
          <a:prstGeom prst="accentCallout3">
            <a:avLst>
              <a:gd name="adj1" fmla="val 42856"/>
              <a:gd name="adj2" fmla="val 106944"/>
              <a:gd name="adj3" fmla="val 42856"/>
              <a:gd name="adj4" fmla="val 119968"/>
              <a:gd name="adj5" fmla="val 207736"/>
              <a:gd name="adj6" fmla="val 119968"/>
              <a:gd name="adj7" fmla="val 353569"/>
              <a:gd name="adj8" fmla="val 7192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2400">
                <a:solidFill>
                  <a:srgbClr val="FF9900"/>
                </a:solidFill>
                <a:cs typeface="Arial" charset="0"/>
              </a:rPr>
              <a:t>120%</a:t>
            </a:r>
          </a:p>
        </p:txBody>
      </p:sp>
      <p:sp>
        <p:nvSpPr>
          <p:cNvPr id="51218" name="Text Box 9"/>
          <p:cNvSpPr txBox="1">
            <a:spLocks noChangeArrowheads="1"/>
          </p:cNvSpPr>
          <p:nvPr/>
        </p:nvSpPr>
        <p:spPr bwMode="black">
          <a:xfrm>
            <a:off x="2514600" y="1905000"/>
            <a:ext cx="154463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cs typeface="Arial" charset="0"/>
              </a:rPr>
              <a:t>Description of the contents</a:t>
            </a:r>
          </a:p>
        </p:txBody>
      </p:sp>
      <p:sp>
        <p:nvSpPr>
          <p:cNvPr id="51219" name="AutoShape 19"/>
          <p:cNvSpPr>
            <a:spLocks/>
          </p:cNvSpPr>
          <p:nvPr/>
        </p:nvSpPr>
        <p:spPr bwMode="black">
          <a:xfrm flipH="1">
            <a:off x="5618163" y="2032000"/>
            <a:ext cx="1030287" cy="265113"/>
          </a:xfrm>
          <a:prstGeom prst="accentCallout3">
            <a:avLst>
              <a:gd name="adj1" fmla="val 43111"/>
              <a:gd name="adj2" fmla="val 107394"/>
              <a:gd name="adj3" fmla="val 43111"/>
              <a:gd name="adj4" fmla="val 121259"/>
              <a:gd name="adj5" fmla="val 219157"/>
              <a:gd name="adj6" fmla="val 121259"/>
              <a:gd name="adj7" fmla="val 375449"/>
              <a:gd name="adj8" fmla="val 701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2400">
                <a:solidFill>
                  <a:srgbClr val="FF9900"/>
                </a:solidFill>
                <a:cs typeface="Arial" charset="0"/>
              </a:rPr>
              <a:t>140%</a:t>
            </a:r>
          </a:p>
        </p:txBody>
      </p:sp>
      <p:sp>
        <p:nvSpPr>
          <p:cNvPr id="51220" name="Text Box 9"/>
          <p:cNvSpPr txBox="1">
            <a:spLocks noChangeArrowheads="1"/>
          </p:cNvSpPr>
          <p:nvPr/>
        </p:nvSpPr>
        <p:spPr bwMode="black">
          <a:xfrm>
            <a:off x="6553200" y="1905000"/>
            <a:ext cx="154463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cs typeface="Arial" charset="0"/>
              </a:rPr>
              <a:t>Description of the contents</a:t>
            </a:r>
          </a:p>
        </p:txBody>
      </p:sp>
      <p:sp>
        <p:nvSpPr>
          <p:cNvPr id="51221" name="Text Box 8"/>
          <p:cNvSpPr txBox="1">
            <a:spLocks noChangeArrowheads="1"/>
          </p:cNvSpPr>
          <p:nvPr/>
        </p:nvSpPr>
        <p:spPr bwMode="black">
          <a:xfrm>
            <a:off x="3313113" y="3095625"/>
            <a:ext cx="1831975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u="sng">
                <a:solidFill>
                  <a:srgbClr val="FEE002"/>
                </a:solidFill>
                <a:cs typeface="Arial" charset="0"/>
              </a:rPr>
              <a:t>Title in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53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800" y="1663700"/>
            <a:ext cx="2105025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555625" y="4505325"/>
            <a:ext cx="8153400" cy="1746250"/>
            <a:chOff x="288" y="2908"/>
            <a:chExt cx="5232" cy="996"/>
          </a:xfrm>
        </p:grpSpPr>
        <p:sp>
          <p:nvSpPr>
            <p:cNvPr id="52228" name="AutoShape 4"/>
            <p:cNvSpPr>
              <a:spLocks noChangeArrowheads="1"/>
            </p:cNvSpPr>
            <p:nvPr/>
          </p:nvSpPr>
          <p:spPr bwMode="gray">
            <a:xfrm>
              <a:off x="288" y="2908"/>
              <a:ext cx="5232" cy="99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DDDDD">
                    <a:gamma/>
                    <a:shade val="89804"/>
                    <a:invGamma/>
                  </a:srgbClr>
                </a:gs>
                <a:gs pos="50000">
                  <a:srgbClr val="DDDDDD"/>
                </a:gs>
                <a:gs pos="100000">
                  <a:srgbClr val="DDDDDD">
                    <a:gamma/>
                    <a:shade val="89804"/>
                    <a:invGamma/>
                  </a:srgbClr>
                </a:gs>
              </a:gsLst>
              <a:lin ang="5400000" scaled="1"/>
            </a:gradFill>
            <a:ln w="12700" algn="ctr">
              <a:solidFill>
                <a:srgbClr val="DDDDDD"/>
              </a:solidFill>
              <a:round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gray">
            <a:xfrm>
              <a:off x="307" y="2928"/>
              <a:ext cx="5196" cy="952"/>
            </a:xfrm>
            <a:prstGeom prst="roundRect">
              <a:avLst>
                <a:gd name="adj" fmla="val 14810"/>
              </a:avLst>
            </a:prstGeom>
            <a:gradFill rotWithShape="1">
              <a:gsLst>
                <a:gs pos="0">
                  <a:srgbClr val="DDDDDD">
                    <a:gamma/>
                    <a:shade val="89804"/>
                    <a:invGamma/>
                  </a:srgbClr>
                </a:gs>
                <a:gs pos="50000">
                  <a:srgbClr val="DDDDDD"/>
                </a:gs>
                <a:gs pos="100000">
                  <a:srgbClr val="DDDDDD">
                    <a:gamma/>
                    <a:shade val="89804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rgbClr val="DDDDDD">
                  <a:alpha val="2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30" name="Group 6"/>
          <p:cNvGrpSpPr>
            <a:grpSpLocks/>
          </p:cNvGrpSpPr>
          <p:nvPr/>
        </p:nvGrpSpPr>
        <p:grpSpPr bwMode="auto">
          <a:xfrm>
            <a:off x="835025" y="4113213"/>
            <a:ext cx="1854200" cy="815975"/>
            <a:chOff x="479" y="2640"/>
            <a:chExt cx="1264" cy="556"/>
          </a:xfrm>
        </p:grpSpPr>
        <p:sp>
          <p:nvSpPr>
            <p:cNvPr id="52231" name="AutoShape 7"/>
            <p:cNvSpPr>
              <a:spLocks noChangeArrowheads="1"/>
            </p:cNvSpPr>
            <p:nvPr/>
          </p:nvSpPr>
          <p:spPr bwMode="invGray">
            <a:xfrm>
              <a:off x="479" y="2640"/>
              <a:ext cx="1264" cy="556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chemeClr val="accent1">
                    <a:gamma/>
                    <a:tint val="1019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10196"/>
                    <a:invGamma/>
                  </a:schemeClr>
                </a:gs>
              </a:gsLst>
              <a:lin ang="0" scaled="1"/>
            </a:gradFill>
            <a:ln w="12700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2" name="AutoShape 8"/>
            <p:cNvSpPr>
              <a:spLocks noChangeArrowheads="1"/>
            </p:cNvSpPr>
            <p:nvPr/>
          </p:nvSpPr>
          <p:spPr bwMode="invGray">
            <a:xfrm>
              <a:off x="501" y="2655"/>
              <a:ext cx="1229" cy="528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chemeClr val="accent1">
                    <a:gamma/>
                    <a:tint val="5098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50980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33" name="Text Box 9"/>
          <p:cNvSpPr txBox="1">
            <a:spLocks noChangeArrowheads="1"/>
          </p:cNvSpPr>
          <p:nvPr/>
        </p:nvSpPr>
        <p:spPr bwMode="gray">
          <a:xfrm>
            <a:off x="955675" y="4254500"/>
            <a:ext cx="15779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Title</a:t>
            </a:r>
          </a:p>
        </p:txBody>
      </p:sp>
      <p:grpSp>
        <p:nvGrpSpPr>
          <p:cNvPr id="52234" name="Group 10"/>
          <p:cNvGrpSpPr>
            <a:grpSpLocks/>
          </p:cNvGrpSpPr>
          <p:nvPr/>
        </p:nvGrpSpPr>
        <p:grpSpPr bwMode="auto">
          <a:xfrm>
            <a:off x="2711450" y="4113213"/>
            <a:ext cx="1854200" cy="815975"/>
            <a:chOff x="479" y="2640"/>
            <a:chExt cx="1264" cy="556"/>
          </a:xfrm>
        </p:grpSpPr>
        <p:sp>
          <p:nvSpPr>
            <p:cNvPr id="52235" name="AutoShape 11"/>
            <p:cNvSpPr>
              <a:spLocks noChangeArrowheads="1"/>
            </p:cNvSpPr>
            <p:nvPr/>
          </p:nvSpPr>
          <p:spPr bwMode="invGray">
            <a:xfrm>
              <a:off x="479" y="2640"/>
              <a:ext cx="1264" cy="556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chemeClr val="accent2">
                    <a:gamma/>
                    <a:tint val="10196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10196"/>
                    <a:invGamma/>
                  </a:schemeClr>
                </a:gs>
              </a:gsLst>
              <a:lin ang="0" scaled="1"/>
            </a:gra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6" name="AutoShape 12"/>
            <p:cNvSpPr>
              <a:spLocks noChangeArrowheads="1"/>
            </p:cNvSpPr>
            <p:nvPr/>
          </p:nvSpPr>
          <p:spPr bwMode="invGray">
            <a:xfrm>
              <a:off x="501" y="2655"/>
              <a:ext cx="1229" cy="528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chemeClr val="accent2">
                    <a:gamma/>
                    <a:tint val="5098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50980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37" name="Group 13"/>
          <p:cNvGrpSpPr>
            <a:grpSpLocks/>
          </p:cNvGrpSpPr>
          <p:nvPr/>
        </p:nvGrpSpPr>
        <p:grpSpPr bwMode="auto">
          <a:xfrm>
            <a:off x="4597400" y="4113213"/>
            <a:ext cx="1854200" cy="815975"/>
            <a:chOff x="479" y="2640"/>
            <a:chExt cx="1264" cy="556"/>
          </a:xfrm>
        </p:grpSpPr>
        <p:sp>
          <p:nvSpPr>
            <p:cNvPr id="52238" name="AutoShape 14"/>
            <p:cNvSpPr>
              <a:spLocks noChangeArrowheads="1"/>
            </p:cNvSpPr>
            <p:nvPr/>
          </p:nvSpPr>
          <p:spPr bwMode="invGray">
            <a:xfrm>
              <a:off x="479" y="2640"/>
              <a:ext cx="1264" cy="556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chemeClr val="hlink">
                    <a:gamma/>
                    <a:tint val="10196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10196"/>
                    <a:invGamma/>
                  </a:schemeClr>
                </a:gs>
              </a:gsLst>
              <a:lin ang="0" scaled="1"/>
            </a:gradFill>
            <a:ln w="12700" algn="ctr">
              <a:solidFill>
                <a:schemeClr val="hlink"/>
              </a:solidFill>
              <a:miter lim="800000"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AutoShape 15"/>
            <p:cNvSpPr>
              <a:spLocks noChangeArrowheads="1"/>
            </p:cNvSpPr>
            <p:nvPr/>
          </p:nvSpPr>
          <p:spPr bwMode="invGray">
            <a:xfrm>
              <a:off x="501" y="2655"/>
              <a:ext cx="1229" cy="528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chemeClr val="hlink">
                    <a:gamma/>
                    <a:tint val="5098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50980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6473825" y="4113213"/>
            <a:ext cx="1854200" cy="815975"/>
            <a:chOff x="479" y="2640"/>
            <a:chExt cx="1264" cy="556"/>
          </a:xfrm>
        </p:grpSpPr>
        <p:sp>
          <p:nvSpPr>
            <p:cNvPr id="52241" name="AutoShape 17"/>
            <p:cNvSpPr>
              <a:spLocks noChangeArrowheads="1"/>
            </p:cNvSpPr>
            <p:nvPr/>
          </p:nvSpPr>
          <p:spPr bwMode="invGray">
            <a:xfrm>
              <a:off x="479" y="2640"/>
              <a:ext cx="1264" cy="556"/>
            </a:xfrm>
            <a:prstGeom prst="chevron">
              <a:avLst>
                <a:gd name="adj" fmla="val 36511"/>
              </a:avLst>
            </a:prstGeom>
            <a:gradFill rotWithShape="1">
              <a:gsLst>
                <a:gs pos="0">
                  <a:schemeClr val="folHlink">
                    <a:gamma/>
                    <a:tint val="10196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10196"/>
                    <a:invGamma/>
                  </a:schemeClr>
                </a:gs>
              </a:gsLst>
              <a:lin ang="0" scaled="1"/>
            </a:gradFill>
            <a:ln w="1270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50800" dir="54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2" name="AutoShape 18"/>
            <p:cNvSpPr>
              <a:spLocks noChangeArrowheads="1"/>
            </p:cNvSpPr>
            <p:nvPr/>
          </p:nvSpPr>
          <p:spPr bwMode="invGray">
            <a:xfrm>
              <a:off x="501" y="2655"/>
              <a:ext cx="1229" cy="528"/>
            </a:xfrm>
            <a:prstGeom prst="chevron">
              <a:avLst>
                <a:gd name="adj" fmla="val 38600"/>
              </a:avLst>
            </a:prstGeom>
            <a:gradFill rotWithShape="1">
              <a:gsLst>
                <a:gs pos="0">
                  <a:schemeClr val="folHlink">
                    <a:gamma/>
                    <a:tint val="5098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50980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3" name="Text Box 19"/>
          <p:cNvSpPr txBox="1">
            <a:spLocks noChangeArrowheads="1"/>
          </p:cNvSpPr>
          <p:nvPr/>
        </p:nvSpPr>
        <p:spPr bwMode="gray">
          <a:xfrm>
            <a:off x="784225" y="5087938"/>
            <a:ext cx="17526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 Description of the sub contents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gray">
          <a:xfrm>
            <a:off x="2670175" y="5087938"/>
            <a:ext cx="1752600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 Description of the sub contents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/>
              <a:t> </a:t>
            </a:r>
            <a:r>
              <a:rPr lang="en-US" sz="1400">
                <a:solidFill>
                  <a:srgbClr val="000000"/>
                </a:solidFill>
              </a:rPr>
              <a:t>Description of the sub contents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gray">
          <a:xfrm>
            <a:off x="4573588" y="5087938"/>
            <a:ext cx="17526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 Description of the sub contents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gray">
          <a:xfrm>
            <a:off x="6497638" y="5087938"/>
            <a:ext cx="1752600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 Description of the sub contents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/>
              <a:t> </a:t>
            </a:r>
            <a:r>
              <a:rPr lang="en-US" sz="1400">
                <a:solidFill>
                  <a:srgbClr val="000000"/>
                </a:solidFill>
              </a:rPr>
              <a:t>Description of the sub contents</a:t>
            </a:r>
          </a:p>
        </p:txBody>
      </p:sp>
      <p:sp>
        <p:nvSpPr>
          <p:cNvPr id="52247" name="Text Box 4"/>
          <p:cNvSpPr txBox="1">
            <a:spLocks noChangeArrowheads="1"/>
          </p:cNvSpPr>
          <p:nvPr/>
        </p:nvSpPr>
        <p:spPr bwMode="invGray">
          <a:xfrm>
            <a:off x="4037013" y="1917700"/>
            <a:ext cx="4267200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2400"/>
              <a:t>ThemeGallery is </a:t>
            </a:r>
          </a:p>
          <a:p>
            <a:pPr algn="l" eaLnBrk="0" hangingPunct="0"/>
            <a:r>
              <a:rPr lang="en-US" sz="2400"/>
              <a:t>a </a:t>
            </a:r>
            <a:r>
              <a:rPr lang="en-US" sz="2400">
                <a:solidFill>
                  <a:srgbClr val="FEE002"/>
                </a:solidFill>
              </a:rPr>
              <a:t>Design Digital Content &amp; Contents mall</a:t>
            </a:r>
            <a:r>
              <a:rPr lang="en-US" sz="2400"/>
              <a:t> developed by Guild Design Inc.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gray">
          <a:xfrm>
            <a:off x="2870200" y="4254500"/>
            <a:ext cx="15779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Title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gray">
          <a:xfrm>
            <a:off x="4752975" y="4254500"/>
            <a:ext cx="15779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Title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gray">
          <a:xfrm>
            <a:off x="6645275" y="4254500"/>
            <a:ext cx="15779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Title</a:t>
            </a:r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gray">
          <a:xfrm>
            <a:off x="0" y="6619875"/>
            <a:ext cx="9144000" cy="214313"/>
          </a:xfrm>
          <a:prstGeom prst="rect">
            <a:avLst/>
          </a:prstGeom>
          <a:solidFill>
            <a:srgbClr val="0000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800">
                <a:solidFill>
                  <a:srgbClr val="FFFFFF"/>
                </a:solidFill>
              </a:rPr>
              <a:t>[Image Info]   </a:t>
            </a:r>
            <a:r>
              <a:rPr lang="en-US" sz="800" b="0"/>
              <a:t>www.wizdata,co,kr </a:t>
            </a:r>
            <a:r>
              <a:rPr lang="en-US" sz="800" b="0">
                <a:solidFill>
                  <a:srgbClr val="FF9900"/>
                </a:solidFill>
              </a:rPr>
              <a:t> </a:t>
            </a:r>
            <a:r>
              <a:rPr lang="en-US" sz="800" b="0">
                <a:solidFill>
                  <a:srgbClr val="FFFFFF"/>
                </a:solidFill>
              </a:rPr>
              <a:t>                  Note to customers : This image has been licensed to be used within this PowerPoint template only.  You may not extract the image for any other use.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"/>
          <p:cNvSpPr>
            <a:spLocks noChangeArrowheads="1"/>
          </p:cNvSpPr>
          <p:nvPr/>
        </p:nvSpPr>
        <p:spPr bwMode="gray">
          <a:xfrm flipV="1">
            <a:off x="1295400" y="1371600"/>
            <a:ext cx="6604000" cy="738188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39999"/>
                </a:schemeClr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gray">
          <a:xfrm flipV="1">
            <a:off x="1295400" y="2998788"/>
            <a:ext cx="6604000" cy="738187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39999"/>
                </a:schemeClr>
              </a:gs>
              <a:gs pos="100000">
                <a:schemeClr val="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gray">
          <a:xfrm flipV="1">
            <a:off x="1327150" y="4518025"/>
            <a:ext cx="6543675" cy="741363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alpha val="39999"/>
                </a:schemeClr>
              </a:gs>
              <a:gs pos="100000">
                <a:schemeClr val="fol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gray">
          <a:xfrm>
            <a:off x="1265238" y="2087563"/>
            <a:ext cx="6653212" cy="1144587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gray">
          <a:xfrm>
            <a:off x="1268413" y="3744913"/>
            <a:ext cx="6653212" cy="10191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gray">
          <a:xfrm>
            <a:off x="1276350" y="5260975"/>
            <a:ext cx="6653213" cy="10318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3257" name="Picture 9" descr="Pictur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322388" y="2130425"/>
            <a:ext cx="674687" cy="574675"/>
          </a:xfrm>
          <a:prstGeom prst="rect">
            <a:avLst/>
          </a:prstGeom>
          <a:noFill/>
        </p:spPr>
      </p:pic>
      <p:pic>
        <p:nvPicPr>
          <p:cNvPr id="53258" name="Picture 10" descr="Pictur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319213" y="3790950"/>
            <a:ext cx="676275" cy="573088"/>
          </a:xfrm>
          <a:prstGeom prst="rect">
            <a:avLst/>
          </a:prstGeom>
          <a:noFill/>
        </p:spPr>
      </p:pic>
      <p:pic>
        <p:nvPicPr>
          <p:cNvPr id="53259" name="Picture 11" descr="Pictur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323975" y="5302250"/>
            <a:ext cx="674688" cy="573088"/>
          </a:xfrm>
          <a:prstGeom prst="rect">
            <a:avLst/>
          </a:prstGeom>
          <a:noFill/>
        </p:spPr>
      </p:pic>
      <p:sp>
        <p:nvSpPr>
          <p:cNvPr id="53260" name="AutoShape 12"/>
          <p:cNvSpPr>
            <a:spLocks noChangeArrowheads="1"/>
          </p:cNvSpPr>
          <p:nvPr/>
        </p:nvSpPr>
        <p:spPr bwMode="gray">
          <a:xfrm>
            <a:off x="1752600" y="1860550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AutoShape 13"/>
          <p:cNvSpPr>
            <a:spLocks noChangeArrowheads="1"/>
          </p:cNvSpPr>
          <p:nvPr/>
        </p:nvSpPr>
        <p:spPr bwMode="gray">
          <a:xfrm>
            <a:off x="1752600" y="3536950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62" name="AutoShape 14"/>
          <p:cNvSpPr>
            <a:spLocks noChangeArrowheads="1"/>
          </p:cNvSpPr>
          <p:nvPr/>
        </p:nvSpPr>
        <p:spPr bwMode="gray">
          <a:xfrm>
            <a:off x="1752600" y="5038725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gray">
          <a:xfrm>
            <a:off x="1676400" y="2470150"/>
            <a:ext cx="6019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600">
                <a:solidFill>
                  <a:srgbClr val="FEFFFF"/>
                </a:solidFill>
              </a:rPr>
              <a:t>- ThemeGallery</a:t>
            </a:r>
            <a:r>
              <a:rPr lang="en-US" sz="1600" b="0">
                <a:solidFill>
                  <a:srgbClr val="FEFFFF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gray">
          <a:xfrm>
            <a:off x="1676400" y="4073525"/>
            <a:ext cx="6019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600">
                <a:solidFill>
                  <a:srgbClr val="FEFFFF"/>
                </a:solidFill>
              </a:rPr>
              <a:t>- ThemeGallery</a:t>
            </a:r>
            <a:r>
              <a:rPr lang="en-US" sz="1600" b="0">
                <a:solidFill>
                  <a:srgbClr val="FEFFFF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gray">
          <a:xfrm>
            <a:off x="1676400" y="5551488"/>
            <a:ext cx="6019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600">
                <a:solidFill>
                  <a:srgbClr val="FEFFFF"/>
                </a:solidFill>
              </a:rPr>
              <a:t>- ThemeGallery</a:t>
            </a:r>
            <a:r>
              <a:rPr lang="en-US" sz="1600" b="0">
                <a:solidFill>
                  <a:srgbClr val="FEFFFF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black">
          <a:xfrm>
            <a:off x="2133600" y="1860550"/>
            <a:ext cx="5029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>
                <a:solidFill>
                  <a:schemeClr val="accent2"/>
                </a:solidFill>
              </a:rPr>
              <a:t>Description of the company’s sub contents</a:t>
            </a: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black">
          <a:xfrm>
            <a:off x="2133600" y="3546475"/>
            <a:ext cx="5029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>
                <a:solidFill>
                  <a:schemeClr val="hlink"/>
                </a:solidFill>
              </a:rPr>
              <a:t>Description of the company’s sub contents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black">
          <a:xfrm>
            <a:off x="2133600" y="5049838"/>
            <a:ext cx="5029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>
                <a:solidFill>
                  <a:schemeClr val="folHlink"/>
                </a:solidFill>
              </a:rPr>
              <a:t>Description of the company’s sub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gray">
          <a:xfrm>
            <a:off x="2771775" y="2122488"/>
            <a:ext cx="4991100" cy="1303337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gray">
          <a:xfrm>
            <a:off x="2781300" y="3495675"/>
            <a:ext cx="4991100" cy="1327150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gray">
          <a:xfrm>
            <a:off x="2009775" y="1524000"/>
            <a:ext cx="2438400" cy="1862138"/>
          </a:xfrm>
          <a:prstGeom prst="upArrow">
            <a:avLst>
              <a:gd name="adj1" fmla="val 49093"/>
              <a:gd name="adj2" fmla="val 22310"/>
            </a:avLst>
          </a:prstGeom>
          <a:gradFill rotWithShape="1">
            <a:gsLst>
              <a:gs pos="0">
                <a:schemeClr val="accent1">
                  <a:gamma/>
                  <a:shade val="6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19050">
            <a:noFill/>
            <a:miter lim="800000"/>
            <a:headEnd/>
            <a:tailEnd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gray">
          <a:xfrm>
            <a:off x="1371600" y="2981325"/>
            <a:ext cx="2476500" cy="1778000"/>
          </a:xfrm>
          <a:prstGeom prst="upArrow">
            <a:avLst>
              <a:gd name="adj1" fmla="val 51824"/>
              <a:gd name="adj2" fmla="val 23468"/>
            </a:avLst>
          </a:prstGeom>
          <a:gradFill rotWithShape="1">
            <a:gsLst>
              <a:gs pos="0">
                <a:schemeClr val="accent2">
                  <a:gamma/>
                  <a:shade val="56078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19050">
            <a:noFill/>
            <a:miter lim="800000"/>
            <a:headEnd/>
            <a:tailEnd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gray">
          <a:xfrm>
            <a:off x="2100263" y="4891088"/>
            <a:ext cx="5670550" cy="1316037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gray">
          <a:xfrm>
            <a:off x="828675" y="4351338"/>
            <a:ext cx="2438400" cy="1804987"/>
          </a:xfrm>
          <a:prstGeom prst="upArrow">
            <a:avLst>
              <a:gd name="adj1" fmla="val 52602"/>
              <a:gd name="adj2" fmla="val 25245"/>
            </a:avLst>
          </a:prstGeom>
          <a:gradFill rotWithShape="1">
            <a:gsLst>
              <a:gs pos="0">
                <a:schemeClr val="folHlink">
                  <a:gamma/>
                  <a:shade val="57255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19050">
            <a:noFill/>
            <a:miter lim="800000"/>
            <a:headEnd/>
            <a:tailEnd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81" name="WordArt 9"/>
          <p:cNvSpPr>
            <a:spLocks noChangeArrowheads="1" noChangeShapeType="1" noTextEdit="1"/>
          </p:cNvSpPr>
          <p:nvPr/>
        </p:nvSpPr>
        <p:spPr bwMode="gray">
          <a:xfrm rot="5400000">
            <a:off x="1754188" y="3722687"/>
            <a:ext cx="914400" cy="231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noFill/>
                  <a:round/>
                  <a:headEnd/>
                  <a:tailEnd/>
                </a:ln>
                <a:solidFill>
                  <a:srgbClr val="F8F8F8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/>
              </a:rPr>
              <a:t>Growth</a:t>
            </a:r>
          </a:p>
        </p:txBody>
      </p:sp>
      <p:sp>
        <p:nvSpPr>
          <p:cNvPr id="54282" name="WordArt 10"/>
          <p:cNvSpPr>
            <a:spLocks noChangeArrowheads="1" noChangeShapeType="1" noTextEdit="1"/>
          </p:cNvSpPr>
          <p:nvPr/>
        </p:nvSpPr>
        <p:spPr bwMode="gray">
          <a:xfrm rot="5400000">
            <a:off x="1278731" y="5312569"/>
            <a:ext cx="684213" cy="231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noFill/>
                  <a:round/>
                  <a:headEnd/>
                  <a:tailEnd/>
                </a:ln>
                <a:solidFill>
                  <a:srgbClr val="F8F8F8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/>
              </a:rPr>
              <a:t>Start</a:t>
            </a:r>
          </a:p>
        </p:txBody>
      </p:sp>
      <p:sp>
        <p:nvSpPr>
          <p:cNvPr id="54283" name="WordArt 11"/>
          <p:cNvSpPr>
            <a:spLocks noChangeArrowheads="1" noChangeShapeType="1" noTextEdit="1"/>
          </p:cNvSpPr>
          <p:nvPr/>
        </p:nvSpPr>
        <p:spPr bwMode="gray">
          <a:xfrm rot="5400000">
            <a:off x="2387600" y="2338388"/>
            <a:ext cx="788988" cy="284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19050">
                  <a:noFill/>
                  <a:round/>
                  <a:headEnd/>
                  <a:tailEnd/>
                </a:ln>
                <a:solidFill>
                  <a:srgbClr val="F8F8F8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/>
              </a:rPr>
              <a:t>Jump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gray">
          <a:xfrm>
            <a:off x="3076575" y="2162175"/>
            <a:ext cx="7620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  <a:cs typeface="Arial" charset="0"/>
              </a:rPr>
              <a:t>2008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  <a:cs typeface="Arial" charset="0"/>
              </a:rPr>
              <a:t>2007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  <a:cs typeface="Arial" charset="0"/>
              </a:rPr>
              <a:t>2006       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gray">
          <a:xfrm>
            <a:off x="2476500" y="3452813"/>
            <a:ext cx="762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  <a:cs typeface="Arial" charset="0"/>
              </a:rPr>
              <a:t>2005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  <a:cs typeface="Arial" charset="0"/>
              </a:rPr>
              <a:t>2004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  <a:cs typeface="Arial" charset="0"/>
              </a:rPr>
              <a:t>2003       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gray">
          <a:xfrm>
            <a:off x="1885950" y="4929188"/>
            <a:ext cx="762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  <a:cs typeface="Arial" charset="0"/>
              </a:rPr>
              <a:t>2002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  <a:cs typeface="Arial" charset="0"/>
              </a:rPr>
              <a:t>2001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1400">
                <a:solidFill>
                  <a:srgbClr val="FFFFFF"/>
                </a:solidFill>
                <a:cs typeface="Arial" charset="0"/>
              </a:rPr>
              <a:t>2000       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gray">
          <a:xfrm>
            <a:off x="3133725" y="4960938"/>
            <a:ext cx="3586163" cy="1141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 Description of the contents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 b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Description of the contents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 b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Description of the contents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gray">
          <a:xfrm>
            <a:off x="4211638" y="2168525"/>
            <a:ext cx="3238500" cy="1141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 Description of the contents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 b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Description of the contents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 b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Description of the contents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gray">
          <a:xfrm>
            <a:off x="3594100" y="3551238"/>
            <a:ext cx="3581400" cy="1141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 Description of the contents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 b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Description of the contents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 b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Description of the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ltGray">
          <a:xfrm>
            <a:off x="5630863" y="4756150"/>
            <a:ext cx="2522537" cy="1477963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72549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gray">
          <a:xfrm>
            <a:off x="3119438" y="2482850"/>
            <a:ext cx="2268537" cy="536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gray">
          <a:xfrm>
            <a:off x="5767388" y="2482850"/>
            <a:ext cx="2268537" cy="536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ltGray">
          <a:xfrm>
            <a:off x="3016250" y="4900613"/>
            <a:ext cx="2503488" cy="1477962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8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black">
          <a:xfrm>
            <a:off x="3328988" y="5356225"/>
            <a:ext cx="1749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>
                <a:solidFill>
                  <a:srgbClr val="FFFFFF"/>
                </a:solidFill>
                <a:cs typeface="Arial" charset="0"/>
              </a:rPr>
              <a:t>Description of the contents</a:t>
            </a:r>
          </a:p>
        </p:txBody>
      </p:sp>
      <p:grpSp>
        <p:nvGrpSpPr>
          <p:cNvPr id="55304" name="Group 8"/>
          <p:cNvGrpSpPr>
            <a:grpSpLocks/>
          </p:cNvGrpSpPr>
          <p:nvPr/>
        </p:nvGrpSpPr>
        <p:grpSpPr bwMode="auto">
          <a:xfrm>
            <a:off x="838200" y="3454400"/>
            <a:ext cx="2111375" cy="1446213"/>
            <a:chOff x="4397" y="1430"/>
            <a:chExt cx="1005" cy="960"/>
          </a:xfrm>
        </p:grpSpPr>
        <p:sp>
          <p:nvSpPr>
            <p:cNvPr id="55305" name="AutoShape 9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6" name="AutoShape 10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noFill/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07" name="Group 11"/>
          <p:cNvGrpSpPr>
            <a:grpSpLocks/>
          </p:cNvGrpSpPr>
          <p:nvPr/>
        </p:nvGrpSpPr>
        <p:grpSpPr bwMode="auto">
          <a:xfrm>
            <a:off x="838200" y="4953000"/>
            <a:ext cx="2111375" cy="1447800"/>
            <a:chOff x="4397" y="1430"/>
            <a:chExt cx="1005" cy="960"/>
          </a:xfrm>
        </p:grpSpPr>
        <p:sp>
          <p:nvSpPr>
            <p:cNvPr id="55308" name="AutoShape 12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AutoShape 13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gradFill rotWithShape="1">
              <a:gsLst>
                <a:gs pos="0">
                  <a:srgbClr val="D5E0E5">
                    <a:gamma/>
                    <a:shade val="66275"/>
                    <a:invGamma/>
                  </a:srgbClr>
                </a:gs>
                <a:gs pos="50000">
                  <a:srgbClr val="D5E0E5"/>
                </a:gs>
                <a:gs pos="100000">
                  <a:srgbClr val="D5E0E5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10" name="Rectangle 14"/>
          <p:cNvSpPr>
            <a:spLocks noChangeArrowheads="1"/>
          </p:cNvSpPr>
          <p:nvPr/>
        </p:nvSpPr>
        <p:spPr bwMode="gray">
          <a:xfrm>
            <a:off x="762000" y="3973513"/>
            <a:ext cx="2120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333333"/>
                </a:solidFill>
                <a:cs typeface="Arial" charset="0"/>
              </a:rPr>
              <a:t>Title in here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gray">
          <a:xfrm>
            <a:off x="762000" y="5467350"/>
            <a:ext cx="2120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333333"/>
                </a:solidFill>
                <a:cs typeface="Arial" charset="0"/>
              </a:rPr>
              <a:t>Title in here</a:t>
            </a:r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black">
          <a:xfrm>
            <a:off x="5767388" y="4894263"/>
            <a:ext cx="2241550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FFFFFF"/>
                </a:solidFill>
                <a:cs typeface="Arial" charset="0"/>
              </a:rPr>
              <a:t>ThemeGallery  is a Design Digital Content &amp; Contents mall developed by Guild Design Inc.</a:t>
            </a:r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gray">
          <a:xfrm>
            <a:off x="3386138" y="2514600"/>
            <a:ext cx="1736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  <a:cs typeface="Arial" charset="0"/>
              </a:rPr>
              <a:t>Before</a:t>
            </a: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gray">
          <a:xfrm>
            <a:off x="6037263" y="2514600"/>
            <a:ext cx="1736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  <a:cs typeface="Arial" charset="0"/>
              </a:rPr>
              <a:t>After</a:t>
            </a: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ltGray">
          <a:xfrm>
            <a:off x="5630863" y="3214688"/>
            <a:ext cx="2522537" cy="14763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72549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ltGray">
          <a:xfrm>
            <a:off x="3016250" y="3351213"/>
            <a:ext cx="2503488" cy="147796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8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black">
          <a:xfrm>
            <a:off x="3328988" y="3810000"/>
            <a:ext cx="1749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>
                <a:solidFill>
                  <a:srgbClr val="FFFFFF"/>
                </a:solidFill>
                <a:cs typeface="Arial" charset="0"/>
              </a:rPr>
              <a:t>Description of the contents</a:t>
            </a: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black">
          <a:xfrm>
            <a:off x="5767388" y="3352800"/>
            <a:ext cx="2241550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FFFFFF"/>
                </a:solidFill>
                <a:cs typeface="Arial" charset="0"/>
              </a:rPr>
              <a:t>ThemeGallery  is a Design Digital Content &amp; Contents mall developed by Guild Design Inc.</a:t>
            </a: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black">
          <a:xfrm>
            <a:off x="685800" y="1828800"/>
            <a:ext cx="7772400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>
                <a:cs typeface="Arial" charset="0"/>
              </a:rPr>
              <a:t>ThemeGallery  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hidden">
          <a:xfrm>
            <a:off x="0" y="1495425"/>
            <a:ext cx="9144000" cy="5362575"/>
          </a:xfrm>
          <a:prstGeom prst="rect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  <a:alpha val="0"/>
                </a:srgbClr>
              </a:gs>
              <a:gs pos="100000">
                <a:srgbClr val="000000">
                  <a:alpha val="25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black">
          <a:xfrm>
            <a:off x="914400" y="5286375"/>
            <a:ext cx="3352800" cy="1190625"/>
          </a:xfrm>
          <a:prstGeom prst="roundRect">
            <a:avLst>
              <a:gd name="adj" fmla="val 9481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1143000" y="5086350"/>
            <a:ext cx="2886075" cy="444500"/>
            <a:chOff x="624" y="672"/>
            <a:chExt cx="1773" cy="240"/>
          </a:xfrm>
        </p:grpSpPr>
        <p:sp>
          <p:nvSpPr>
            <p:cNvPr id="56326" name="AutoShape 6"/>
            <p:cNvSpPr>
              <a:spLocks noChangeArrowheads="1"/>
            </p:cNvSpPr>
            <p:nvPr/>
          </p:nvSpPr>
          <p:spPr bwMode="gray">
            <a:xfrm>
              <a:off x="624" y="672"/>
              <a:ext cx="1773" cy="240"/>
            </a:xfrm>
            <a:prstGeom prst="roundRect">
              <a:avLst>
                <a:gd name="adj" fmla="val 27917"/>
              </a:avLst>
            </a:prstGeom>
            <a:solidFill>
              <a:srgbClr val="7BB11B"/>
            </a:solidFill>
            <a:ln w="9525">
              <a:noFill/>
              <a:round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7" name="AutoShape 7"/>
            <p:cNvSpPr>
              <a:spLocks noChangeArrowheads="1"/>
            </p:cNvSpPr>
            <p:nvPr/>
          </p:nvSpPr>
          <p:spPr bwMode="gray">
            <a:xfrm>
              <a:off x="636" y="674"/>
              <a:ext cx="1748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BB11B">
                    <a:gamma/>
                    <a:tint val="0"/>
                    <a:invGamma/>
                    <a:alpha val="30000"/>
                  </a:srgbClr>
                </a:gs>
                <a:gs pos="100000">
                  <a:srgbClr val="7BB11B">
                    <a:alpha val="30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8" name="AutoShape 8"/>
          <p:cNvSpPr>
            <a:spLocks noChangeArrowheads="1"/>
          </p:cNvSpPr>
          <p:nvPr/>
        </p:nvSpPr>
        <p:spPr bwMode="black">
          <a:xfrm>
            <a:off x="4572000" y="5286375"/>
            <a:ext cx="3352800" cy="1190625"/>
          </a:xfrm>
          <a:prstGeom prst="roundRect">
            <a:avLst>
              <a:gd name="adj" fmla="val 9481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329" name="Group 9"/>
          <p:cNvGrpSpPr>
            <a:grpSpLocks/>
          </p:cNvGrpSpPr>
          <p:nvPr/>
        </p:nvGrpSpPr>
        <p:grpSpPr bwMode="auto">
          <a:xfrm>
            <a:off x="4800600" y="5086350"/>
            <a:ext cx="2886075" cy="444500"/>
            <a:chOff x="624" y="672"/>
            <a:chExt cx="1773" cy="240"/>
          </a:xfrm>
        </p:grpSpPr>
        <p:sp>
          <p:nvSpPr>
            <p:cNvPr id="56330" name="AutoShape 10"/>
            <p:cNvSpPr>
              <a:spLocks noChangeArrowheads="1"/>
            </p:cNvSpPr>
            <p:nvPr/>
          </p:nvSpPr>
          <p:spPr bwMode="gray">
            <a:xfrm>
              <a:off x="624" y="672"/>
              <a:ext cx="1773" cy="240"/>
            </a:xfrm>
            <a:prstGeom prst="roundRect">
              <a:avLst>
                <a:gd name="adj" fmla="val 27917"/>
              </a:avLst>
            </a:prstGeom>
            <a:solidFill>
              <a:srgbClr val="FF7C80"/>
            </a:solidFill>
            <a:ln w="9525">
              <a:noFill/>
              <a:round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AutoShape 11"/>
            <p:cNvSpPr>
              <a:spLocks noChangeArrowheads="1"/>
            </p:cNvSpPr>
            <p:nvPr/>
          </p:nvSpPr>
          <p:spPr bwMode="gray">
            <a:xfrm>
              <a:off x="636" y="674"/>
              <a:ext cx="1748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7C80">
                    <a:gamma/>
                    <a:tint val="0"/>
                    <a:invGamma/>
                    <a:alpha val="30000"/>
                  </a:srgbClr>
                </a:gs>
                <a:gs pos="100000">
                  <a:srgbClr val="FF7C80">
                    <a:alpha val="30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332" name="Group 12"/>
          <p:cNvGrpSpPr>
            <a:grpSpLocks/>
          </p:cNvGrpSpPr>
          <p:nvPr/>
        </p:nvGrpSpPr>
        <p:grpSpPr bwMode="auto">
          <a:xfrm>
            <a:off x="633413" y="4476750"/>
            <a:ext cx="7824787" cy="552450"/>
            <a:chOff x="399" y="2820"/>
            <a:chExt cx="4929" cy="348"/>
          </a:xfrm>
        </p:grpSpPr>
        <p:sp>
          <p:nvSpPr>
            <p:cNvPr id="56333" name="AutoShape 13"/>
            <p:cNvSpPr>
              <a:spLocks noChangeArrowheads="1"/>
            </p:cNvSpPr>
            <p:nvPr/>
          </p:nvSpPr>
          <p:spPr bwMode="gray">
            <a:xfrm>
              <a:off x="399" y="2905"/>
              <a:ext cx="218" cy="175"/>
            </a:xfrm>
            <a:prstGeom prst="roundRect">
              <a:avLst>
                <a:gd name="adj" fmla="val 29069"/>
              </a:avLst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AutoShape 14"/>
            <p:cNvSpPr>
              <a:spLocks noChangeArrowheads="1"/>
            </p:cNvSpPr>
            <p:nvPr/>
          </p:nvSpPr>
          <p:spPr bwMode="gray">
            <a:xfrm>
              <a:off x="480" y="2820"/>
              <a:ext cx="4848" cy="348"/>
            </a:xfrm>
            <a:prstGeom prst="rightArrow">
              <a:avLst>
                <a:gd name="adj1" fmla="val 50000"/>
                <a:gd name="adj2" fmla="val 63206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35" name="Text Box 15"/>
          <p:cNvSpPr txBox="1">
            <a:spLocks noChangeArrowheads="1"/>
          </p:cNvSpPr>
          <p:nvPr/>
        </p:nvSpPr>
        <p:spPr bwMode="gray">
          <a:xfrm>
            <a:off x="1600200" y="4572000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333333"/>
                </a:solidFill>
              </a:rPr>
              <a:t>2000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gray">
          <a:xfrm>
            <a:off x="4144963" y="4572000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333333"/>
                </a:solidFill>
              </a:rPr>
              <a:t>2004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gray">
          <a:xfrm>
            <a:off x="6510338" y="4572000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333333"/>
                </a:solidFill>
              </a:rPr>
              <a:t>2008</a:t>
            </a:r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black">
          <a:xfrm flipV="1">
            <a:off x="914400" y="2667000"/>
            <a:ext cx="0" cy="1905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black">
          <a:xfrm flipV="1">
            <a:off x="3270250" y="2330450"/>
            <a:ext cx="0" cy="22415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black">
          <a:xfrm flipV="1">
            <a:off x="5610225" y="1873250"/>
            <a:ext cx="0" cy="26987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black">
          <a:xfrm flipV="1">
            <a:off x="7974013" y="1492250"/>
            <a:ext cx="0" cy="30797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42" name="AutoShape 22"/>
          <p:cNvSpPr>
            <a:spLocks noChangeArrowheads="1"/>
          </p:cNvSpPr>
          <p:nvPr/>
        </p:nvSpPr>
        <p:spPr bwMode="ltGray">
          <a:xfrm>
            <a:off x="914400" y="4114800"/>
            <a:ext cx="2347913" cy="457200"/>
          </a:xfrm>
          <a:prstGeom prst="bevel">
            <a:avLst>
              <a:gd name="adj" fmla="val 590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7255"/>
                  <a:invGamma/>
                </a:scheme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AutoShape 23"/>
          <p:cNvSpPr>
            <a:spLocks noChangeArrowheads="1"/>
          </p:cNvSpPr>
          <p:nvPr/>
        </p:nvSpPr>
        <p:spPr bwMode="ltGray">
          <a:xfrm>
            <a:off x="3271838" y="3581400"/>
            <a:ext cx="2347912" cy="990600"/>
          </a:xfrm>
          <a:prstGeom prst="bevel">
            <a:avLst>
              <a:gd name="adj" fmla="val 304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54118"/>
                  <a:invGamma/>
                </a:scheme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AutoShape 24"/>
          <p:cNvSpPr>
            <a:spLocks noChangeArrowheads="1"/>
          </p:cNvSpPr>
          <p:nvPr/>
        </p:nvSpPr>
        <p:spPr bwMode="gray">
          <a:xfrm>
            <a:off x="5619750" y="2971800"/>
            <a:ext cx="2347913" cy="1600200"/>
          </a:xfrm>
          <a:prstGeom prst="bevel">
            <a:avLst>
              <a:gd name="adj" fmla="val 248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3529"/>
                  <a:invGamma/>
                </a:scheme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black">
          <a:xfrm>
            <a:off x="914400" y="2943225"/>
            <a:ext cx="2286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b="0"/>
              <a:t>“ThemeGallery is a Design Digital Content &amp; Contents mall developed by Guild Design Inc.”</a:t>
            </a:r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black">
          <a:xfrm>
            <a:off x="3298825" y="2438400"/>
            <a:ext cx="2286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b="0"/>
              <a:t>“ThemeGallery is a Design Digital Content &amp; Contents mall developed by Guild Design Inc.”</a:t>
            </a: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black">
          <a:xfrm>
            <a:off x="5646738" y="1828800"/>
            <a:ext cx="2286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b="0"/>
              <a:t>“ThemeGallery is a Design Digital Content &amp; Contents mall developed by Guild Design Inc.”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black">
          <a:xfrm>
            <a:off x="1143000" y="411797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Text in here</a:t>
            </a:r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white">
          <a:xfrm>
            <a:off x="1165225" y="5132388"/>
            <a:ext cx="281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Description of the contents</a:t>
            </a:r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white">
          <a:xfrm>
            <a:off x="4822825" y="5132388"/>
            <a:ext cx="281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Description of the contents</a:t>
            </a:r>
          </a:p>
        </p:txBody>
      </p:sp>
      <p:sp>
        <p:nvSpPr>
          <p:cNvPr id="56351" name="Rectangle 31"/>
          <p:cNvSpPr>
            <a:spLocks noChangeArrowheads="1"/>
          </p:cNvSpPr>
          <p:nvPr/>
        </p:nvSpPr>
        <p:spPr bwMode="black">
          <a:xfrm>
            <a:off x="1020763" y="5608638"/>
            <a:ext cx="3124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black">
          <a:xfrm>
            <a:off x="4668838" y="5608638"/>
            <a:ext cx="3124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black">
          <a:xfrm>
            <a:off x="3505200" y="388620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Text in here</a:t>
            </a:r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black">
          <a:xfrm>
            <a:off x="5834063" y="3617913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Text in 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hidden">
          <a:xfrm>
            <a:off x="0" y="1495425"/>
            <a:ext cx="9144000" cy="5362575"/>
          </a:xfrm>
          <a:prstGeom prst="rect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  <a:alpha val="0"/>
                </a:srgbClr>
              </a:gs>
              <a:gs pos="100000">
                <a:srgbClr val="000000">
                  <a:alpha val="25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57348" name="Freeform 4"/>
          <p:cNvSpPr>
            <a:spLocks/>
          </p:cNvSpPr>
          <p:nvPr/>
        </p:nvSpPr>
        <p:spPr bwMode="gray">
          <a:xfrm>
            <a:off x="671513" y="2901950"/>
            <a:ext cx="7999412" cy="2476500"/>
          </a:xfrm>
          <a:custGeom>
            <a:avLst/>
            <a:gdLst/>
            <a:ahLst/>
            <a:cxnLst>
              <a:cxn ang="0">
                <a:pos x="0" y="1440"/>
              </a:cxn>
              <a:cxn ang="0">
                <a:pos x="0" y="1488"/>
              </a:cxn>
              <a:cxn ang="0">
                <a:pos x="1152" y="1488"/>
              </a:cxn>
              <a:cxn ang="0">
                <a:pos x="1392" y="1008"/>
              </a:cxn>
              <a:cxn ang="0">
                <a:pos x="2544" y="1008"/>
              </a:cxn>
              <a:cxn ang="0">
                <a:pos x="2832" y="528"/>
              </a:cxn>
              <a:cxn ang="0">
                <a:pos x="3984" y="528"/>
              </a:cxn>
              <a:cxn ang="0">
                <a:pos x="4272" y="48"/>
              </a:cxn>
              <a:cxn ang="0">
                <a:pos x="5424" y="48"/>
              </a:cxn>
              <a:cxn ang="0">
                <a:pos x="5424" y="0"/>
              </a:cxn>
              <a:cxn ang="0">
                <a:pos x="4272" y="0"/>
              </a:cxn>
              <a:cxn ang="0">
                <a:pos x="3984" y="480"/>
              </a:cxn>
              <a:cxn ang="0">
                <a:pos x="2832" y="480"/>
              </a:cxn>
              <a:cxn ang="0">
                <a:pos x="2544" y="960"/>
              </a:cxn>
              <a:cxn ang="0">
                <a:pos x="1392" y="960"/>
              </a:cxn>
              <a:cxn ang="0">
                <a:pos x="1152" y="1440"/>
              </a:cxn>
              <a:cxn ang="0">
                <a:pos x="0" y="1440"/>
              </a:cxn>
            </a:cxnLst>
            <a:rect l="0" t="0" r="r" b="b"/>
            <a:pathLst>
              <a:path w="5424" h="1488">
                <a:moveTo>
                  <a:pt x="0" y="1440"/>
                </a:moveTo>
                <a:lnTo>
                  <a:pt x="0" y="1488"/>
                </a:lnTo>
                <a:lnTo>
                  <a:pt x="1152" y="1488"/>
                </a:lnTo>
                <a:lnTo>
                  <a:pt x="1392" y="1008"/>
                </a:lnTo>
                <a:lnTo>
                  <a:pt x="2544" y="1008"/>
                </a:lnTo>
                <a:lnTo>
                  <a:pt x="2832" y="528"/>
                </a:lnTo>
                <a:lnTo>
                  <a:pt x="3984" y="528"/>
                </a:lnTo>
                <a:lnTo>
                  <a:pt x="4272" y="48"/>
                </a:lnTo>
                <a:lnTo>
                  <a:pt x="5424" y="48"/>
                </a:lnTo>
                <a:lnTo>
                  <a:pt x="5424" y="0"/>
                </a:lnTo>
                <a:lnTo>
                  <a:pt x="4272" y="0"/>
                </a:lnTo>
                <a:lnTo>
                  <a:pt x="3984" y="480"/>
                </a:lnTo>
                <a:lnTo>
                  <a:pt x="2832" y="480"/>
                </a:lnTo>
                <a:lnTo>
                  <a:pt x="2544" y="960"/>
                </a:lnTo>
                <a:lnTo>
                  <a:pt x="1392" y="960"/>
                </a:lnTo>
                <a:lnTo>
                  <a:pt x="1152" y="1440"/>
                </a:lnTo>
                <a:lnTo>
                  <a:pt x="0" y="144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  <a:scene3d>
            <a:camera prst="legacyPerspectiveTop"/>
            <a:lightRig rig="legacyNormal3" dir="r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1236663" y="4105275"/>
            <a:ext cx="1133475" cy="1044575"/>
            <a:chOff x="482" y="1851"/>
            <a:chExt cx="860" cy="796"/>
          </a:xfrm>
        </p:grpSpPr>
        <p:sp>
          <p:nvSpPr>
            <p:cNvPr id="57350" name="Freeform 6"/>
            <p:cNvSpPr>
              <a:spLocks/>
            </p:cNvSpPr>
            <p:nvPr/>
          </p:nvSpPr>
          <p:spPr bwMode="gray">
            <a:xfrm>
              <a:off x="567" y="2464"/>
              <a:ext cx="335" cy="173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8" y="173"/>
                </a:cxn>
                <a:cxn ang="0">
                  <a:pos x="297" y="32"/>
                </a:cxn>
                <a:cxn ang="0">
                  <a:pos x="289" y="8"/>
                </a:cxn>
                <a:cxn ang="0">
                  <a:pos x="223" y="26"/>
                </a:cxn>
                <a:cxn ang="0">
                  <a:pos x="0" y="166"/>
                </a:cxn>
              </a:cxnLst>
              <a:rect l="0" t="0" r="r" b="b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C1C1C">
                    <a:gamma/>
                    <a:shade val="85882"/>
                    <a:invGamma/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1" name="Freeform 7"/>
            <p:cNvSpPr>
              <a:spLocks/>
            </p:cNvSpPr>
            <p:nvPr/>
          </p:nvSpPr>
          <p:spPr bwMode="gray">
            <a:xfrm>
              <a:off x="797" y="2401"/>
              <a:ext cx="367" cy="170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80" y="170"/>
                </a:cxn>
                <a:cxn ang="0">
                  <a:pos x="332" y="37"/>
                </a:cxn>
                <a:cxn ang="0">
                  <a:pos x="292" y="1"/>
                </a:cxn>
                <a:cxn ang="0">
                  <a:pos x="230" y="29"/>
                </a:cxn>
                <a:cxn ang="0">
                  <a:pos x="0" y="158"/>
                </a:cxn>
              </a:cxnLst>
              <a:rect l="0" t="0" r="r" b="b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C1C1C">
                    <a:gamma/>
                    <a:shade val="85882"/>
                    <a:invGamma/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Freeform 8"/>
            <p:cNvSpPr>
              <a:spLocks/>
            </p:cNvSpPr>
            <p:nvPr/>
          </p:nvSpPr>
          <p:spPr bwMode="gray">
            <a:xfrm>
              <a:off x="1035" y="2504"/>
              <a:ext cx="307" cy="143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66" y="143"/>
                </a:cxn>
                <a:cxn ang="0">
                  <a:pos x="282" y="35"/>
                </a:cxn>
                <a:cxn ang="0">
                  <a:pos x="219" y="17"/>
                </a:cxn>
                <a:cxn ang="0">
                  <a:pos x="0" y="134"/>
                </a:cxn>
              </a:cxnLst>
              <a:rect l="0" t="0" r="r" b="b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C1C1C">
                    <a:gamma/>
                    <a:shade val="85882"/>
                    <a:invGamma/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Freeform 9"/>
            <p:cNvSpPr>
              <a:spLocks/>
            </p:cNvSpPr>
            <p:nvPr/>
          </p:nvSpPr>
          <p:spPr bwMode="gray">
            <a:xfrm>
              <a:off x="482" y="2066"/>
              <a:ext cx="224" cy="569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Right">
                <a:rot lat="0" lon="90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57354" name="Freeform 10"/>
            <p:cNvSpPr>
              <a:spLocks/>
            </p:cNvSpPr>
            <p:nvPr/>
          </p:nvSpPr>
          <p:spPr bwMode="gray">
            <a:xfrm>
              <a:off x="698" y="1851"/>
              <a:ext cx="282" cy="716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Right">
                <a:rot lat="0" lon="90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57355" name="Freeform 11"/>
            <p:cNvSpPr>
              <a:spLocks/>
            </p:cNvSpPr>
            <p:nvPr/>
          </p:nvSpPr>
          <p:spPr bwMode="gray">
            <a:xfrm>
              <a:off x="956" y="2078"/>
              <a:ext cx="224" cy="569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Right">
                <a:rot lat="0" lon="90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pic>
        <p:nvPicPr>
          <p:cNvPr id="57356" name="Picture 12" descr="1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3438" y="1981200"/>
            <a:ext cx="800100" cy="800100"/>
          </a:xfrm>
          <a:prstGeom prst="rect">
            <a:avLst/>
          </a:prstGeom>
          <a:noFill/>
        </p:spPr>
      </p:pic>
      <p:pic>
        <p:nvPicPr>
          <p:cNvPr id="57357" name="Picture 13" descr="2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0800" y="2619375"/>
            <a:ext cx="1062038" cy="928688"/>
          </a:xfrm>
          <a:prstGeom prst="rect">
            <a:avLst/>
          </a:prstGeom>
          <a:noFill/>
        </p:spPr>
      </p:pic>
      <p:pic>
        <p:nvPicPr>
          <p:cNvPr id="57358" name="Picture 14" descr="1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4213" y="3255963"/>
            <a:ext cx="1017587" cy="1158875"/>
          </a:xfrm>
          <a:prstGeom prst="rect">
            <a:avLst/>
          </a:prstGeom>
          <a:noFill/>
          <a:effectLst/>
        </p:spPr>
      </p:pic>
      <p:grpSp>
        <p:nvGrpSpPr>
          <p:cNvPr id="57359" name="Group 15"/>
          <p:cNvGrpSpPr>
            <a:grpSpLocks/>
          </p:cNvGrpSpPr>
          <p:nvPr/>
        </p:nvGrpSpPr>
        <p:grpSpPr bwMode="auto">
          <a:xfrm>
            <a:off x="600075" y="5470525"/>
            <a:ext cx="1808163" cy="314325"/>
            <a:chOff x="406" y="980"/>
            <a:chExt cx="2330" cy="294"/>
          </a:xfrm>
        </p:grpSpPr>
        <p:sp>
          <p:nvSpPr>
            <p:cNvPr id="57360" name="AutoShape 16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68A1C"/>
                </a:gs>
                <a:gs pos="50000">
                  <a:srgbClr val="B68A1C">
                    <a:gamma/>
                    <a:tint val="72941"/>
                    <a:invGamma/>
                  </a:srgbClr>
                </a:gs>
                <a:gs pos="100000">
                  <a:srgbClr val="B68A1C"/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AutoShape 17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2" name="AutoShape 18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63" name="Text Box 18"/>
          <p:cNvSpPr txBox="1">
            <a:spLocks noChangeArrowheads="1"/>
          </p:cNvSpPr>
          <p:nvPr/>
        </p:nvSpPr>
        <p:spPr bwMode="white">
          <a:xfrm>
            <a:off x="660400" y="5448300"/>
            <a:ext cx="1625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cs typeface="Arial" charset="0"/>
              </a:rPr>
              <a:t>Title in here</a:t>
            </a:r>
          </a:p>
        </p:txBody>
      </p:sp>
      <p:sp>
        <p:nvSpPr>
          <p:cNvPr id="57364" name="Text Box 9"/>
          <p:cNvSpPr txBox="1">
            <a:spLocks noChangeArrowheads="1"/>
          </p:cNvSpPr>
          <p:nvPr/>
        </p:nvSpPr>
        <p:spPr bwMode="black">
          <a:xfrm>
            <a:off x="538163" y="1981200"/>
            <a:ext cx="4176712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000"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black">
          <a:xfrm>
            <a:off x="671513" y="5819775"/>
            <a:ext cx="17684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b="0">
                <a:cs typeface="Arial" charset="0"/>
              </a:rPr>
              <a:t>Description of the contents</a:t>
            </a: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black">
          <a:xfrm>
            <a:off x="2792413" y="5118100"/>
            <a:ext cx="17700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b="0">
                <a:cs typeface="Arial" charset="0"/>
              </a:rPr>
              <a:t>Description of the contents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black">
          <a:xfrm>
            <a:off x="4795838" y="4291013"/>
            <a:ext cx="17700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b="0">
                <a:cs typeface="Arial" charset="0"/>
              </a:rPr>
              <a:t>Description of the contents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black">
          <a:xfrm>
            <a:off x="6900863" y="3463925"/>
            <a:ext cx="17700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b="0">
                <a:cs typeface="Arial" charset="0"/>
              </a:rPr>
              <a:t>Description of the contents</a:t>
            </a:r>
          </a:p>
        </p:txBody>
      </p:sp>
      <p:grpSp>
        <p:nvGrpSpPr>
          <p:cNvPr id="57369" name="Group 25"/>
          <p:cNvGrpSpPr>
            <a:grpSpLocks/>
          </p:cNvGrpSpPr>
          <p:nvPr/>
        </p:nvGrpSpPr>
        <p:grpSpPr bwMode="auto">
          <a:xfrm>
            <a:off x="2730500" y="4672013"/>
            <a:ext cx="1808163" cy="312737"/>
            <a:chOff x="406" y="980"/>
            <a:chExt cx="2330" cy="294"/>
          </a:xfrm>
        </p:grpSpPr>
        <p:sp>
          <p:nvSpPr>
            <p:cNvPr id="57370" name="AutoShape 26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68A1C"/>
                </a:gs>
                <a:gs pos="50000">
                  <a:srgbClr val="B68A1C">
                    <a:gamma/>
                    <a:tint val="72941"/>
                    <a:invGamma/>
                  </a:srgbClr>
                </a:gs>
                <a:gs pos="100000">
                  <a:srgbClr val="B68A1C"/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1" name="AutoShape 27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AutoShape 28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73" name="Text Box 18"/>
          <p:cNvSpPr txBox="1">
            <a:spLocks noChangeArrowheads="1"/>
          </p:cNvSpPr>
          <p:nvPr/>
        </p:nvSpPr>
        <p:spPr bwMode="white">
          <a:xfrm>
            <a:off x="2787650" y="4649788"/>
            <a:ext cx="16319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cs typeface="Arial" charset="0"/>
              </a:rPr>
              <a:t>Title in here</a:t>
            </a:r>
          </a:p>
        </p:txBody>
      </p:sp>
      <p:grpSp>
        <p:nvGrpSpPr>
          <p:cNvPr id="57374" name="Group 30"/>
          <p:cNvGrpSpPr>
            <a:grpSpLocks/>
          </p:cNvGrpSpPr>
          <p:nvPr/>
        </p:nvGrpSpPr>
        <p:grpSpPr bwMode="auto">
          <a:xfrm>
            <a:off x="4760913" y="3859213"/>
            <a:ext cx="1808162" cy="314325"/>
            <a:chOff x="406" y="980"/>
            <a:chExt cx="2330" cy="294"/>
          </a:xfrm>
        </p:grpSpPr>
        <p:sp>
          <p:nvSpPr>
            <p:cNvPr id="57375" name="AutoShape 31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68A1C"/>
                </a:gs>
                <a:gs pos="50000">
                  <a:srgbClr val="B68A1C">
                    <a:gamma/>
                    <a:tint val="72941"/>
                    <a:invGamma/>
                  </a:srgbClr>
                </a:gs>
                <a:gs pos="100000">
                  <a:srgbClr val="B68A1C"/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AutoShape 32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7" name="AutoShape 33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78" name="Text Box 18"/>
          <p:cNvSpPr txBox="1">
            <a:spLocks noChangeArrowheads="1"/>
          </p:cNvSpPr>
          <p:nvPr/>
        </p:nvSpPr>
        <p:spPr bwMode="white">
          <a:xfrm>
            <a:off x="4867275" y="3836988"/>
            <a:ext cx="15335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cs typeface="Arial" charset="0"/>
              </a:rPr>
              <a:t>Title in here</a:t>
            </a:r>
          </a:p>
        </p:txBody>
      </p:sp>
      <p:grpSp>
        <p:nvGrpSpPr>
          <p:cNvPr id="57379" name="Group 35"/>
          <p:cNvGrpSpPr>
            <a:grpSpLocks/>
          </p:cNvGrpSpPr>
          <p:nvPr/>
        </p:nvGrpSpPr>
        <p:grpSpPr bwMode="auto">
          <a:xfrm>
            <a:off x="6878638" y="3068638"/>
            <a:ext cx="1808162" cy="314325"/>
            <a:chOff x="406" y="980"/>
            <a:chExt cx="2330" cy="294"/>
          </a:xfrm>
        </p:grpSpPr>
        <p:sp>
          <p:nvSpPr>
            <p:cNvPr id="57380" name="AutoShape 36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68A1C"/>
                </a:gs>
                <a:gs pos="50000">
                  <a:srgbClr val="B68A1C">
                    <a:gamma/>
                    <a:tint val="72941"/>
                    <a:invGamma/>
                  </a:srgbClr>
                </a:gs>
                <a:gs pos="100000">
                  <a:srgbClr val="B68A1C"/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1" name="AutoShape 37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2" name="AutoShape 38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83" name="Text Box 18"/>
          <p:cNvSpPr txBox="1">
            <a:spLocks noChangeArrowheads="1"/>
          </p:cNvSpPr>
          <p:nvPr/>
        </p:nvSpPr>
        <p:spPr bwMode="white">
          <a:xfrm>
            <a:off x="6969125" y="3046413"/>
            <a:ext cx="15652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cs typeface="Arial" charset="0"/>
              </a:rPr>
              <a:t>Title in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3621088" y="2587625"/>
            <a:ext cx="4760912" cy="2414588"/>
            <a:chOff x="1139" y="1540"/>
            <a:chExt cx="3639" cy="1846"/>
          </a:xfrm>
        </p:grpSpPr>
        <p:sp>
          <p:nvSpPr>
            <p:cNvPr id="58372" name="Line 4"/>
            <p:cNvSpPr>
              <a:spLocks noChangeShapeType="1"/>
            </p:cNvSpPr>
            <p:nvPr/>
          </p:nvSpPr>
          <p:spPr bwMode="black">
            <a:xfrm>
              <a:off x="1139" y="1540"/>
              <a:ext cx="3639" cy="0"/>
            </a:xfrm>
            <a:prstGeom prst="line">
              <a:avLst/>
            </a:prstGeom>
            <a:noFill/>
            <a:ln w="6350">
              <a:solidFill>
                <a:srgbClr val="FFFFFF">
                  <a:alpha val="39999"/>
                </a:srgbClr>
              </a:solidFill>
              <a:round/>
              <a:headEnd/>
              <a:tailEnd/>
            </a:ln>
            <a:effectLst/>
            <a:scene3d>
              <a:camera prst="legacyObliqueTopRight">
                <a:rot lat="0" lon="600000" rev="0"/>
              </a:camera>
              <a:lightRig rig="legacyFlat1" dir="t"/>
            </a:scene3d>
            <a:sp3d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8373" name="Line 5"/>
            <p:cNvSpPr>
              <a:spLocks noChangeShapeType="1"/>
            </p:cNvSpPr>
            <p:nvPr/>
          </p:nvSpPr>
          <p:spPr bwMode="black">
            <a:xfrm>
              <a:off x="1139" y="1850"/>
              <a:ext cx="3639" cy="0"/>
            </a:xfrm>
            <a:prstGeom prst="line">
              <a:avLst/>
            </a:prstGeom>
            <a:noFill/>
            <a:ln w="6350">
              <a:solidFill>
                <a:srgbClr val="FFFFFF">
                  <a:alpha val="39999"/>
                </a:srgbClr>
              </a:solidFill>
              <a:round/>
              <a:headEnd/>
              <a:tailEnd/>
            </a:ln>
            <a:effectLst/>
            <a:scene3d>
              <a:camera prst="legacyObliqueTopRight">
                <a:rot lat="0" lon="600000" rev="0"/>
              </a:camera>
              <a:lightRig rig="legacyFlat1" dir="t"/>
            </a:scene3d>
            <a:sp3d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8374" name="Line 6"/>
            <p:cNvSpPr>
              <a:spLocks noChangeShapeType="1"/>
            </p:cNvSpPr>
            <p:nvPr/>
          </p:nvSpPr>
          <p:spPr bwMode="black">
            <a:xfrm>
              <a:off x="1139" y="2151"/>
              <a:ext cx="3639" cy="0"/>
            </a:xfrm>
            <a:prstGeom prst="line">
              <a:avLst/>
            </a:prstGeom>
            <a:noFill/>
            <a:ln w="6350">
              <a:solidFill>
                <a:srgbClr val="FFFFFF">
                  <a:alpha val="39999"/>
                </a:srgbClr>
              </a:solidFill>
              <a:round/>
              <a:headEnd/>
              <a:tailEnd/>
            </a:ln>
            <a:effectLst/>
            <a:scene3d>
              <a:camera prst="legacyObliqueTopRight">
                <a:rot lat="0" lon="600000" rev="0"/>
              </a:camera>
              <a:lightRig rig="legacyFlat1" dir="t"/>
            </a:scene3d>
            <a:sp3d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8375" name="Line 7"/>
            <p:cNvSpPr>
              <a:spLocks noChangeShapeType="1"/>
            </p:cNvSpPr>
            <p:nvPr/>
          </p:nvSpPr>
          <p:spPr bwMode="black">
            <a:xfrm>
              <a:off x="1139" y="2461"/>
              <a:ext cx="3639" cy="0"/>
            </a:xfrm>
            <a:prstGeom prst="line">
              <a:avLst/>
            </a:prstGeom>
            <a:noFill/>
            <a:ln w="6350">
              <a:solidFill>
                <a:srgbClr val="FFFFFF">
                  <a:alpha val="39999"/>
                </a:srgbClr>
              </a:solidFill>
              <a:round/>
              <a:headEnd/>
              <a:tailEnd/>
            </a:ln>
            <a:effectLst/>
            <a:scene3d>
              <a:camera prst="legacyObliqueTopRight">
                <a:rot lat="0" lon="600000" rev="0"/>
              </a:camera>
              <a:lightRig rig="legacyFlat1" dir="t"/>
            </a:scene3d>
            <a:sp3d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8376" name="Line 8"/>
            <p:cNvSpPr>
              <a:spLocks noChangeShapeType="1"/>
            </p:cNvSpPr>
            <p:nvPr/>
          </p:nvSpPr>
          <p:spPr bwMode="black">
            <a:xfrm>
              <a:off x="1139" y="2762"/>
              <a:ext cx="3639" cy="0"/>
            </a:xfrm>
            <a:prstGeom prst="line">
              <a:avLst/>
            </a:prstGeom>
            <a:noFill/>
            <a:ln w="6350">
              <a:solidFill>
                <a:srgbClr val="FFFFFF">
                  <a:alpha val="39999"/>
                </a:srgbClr>
              </a:solidFill>
              <a:round/>
              <a:headEnd/>
              <a:tailEnd/>
            </a:ln>
            <a:effectLst/>
            <a:scene3d>
              <a:camera prst="legacyObliqueTopRight">
                <a:rot lat="0" lon="600000" rev="0"/>
              </a:camera>
              <a:lightRig rig="legacyFlat1" dir="t"/>
            </a:scene3d>
            <a:sp3d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black">
            <a:xfrm>
              <a:off x="1139" y="3072"/>
              <a:ext cx="3639" cy="0"/>
            </a:xfrm>
            <a:prstGeom prst="line">
              <a:avLst/>
            </a:prstGeom>
            <a:noFill/>
            <a:ln w="6350">
              <a:solidFill>
                <a:srgbClr val="FFFFFF">
                  <a:alpha val="39999"/>
                </a:srgbClr>
              </a:solidFill>
              <a:round/>
              <a:headEnd/>
              <a:tailEnd/>
            </a:ln>
            <a:effectLst/>
            <a:scene3d>
              <a:camera prst="legacyObliqueTopRight">
                <a:rot lat="0" lon="600000" rev="0"/>
              </a:camera>
              <a:lightRig rig="legacyFlat1" dir="t"/>
            </a:scene3d>
            <a:sp3d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black">
            <a:xfrm>
              <a:off x="1139" y="3386"/>
              <a:ext cx="3639" cy="0"/>
            </a:xfrm>
            <a:prstGeom prst="line">
              <a:avLst/>
            </a:prstGeom>
            <a:noFill/>
            <a:ln w="6350">
              <a:solidFill>
                <a:srgbClr val="FFFFFF">
                  <a:alpha val="39999"/>
                </a:srgbClr>
              </a:solidFill>
              <a:round/>
              <a:headEnd/>
              <a:tailEnd/>
            </a:ln>
            <a:effectLst/>
            <a:scene3d>
              <a:camera prst="legacyObliqueTopRight">
                <a:rot lat="0" lon="600000" rev="0"/>
              </a:camera>
              <a:lightRig rig="legacyFlat1" dir="t"/>
            </a:scene3d>
            <a:sp3d prstMaterial="legacyWirefram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grpSp>
        <p:nvGrpSpPr>
          <p:cNvPr id="58379" name="Group 11"/>
          <p:cNvGrpSpPr>
            <a:grpSpLocks/>
          </p:cNvGrpSpPr>
          <p:nvPr/>
        </p:nvGrpSpPr>
        <p:grpSpPr bwMode="auto">
          <a:xfrm>
            <a:off x="3195638" y="2328863"/>
            <a:ext cx="638175" cy="2668587"/>
            <a:chOff x="1168" y="1344"/>
            <a:chExt cx="431" cy="1803"/>
          </a:xfrm>
        </p:grpSpPr>
        <p:sp>
          <p:nvSpPr>
            <p:cNvPr id="58380" name="Rectangle 12"/>
            <p:cNvSpPr>
              <a:spLocks noChangeArrowheads="1"/>
            </p:cNvSpPr>
            <p:nvPr/>
          </p:nvSpPr>
          <p:spPr bwMode="black">
            <a:xfrm>
              <a:off x="1188" y="2941"/>
              <a:ext cx="365" cy="2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cs typeface="Arial" charset="0"/>
                </a:rPr>
                <a:t>20%</a:t>
              </a:r>
            </a:p>
          </p:txBody>
        </p:sp>
        <p:sp>
          <p:nvSpPr>
            <p:cNvPr id="58381" name="Rectangle 13"/>
            <p:cNvSpPr>
              <a:spLocks noChangeArrowheads="1"/>
            </p:cNvSpPr>
            <p:nvPr/>
          </p:nvSpPr>
          <p:spPr bwMode="black">
            <a:xfrm>
              <a:off x="1184" y="2688"/>
              <a:ext cx="365" cy="2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cs typeface="Arial" charset="0"/>
                </a:rPr>
                <a:t>40%</a:t>
              </a:r>
            </a:p>
          </p:txBody>
        </p:sp>
        <p:sp>
          <p:nvSpPr>
            <p:cNvPr id="58382" name="Rectangle 14"/>
            <p:cNvSpPr>
              <a:spLocks noChangeArrowheads="1"/>
            </p:cNvSpPr>
            <p:nvPr/>
          </p:nvSpPr>
          <p:spPr bwMode="black">
            <a:xfrm>
              <a:off x="1184" y="2400"/>
              <a:ext cx="365" cy="2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cs typeface="Arial" charset="0"/>
                </a:rPr>
                <a:t>80%</a:t>
              </a:r>
            </a:p>
          </p:txBody>
        </p:sp>
        <p:sp>
          <p:nvSpPr>
            <p:cNvPr id="58383" name="Rectangle 15"/>
            <p:cNvSpPr>
              <a:spLocks noChangeArrowheads="1"/>
            </p:cNvSpPr>
            <p:nvPr/>
          </p:nvSpPr>
          <p:spPr bwMode="black">
            <a:xfrm>
              <a:off x="1168" y="2126"/>
              <a:ext cx="431" cy="2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cs typeface="Arial" charset="0"/>
                </a:rPr>
                <a:t>100%</a:t>
              </a:r>
            </a:p>
          </p:txBody>
        </p:sp>
        <p:sp>
          <p:nvSpPr>
            <p:cNvPr id="58384" name="Rectangle 16"/>
            <p:cNvSpPr>
              <a:spLocks noChangeArrowheads="1"/>
            </p:cNvSpPr>
            <p:nvPr/>
          </p:nvSpPr>
          <p:spPr bwMode="black">
            <a:xfrm>
              <a:off x="1168" y="1872"/>
              <a:ext cx="431" cy="2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cs typeface="Arial" charset="0"/>
                </a:rPr>
                <a:t>120%</a:t>
              </a:r>
            </a:p>
          </p:txBody>
        </p:sp>
        <p:sp>
          <p:nvSpPr>
            <p:cNvPr id="58385" name="Rectangle 17"/>
            <p:cNvSpPr>
              <a:spLocks noChangeArrowheads="1"/>
            </p:cNvSpPr>
            <p:nvPr/>
          </p:nvSpPr>
          <p:spPr bwMode="black">
            <a:xfrm>
              <a:off x="1168" y="1584"/>
              <a:ext cx="431" cy="2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cs typeface="Arial" charset="0"/>
                </a:rPr>
                <a:t>140%</a:t>
              </a:r>
            </a:p>
          </p:txBody>
        </p:sp>
        <p:sp>
          <p:nvSpPr>
            <p:cNvPr id="58386" name="Rectangle 18"/>
            <p:cNvSpPr>
              <a:spLocks noChangeArrowheads="1"/>
            </p:cNvSpPr>
            <p:nvPr/>
          </p:nvSpPr>
          <p:spPr bwMode="black">
            <a:xfrm>
              <a:off x="1168" y="1344"/>
              <a:ext cx="431" cy="20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cs typeface="Arial" charset="0"/>
                </a:rPr>
                <a:t>160%</a:t>
              </a:r>
            </a:p>
          </p:txBody>
        </p:sp>
      </p:grpSp>
      <p:sp>
        <p:nvSpPr>
          <p:cNvPr id="58387" name="Text Box 19"/>
          <p:cNvSpPr txBox="1">
            <a:spLocks noChangeArrowheads="1"/>
          </p:cNvSpPr>
          <p:nvPr/>
        </p:nvSpPr>
        <p:spPr bwMode="black">
          <a:xfrm>
            <a:off x="2522538" y="5651500"/>
            <a:ext cx="71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0">
                <a:cs typeface="Arial" charset="0"/>
              </a:rPr>
              <a:t>2000</a:t>
            </a:r>
          </a:p>
        </p:txBody>
      </p:sp>
      <p:grpSp>
        <p:nvGrpSpPr>
          <p:cNvPr id="58388" name="Group 20"/>
          <p:cNvGrpSpPr>
            <a:grpSpLocks/>
          </p:cNvGrpSpPr>
          <p:nvPr/>
        </p:nvGrpSpPr>
        <p:grpSpPr bwMode="auto">
          <a:xfrm>
            <a:off x="1731963" y="5197475"/>
            <a:ext cx="6478587" cy="792163"/>
            <a:chOff x="1008" y="3150"/>
            <a:chExt cx="4081" cy="499"/>
          </a:xfrm>
        </p:grpSpPr>
        <p:sp>
          <p:nvSpPr>
            <p:cNvPr id="58389" name="Rectangle 21"/>
            <p:cNvSpPr>
              <a:spLocks noChangeArrowheads="1"/>
            </p:cNvSpPr>
            <p:nvPr/>
          </p:nvSpPr>
          <p:spPr bwMode="ltGray">
            <a:xfrm flipV="1">
              <a:off x="1008" y="3492"/>
              <a:ext cx="3957" cy="47"/>
            </a:xfrm>
            <a:prstGeom prst="rect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  <a:scene3d>
              <a:camera prst="legacyPerspectiveTopRight">
                <a:rot lat="600000" lon="900000" rev="0"/>
              </a:camera>
              <a:lightRig rig="legacyNormal3" dir="r"/>
            </a:scene3d>
            <a:sp3d extrusionH="1801800" prstMaterial="legacyMetal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58390" name="Group 22"/>
            <p:cNvGrpSpPr>
              <a:grpSpLocks/>
            </p:cNvGrpSpPr>
            <p:nvPr/>
          </p:nvGrpSpPr>
          <p:grpSpPr bwMode="auto">
            <a:xfrm>
              <a:off x="1745" y="3150"/>
              <a:ext cx="3344" cy="499"/>
              <a:chOff x="1745" y="3150"/>
              <a:chExt cx="3344" cy="499"/>
            </a:xfrm>
          </p:grpSpPr>
          <p:sp>
            <p:nvSpPr>
              <p:cNvPr id="58391" name="Line 23"/>
              <p:cNvSpPr>
                <a:spLocks noChangeShapeType="1"/>
              </p:cNvSpPr>
              <p:nvPr/>
            </p:nvSpPr>
            <p:spPr bwMode="gray">
              <a:xfrm flipV="1">
                <a:off x="1745" y="3162"/>
                <a:ext cx="851" cy="21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2" name="Line 24"/>
              <p:cNvSpPr>
                <a:spLocks noChangeShapeType="1"/>
              </p:cNvSpPr>
              <p:nvPr/>
            </p:nvSpPr>
            <p:spPr bwMode="gray">
              <a:xfrm flipV="1">
                <a:off x="2940" y="3177"/>
                <a:ext cx="540" cy="3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3" name="Line 25"/>
              <p:cNvSpPr>
                <a:spLocks noChangeShapeType="1"/>
              </p:cNvSpPr>
              <p:nvPr/>
            </p:nvSpPr>
            <p:spPr bwMode="gray">
              <a:xfrm flipV="1">
                <a:off x="3481" y="3267"/>
                <a:ext cx="477" cy="27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4" name="Line 26"/>
              <p:cNvSpPr>
                <a:spLocks noChangeShapeType="1"/>
              </p:cNvSpPr>
              <p:nvPr/>
            </p:nvSpPr>
            <p:spPr bwMode="gray">
              <a:xfrm flipV="1">
                <a:off x="4063" y="3294"/>
                <a:ext cx="460" cy="30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5" name="Line 27"/>
              <p:cNvSpPr>
                <a:spLocks noChangeShapeType="1"/>
              </p:cNvSpPr>
              <p:nvPr/>
            </p:nvSpPr>
            <p:spPr bwMode="gray">
              <a:xfrm flipV="1">
                <a:off x="4640" y="3311"/>
                <a:ext cx="449" cy="33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6" name="Line 28"/>
              <p:cNvSpPr>
                <a:spLocks noChangeShapeType="1"/>
              </p:cNvSpPr>
              <p:nvPr/>
            </p:nvSpPr>
            <p:spPr bwMode="gray">
              <a:xfrm flipV="1">
                <a:off x="2353" y="3150"/>
                <a:ext cx="636" cy="2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8397" name="Freeform 29"/>
          <p:cNvSpPr>
            <a:spLocks/>
          </p:cNvSpPr>
          <p:nvPr/>
        </p:nvSpPr>
        <p:spPr bwMode="gray">
          <a:xfrm>
            <a:off x="3386138" y="2635250"/>
            <a:ext cx="4668837" cy="2808288"/>
          </a:xfrm>
          <a:custGeom>
            <a:avLst/>
            <a:gdLst/>
            <a:ahLst/>
            <a:cxnLst>
              <a:cxn ang="0">
                <a:pos x="430" y="1727"/>
              </a:cxn>
              <a:cxn ang="0">
                <a:pos x="1569" y="1343"/>
              </a:cxn>
              <a:cxn ang="0">
                <a:pos x="2767" y="118"/>
              </a:cxn>
              <a:cxn ang="0">
                <a:pos x="3547" y="531"/>
              </a:cxn>
              <a:cxn ang="0">
                <a:pos x="3569" y="2147"/>
              </a:cxn>
              <a:cxn ang="0">
                <a:pos x="0" y="2141"/>
              </a:cxn>
              <a:cxn ang="0">
                <a:pos x="430" y="1727"/>
              </a:cxn>
            </a:cxnLst>
            <a:rect l="0" t="0" r="r" b="b"/>
            <a:pathLst>
              <a:path w="3569" h="2147">
                <a:moveTo>
                  <a:pt x="430" y="1727"/>
                </a:moveTo>
                <a:cubicBezTo>
                  <a:pt x="609" y="1561"/>
                  <a:pt x="1114" y="1633"/>
                  <a:pt x="1569" y="1343"/>
                </a:cubicBezTo>
                <a:cubicBezTo>
                  <a:pt x="2024" y="1053"/>
                  <a:pt x="2485" y="236"/>
                  <a:pt x="2767" y="118"/>
                </a:cubicBezTo>
                <a:cubicBezTo>
                  <a:pt x="3049" y="0"/>
                  <a:pt x="3369" y="218"/>
                  <a:pt x="3547" y="531"/>
                </a:cubicBezTo>
                <a:cubicBezTo>
                  <a:pt x="3558" y="1339"/>
                  <a:pt x="3569" y="2147"/>
                  <a:pt x="3569" y="2147"/>
                </a:cubicBezTo>
                <a:lnTo>
                  <a:pt x="0" y="2141"/>
                </a:lnTo>
                <a:lnTo>
                  <a:pt x="430" y="1727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9412"/>
                  <a:invGamma/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legacyPerspectiveTopRight">
              <a:rot lat="0" lon="600000" rev="0"/>
            </a:camera>
            <a:lightRig rig="legacyHarsh2" dir="t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8398" name="Freeform 30"/>
          <p:cNvSpPr>
            <a:spLocks/>
          </p:cNvSpPr>
          <p:nvPr/>
        </p:nvSpPr>
        <p:spPr bwMode="gray">
          <a:xfrm>
            <a:off x="3201988" y="3883025"/>
            <a:ext cx="4640262" cy="1784350"/>
          </a:xfrm>
          <a:custGeom>
            <a:avLst/>
            <a:gdLst/>
            <a:ahLst/>
            <a:cxnLst>
              <a:cxn ang="0">
                <a:pos x="291" y="718"/>
              </a:cxn>
              <a:cxn ang="0">
                <a:pos x="1189" y="59"/>
              </a:cxn>
              <a:cxn ang="0">
                <a:pos x="3136" y="880"/>
              </a:cxn>
              <a:cxn ang="0">
                <a:pos x="3135" y="1206"/>
              </a:cxn>
              <a:cxn ang="0">
                <a:pos x="0" y="1082"/>
              </a:cxn>
              <a:cxn ang="0">
                <a:pos x="291" y="718"/>
              </a:cxn>
            </a:cxnLst>
            <a:rect l="0" t="0" r="r" b="b"/>
            <a:pathLst>
              <a:path w="3136" h="1206">
                <a:moveTo>
                  <a:pt x="291" y="718"/>
                </a:moveTo>
                <a:cubicBezTo>
                  <a:pt x="388" y="615"/>
                  <a:pt x="759" y="0"/>
                  <a:pt x="1189" y="59"/>
                </a:cubicBezTo>
                <a:cubicBezTo>
                  <a:pt x="1619" y="118"/>
                  <a:pt x="1507" y="609"/>
                  <a:pt x="3136" y="880"/>
                </a:cubicBezTo>
                <a:lnTo>
                  <a:pt x="3135" y="1206"/>
                </a:lnTo>
                <a:lnTo>
                  <a:pt x="0" y="1082"/>
                </a:lnTo>
                <a:lnTo>
                  <a:pt x="291" y="718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31765"/>
                  <a:invGamma/>
                  <a:alpha val="89999"/>
                </a:schemeClr>
              </a:gs>
              <a:gs pos="100000">
                <a:schemeClr val="folHlink">
                  <a:alpha val="89999"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legacyPerspectiveTopRight">
              <a:rot lat="0" lon="600000" rev="0"/>
            </a:camera>
            <a:lightRig rig="legacyHarsh2" dir="t"/>
          </a:scene3d>
          <a:sp3d extrusionH="1000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8399" name="Text Box 31"/>
          <p:cNvSpPr txBox="1">
            <a:spLocks noChangeArrowheads="1"/>
          </p:cNvSpPr>
          <p:nvPr/>
        </p:nvSpPr>
        <p:spPr bwMode="black">
          <a:xfrm>
            <a:off x="3471863" y="5727700"/>
            <a:ext cx="71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0">
                <a:cs typeface="Arial" charset="0"/>
              </a:rPr>
              <a:t>2002</a:t>
            </a:r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black">
          <a:xfrm>
            <a:off x="4389438" y="5835650"/>
            <a:ext cx="709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0">
                <a:cs typeface="Arial" charset="0"/>
              </a:rPr>
              <a:t>2004</a:t>
            </a:r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black">
          <a:xfrm>
            <a:off x="5280025" y="5911850"/>
            <a:ext cx="709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0">
                <a:cs typeface="Arial" charset="0"/>
              </a:rPr>
              <a:t>2006</a:t>
            </a: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black">
          <a:xfrm>
            <a:off x="6192838" y="5988050"/>
            <a:ext cx="71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0">
                <a:cs typeface="Arial" charset="0"/>
              </a:rPr>
              <a:t>2008</a:t>
            </a: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black">
          <a:xfrm>
            <a:off x="7118350" y="6064250"/>
            <a:ext cx="709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0">
                <a:cs typeface="Arial" charset="0"/>
              </a:rPr>
              <a:t>2010</a:t>
            </a:r>
          </a:p>
        </p:txBody>
      </p:sp>
      <p:sp>
        <p:nvSpPr>
          <p:cNvPr id="58404" name="Rectangle 36"/>
          <p:cNvSpPr>
            <a:spLocks noChangeArrowheads="1"/>
          </p:cNvSpPr>
          <p:nvPr/>
        </p:nvSpPr>
        <p:spPr bwMode="auto">
          <a:xfrm>
            <a:off x="6440488" y="3346450"/>
            <a:ext cx="13509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 </a:t>
            </a: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Description of the contents</a:t>
            </a:r>
          </a:p>
        </p:txBody>
      </p:sp>
      <p:sp>
        <p:nvSpPr>
          <p:cNvPr id="58405" name="Rectangle 37"/>
          <p:cNvSpPr>
            <a:spLocks noChangeArrowheads="1"/>
          </p:cNvSpPr>
          <p:nvPr/>
        </p:nvSpPr>
        <p:spPr bwMode="auto">
          <a:xfrm>
            <a:off x="4025900" y="4552950"/>
            <a:ext cx="142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 </a:t>
            </a: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Description of the contents</a:t>
            </a:r>
          </a:p>
        </p:txBody>
      </p:sp>
      <p:sp>
        <p:nvSpPr>
          <p:cNvPr id="58406" name="AutoShape 38"/>
          <p:cNvSpPr>
            <a:spLocks noChangeArrowheads="1"/>
          </p:cNvSpPr>
          <p:nvPr/>
        </p:nvSpPr>
        <p:spPr bwMode="gray">
          <a:xfrm>
            <a:off x="4195763" y="3275013"/>
            <a:ext cx="1955800" cy="355600"/>
          </a:xfrm>
          <a:prstGeom prst="wedgeRectCallout">
            <a:avLst>
              <a:gd name="adj1" fmla="val -11769"/>
              <a:gd name="adj2" fmla="val 124556"/>
            </a:avLst>
          </a:prstGeom>
          <a:solidFill>
            <a:schemeClr val="folHlink"/>
          </a:solidFill>
          <a:ln w="2857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>
                <a:solidFill>
                  <a:srgbClr val="FFFFFF"/>
                </a:solidFill>
                <a:cs typeface="Arial" charset="0"/>
              </a:rPr>
              <a:t>90%</a:t>
            </a:r>
            <a:r>
              <a:rPr lang="en-US" sz="1600" b="0">
                <a:solidFill>
                  <a:srgbClr val="FFFFFF"/>
                </a:solidFill>
                <a:cs typeface="Arial" charset="0"/>
              </a:rPr>
              <a:t> Text in here</a:t>
            </a:r>
          </a:p>
        </p:txBody>
      </p:sp>
      <p:sp>
        <p:nvSpPr>
          <p:cNvPr id="58407" name="AutoShape 39"/>
          <p:cNvSpPr>
            <a:spLocks noChangeArrowheads="1"/>
          </p:cNvSpPr>
          <p:nvPr/>
        </p:nvSpPr>
        <p:spPr bwMode="gray">
          <a:xfrm>
            <a:off x="6075363" y="2146300"/>
            <a:ext cx="1981200" cy="387350"/>
          </a:xfrm>
          <a:prstGeom prst="wedgeRectCallout">
            <a:avLst>
              <a:gd name="adj1" fmla="val 3287"/>
              <a:gd name="adj2" fmla="val 106556"/>
            </a:avLst>
          </a:prstGeom>
          <a:solidFill>
            <a:schemeClr val="accent2"/>
          </a:solidFill>
          <a:ln w="2857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>
                <a:solidFill>
                  <a:srgbClr val="FFFFFF"/>
                </a:solidFill>
                <a:cs typeface="Arial" charset="0"/>
              </a:rPr>
              <a:t>155%</a:t>
            </a:r>
            <a:r>
              <a:rPr lang="en-US" sz="1600" b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 b="0">
                <a:solidFill>
                  <a:srgbClr val="FFFFFF"/>
                </a:solidFill>
                <a:cs typeface="Arial" charset="0"/>
              </a:rPr>
              <a:t>Text in here</a:t>
            </a:r>
          </a:p>
        </p:txBody>
      </p:sp>
      <p:sp>
        <p:nvSpPr>
          <p:cNvPr id="58408" name="Rectangle 40"/>
          <p:cNvSpPr>
            <a:spLocks noChangeArrowheads="1"/>
          </p:cNvSpPr>
          <p:nvPr/>
        </p:nvSpPr>
        <p:spPr bwMode="black">
          <a:xfrm>
            <a:off x="1154113" y="4241800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>
                <a:cs typeface="Arial" charset="0"/>
              </a:rPr>
              <a:t>contents</a:t>
            </a:r>
          </a:p>
        </p:txBody>
      </p:sp>
      <p:sp>
        <p:nvSpPr>
          <p:cNvPr id="58409" name="Rectangle 41"/>
          <p:cNvSpPr>
            <a:spLocks noChangeArrowheads="1"/>
          </p:cNvSpPr>
          <p:nvPr/>
        </p:nvSpPr>
        <p:spPr bwMode="black">
          <a:xfrm>
            <a:off x="1154113" y="4657725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>
                <a:cs typeface="Arial" charset="0"/>
              </a:rPr>
              <a:t>contents</a:t>
            </a:r>
          </a:p>
        </p:txBody>
      </p:sp>
      <p:sp>
        <p:nvSpPr>
          <p:cNvPr id="58410" name="Rectangle 42"/>
          <p:cNvSpPr>
            <a:spLocks noChangeArrowheads="1"/>
          </p:cNvSpPr>
          <p:nvPr/>
        </p:nvSpPr>
        <p:spPr bwMode="black">
          <a:xfrm>
            <a:off x="512763" y="2413000"/>
            <a:ext cx="24669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black">
          <a:xfrm>
            <a:off x="512763" y="4013200"/>
            <a:ext cx="25146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12" name="Oval 44"/>
          <p:cNvSpPr>
            <a:spLocks noChangeArrowheads="1"/>
          </p:cNvSpPr>
          <p:nvPr/>
        </p:nvSpPr>
        <p:spPr bwMode="gray">
          <a:xfrm>
            <a:off x="796925" y="4699000"/>
            <a:ext cx="314325" cy="330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3" name="Oval 45"/>
          <p:cNvSpPr>
            <a:spLocks noChangeArrowheads="1"/>
          </p:cNvSpPr>
          <p:nvPr/>
        </p:nvSpPr>
        <p:spPr bwMode="gray">
          <a:xfrm>
            <a:off x="790575" y="4271963"/>
            <a:ext cx="314325" cy="33020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black">
          <a:xfrm>
            <a:off x="5105400" y="4533900"/>
            <a:ext cx="381000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000"/>
              <a:t>ThemeGallery is a </a:t>
            </a:r>
            <a:r>
              <a:rPr lang="en-US" sz="2000">
                <a:solidFill>
                  <a:srgbClr val="FEE002"/>
                </a:solidFill>
              </a:rPr>
              <a:t>Design Digital Content &amp; Contents mall</a:t>
            </a:r>
            <a:r>
              <a:rPr lang="en-US" sz="2000"/>
              <a:t> developed by Guild Design Inc.</a:t>
            </a:r>
          </a:p>
        </p:txBody>
      </p:sp>
      <p:grpSp>
        <p:nvGrpSpPr>
          <p:cNvPr id="59417" name="Group 25"/>
          <p:cNvGrpSpPr>
            <a:grpSpLocks/>
          </p:cNvGrpSpPr>
          <p:nvPr/>
        </p:nvGrpSpPr>
        <p:grpSpPr bwMode="auto">
          <a:xfrm>
            <a:off x="5367338" y="2047875"/>
            <a:ext cx="2832100" cy="2376488"/>
            <a:chOff x="357" y="1193"/>
            <a:chExt cx="1784" cy="1497"/>
          </a:xfrm>
        </p:grpSpPr>
        <p:sp>
          <p:nvSpPr>
            <p:cNvPr id="59418" name="Freeform 26"/>
            <p:cNvSpPr>
              <a:spLocks/>
            </p:cNvSpPr>
            <p:nvPr/>
          </p:nvSpPr>
          <p:spPr bwMode="gray">
            <a:xfrm flipH="1">
              <a:off x="1156" y="2240"/>
              <a:ext cx="841" cy="432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8" y="173"/>
                </a:cxn>
                <a:cxn ang="0">
                  <a:pos x="297" y="32"/>
                </a:cxn>
                <a:cxn ang="0">
                  <a:pos x="289" y="8"/>
                </a:cxn>
                <a:cxn ang="0">
                  <a:pos x="223" y="26"/>
                </a:cxn>
                <a:cxn ang="0">
                  <a:pos x="0" y="166"/>
                </a:cxn>
              </a:cxnLst>
              <a:rect l="0" t="0" r="r" b="b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333333">
                    <a:gamma/>
                    <a:shade val="0"/>
                    <a:invGamma/>
                    <a:alpha val="0"/>
                  </a:srgbClr>
                </a:gs>
                <a:gs pos="100000">
                  <a:srgbClr val="33333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Freeform 27"/>
            <p:cNvSpPr>
              <a:spLocks/>
            </p:cNvSpPr>
            <p:nvPr/>
          </p:nvSpPr>
          <p:spPr bwMode="gray">
            <a:xfrm>
              <a:off x="663" y="2133"/>
              <a:ext cx="882" cy="418"/>
            </a:xfrm>
            <a:custGeom>
              <a:avLst/>
              <a:gdLst/>
              <a:ahLst/>
              <a:cxnLst>
                <a:cxn ang="0">
                  <a:pos x="882" y="374"/>
                </a:cxn>
                <a:cxn ang="0">
                  <a:pos x="719" y="425"/>
                </a:cxn>
                <a:cxn ang="0">
                  <a:pos x="88" y="93"/>
                </a:cxn>
                <a:cxn ang="0">
                  <a:pos x="188" y="3"/>
                </a:cxn>
                <a:cxn ang="0">
                  <a:pos x="343" y="73"/>
                </a:cxn>
                <a:cxn ang="0">
                  <a:pos x="882" y="374"/>
                </a:cxn>
              </a:cxnLst>
              <a:rect l="0" t="0" r="r" b="b"/>
              <a:pathLst>
                <a:path w="882" h="425">
                  <a:moveTo>
                    <a:pt x="882" y="374"/>
                  </a:moveTo>
                  <a:lnTo>
                    <a:pt x="719" y="425"/>
                  </a:lnTo>
                  <a:lnTo>
                    <a:pt x="88" y="93"/>
                  </a:lnTo>
                  <a:cubicBezTo>
                    <a:pt x="0" y="23"/>
                    <a:pt x="145" y="5"/>
                    <a:pt x="188" y="3"/>
                  </a:cubicBezTo>
                  <a:cubicBezTo>
                    <a:pt x="218" y="0"/>
                    <a:pt x="221" y="8"/>
                    <a:pt x="343" y="73"/>
                  </a:cubicBezTo>
                  <a:lnTo>
                    <a:pt x="882" y="374"/>
                  </a:lnTo>
                  <a:close/>
                </a:path>
              </a:pathLst>
            </a:custGeom>
            <a:gradFill rotWithShape="1">
              <a:gsLst>
                <a:gs pos="0">
                  <a:srgbClr val="333333">
                    <a:gamma/>
                    <a:shade val="0"/>
                    <a:invGamma/>
                    <a:alpha val="0"/>
                  </a:srgbClr>
                </a:gs>
                <a:gs pos="100000">
                  <a:srgbClr val="33333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Freeform 28"/>
            <p:cNvSpPr>
              <a:spLocks/>
            </p:cNvSpPr>
            <p:nvPr/>
          </p:nvSpPr>
          <p:spPr bwMode="gray">
            <a:xfrm>
              <a:off x="357" y="2336"/>
              <a:ext cx="748" cy="354"/>
            </a:xfrm>
            <a:custGeom>
              <a:avLst/>
              <a:gdLst/>
              <a:ahLst/>
              <a:cxnLst>
                <a:cxn ang="0">
                  <a:pos x="748" y="320"/>
                </a:cxn>
                <a:cxn ang="0">
                  <a:pos x="604" y="354"/>
                </a:cxn>
                <a:cxn ang="0">
                  <a:pos x="63" y="84"/>
                </a:cxn>
                <a:cxn ang="0">
                  <a:pos x="221" y="39"/>
                </a:cxn>
                <a:cxn ang="0">
                  <a:pos x="748" y="320"/>
                </a:cxn>
              </a:cxnLst>
              <a:rect l="0" t="0" r="r" b="b"/>
              <a:pathLst>
                <a:path w="748" h="354">
                  <a:moveTo>
                    <a:pt x="748" y="320"/>
                  </a:moveTo>
                  <a:lnTo>
                    <a:pt x="604" y="354"/>
                  </a:lnTo>
                  <a:lnTo>
                    <a:pt x="63" y="84"/>
                  </a:lnTo>
                  <a:cubicBezTo>
                    <a:pt x="0" y="31"/>
                    <a:pt x="107" y="0"/>
                    <a:pt x="221" y="39"/>
                  </a:cubicBezTo>
                  <a:lnTo>
                    <a:pt x="748" y="320"/>
                  </a:lnTo>
                  <a:close/>
                </a:path>
              </a:pathLst>
            </a:custGeom>
            <a:gradFill rotWithShape="1">
              <a:gsLst>
                <a:gs pos="0">
                  <a:srgbClr val="333333">
                    <a:gamma/>
                    <a:shade val="0"/>
                    <a:invGamma/>
                    <a:alpha val="0"/>
                  </a:srgbClr>
                </a:gs>
                <a:gs pos="100000">
                  <a:srgbClr val="33333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421" name="Group 29"/>
            <p:cNvGrpSpPr>
              <a:grpSpLocks/>
            </p:cNvGrpSpPr>
            <p:nvPr/>
          </p:nvGrpSpPr>
          <p:grpSpPr bwMode="auto">
            <a:xfrm>
              <a:off x="827" y="1193"/>
              <a:ext cx="1314" cy="1490"/>
              <a:chOff x="313" y="2400"/>
              <a:chExt cx="1349" cy="1534"/>
            </a:xfrm>
          </p:grpSpPr>
          <p:sp>
            <p:nvSpPr>
              <p:cNvPr id="59422" name="Freeform 30"/>
              <p:cNvSpPr>
                <a:spLocks/>
              </p:cNvSpPr>
              <p:nvPr/>
            </p:nvSpPr>
            <p:spPr bwMode="gray">
              <a:xfrm flipH="1">
                <a:off x="1229" y="2814"/>
                <a:ext cx="433" cy="1097"/>
              </a:xfrm>
              <a:custGeom>
                <a:avLst/>
                <a:gdLst/>
                <a:ahLst/>
                <a:cxnLst>
                  <a:cxn ang="0">
                    <a:pos x="103" y="101"/>
                  </a:cxn>
                  <a:cxn ang="0">
                    <a:pos x="74" y="50"/>
                  </a:cxn>
                  <a:cxn ang="0">
                    <a:pos x="121" y="1"/>
                  </a:cxn>
                  <a:cxn ang="0">
                    <a:pos x="171" y="52"/>
                  </a:cxn>
                  <a:cxn ang="0">
                    <a:pos x="135" y="101"/>
                  </a:cxn>
                  <a:cxn ang="0">
                    <a:pos x="134" y="124"/>
                  </a:cxn>
                  <a:cxn ang="0">
                    <a:pos x="209" y="145"/>
                  </a:cxn>
                  <a:cxn ang="0">
                    <a:pos x="221" y="204"/>
                  </a:cxn>
                  <a:cxn ang="0">
                    <a:pos x="218" y="321"/>
                  </a:cxn>
                  <a:cxn ang="0">
                    <a:pos x="209" y="365"/>
                  </a:cxn>
                  <a:cxn ang="0">
                    <a:pos x="196" y="308"/>
                  </a:cxn>
                  <a:cxn ang="0">
                    <a:pos x="187" y="202"/>
                  </a:cxn>
                  <a:cxn ang="0">
                    <a:pos x="170" y="321"/>
                  </a:cxn>
                  <a:cxn ang="0">
                    <a:pos x="144" y="569"/>
                  </a:cxn>
                  <a:cxn ang="0">
                    <a:pos x="78" y="565"/>
                  </a:cxn>
                  <a:cxn ang="0">
                    <a:pos x="50" y="325"/>
                  </a:cxn>
                  <a:cxn ang="0">
                    <a:pos x="33" y="208"/>
                  </a:cxn>
                  <a:cxn ang="0">
                    <a:pos x="25" y="310"/>
                  </a:cxn>
                  <a:cxn ang="0">
                    <a:pos x="12" y="365"/>
                  </a:cxn>
                  <a:cxn ang="0">
                    <a:pos x="1" y="305"/>
                  </a:cxn>
                  <a:cxn ang="0">
                    <a:pos x="7" y="184"/>
                  </a:cxn>
                  <a:cxn ang="0">
                    <a:pos x="23" y="140"/>
                  </a:cxn>
                  <a:cxn ang="0">
                    <a:pos x="102" y="124"/>
                  </a:cxn>
                  <a:cxn ang="0">
                    <a:pos x="103" y="101"/>
                  </a:cxn>
                </a:cxnLst>
                <a:rect l="0" t="0" r="r" b="b"/>
                <a:pathLst>
                  <a:path w="224" h="569">
                    <a:moveTo>
                      <a:pt x="103" y="101"/>
                    </a:moveTo>
                    <a:cubicBezTo>
                      <a:pt x="87" y="94"/>
                      <a:pt x="75" y="75"/>
                      <a:pt x="74" y="50"/>
                    </a:cubicBezTo>
                    <a:cubicBezTo>
                      <a:pt x="72" y="26"/>
                      <a:pt x="90" y="0"/>
                      <a:pt x="121" y="1"/>
                    </a:cubicBezTo>
                    <a:cubicBezTo>
                      <a:pt x="152" y="2"/>
                      <a:pt x="172" y="18"/>
                      <a:pt x="171" y="52"/>
                    </a:cubicBezTo>
                    <a:cubicBezTo>
                      <a:pt x="170" y="85"/>
                      <a:pt x="151" y="96"/>
                      <a:pt x="135" y="101"/>
                    </a:cubicBezTo>
                    <a:cubicBezTo>
                      <a:pt x="132" y="111"/>
                      <a:pt x="132" y="118"/>
                      <a:pt x="134" y="124"/>
                    </a:cubicBezTo>
                    <a:cubicBezTo>
                      <a:pt x="151" y="131"/>
                      <a:pt x="194" y="132"/>
                      <a:pt x="209" y="145"/>
                    </a:cubicBezTo>
                    <a:cubicBezTo>
                      <a:pt x="224" y="156"/>
                      <a:pt x="219" y="175"/>
                      <a:pt x="221" y="204"/>
                    </a:cubicBezTo>
                    <a:lnTo>
                      <a:pt x="218" y="321"/>
                    </a:lnTo>
                    <a:cubicBezTo>
                      <a:pt x="216" y="348"/>
                      <a:pt x="212" y="367"/>
                      <a:pt x="209" y="365"/>
                    </a:cubicBezTo>
                    <a:cubicBezTo>
                      <a:pt x="199" y="370"/>
                      <a:pt x="200" y="335"/>
                      <a:pt x="196" y="308"/>
                    </a:cubicBezTo>
                    <a:lnTo>
                      <a:pt x="187" y="202"/>
                    </a:lnTo>
                    <a:cubicBezTo>
                      <a:pt x="182" y="204"/>
                      <a:pt x="177" y="260"/>
                      <a:pt x="170" y="321"/>
                    </a:cubicBezTo>
                    <a:lnTo>
                      <a:pt x="144" y="569"/>
                    </a:lnTo>
                    <a:lnTo>
                      <a:pt x="78" y="565"/>
                    </a:lnTo>
                    <a:lnTo>
                      <a:pt x="50" y="325"/>
                    </a:lnTo>
                    <a:cubicBezTo>
                      <a:pt x="39" y="255"/>
                      <a:pt x="37" y="211"/>
                      <a:pt x="33" y="208"/>
                    </a:cubicBezTo>
                    <a:lnTo>
                      <a:pt x="25" y="310"/>
                    </a:lnTo>
                    <a:cubicBezTo>
                      <a:pt x="22" y="336"/>
                      <a:pt x="16" y="366"/>
                      <a:pt x="12" y="365"/>
                    </a:cubicBezTo>
                    <a:cubicBezTo>
                      <a:pt x="4" y="365"/>
                      <a:pt x="2" y="335"/>
                      <a:pt x="1" y="305"/>
                    </a:cubicBezTo>
                    <a:cubicBezTo>
                      <a:pt x="0" y="275"/>
                      <a:pt x="3" y="212"/>
                      <a:pt x="7" y="184"/>
                    </a:cubicBezTo>
                    <a:cubicBezTo>
                      <a:pt x="12" y="157"/>
                      <a:pt x="7" y="150"/>
                      <a:pt x="23" y="140"/>
                    </a:cubicBezTo>
                    <a:cubicBezTo>
                      <a:pt x="39" y="131"/>
                      <a:pt x="89" y="131"/>
                      <a:pt x="102" y="124"/>
                    </a:cubicBezTo>
                    <a:cubicBezTo>
                      <a:pt x="106" y="120"/>
                      <a:pt x="108" y="108"/>
                      <a:pt x="103" y="10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shade val="82353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legacyPerspectiveTopLeft">
                  <a:rot lat="0" lon="20099999" rev="0"/>
                </a:camera>
                <a:lightRig rig="legacyFlat3" dir="t"/>
              </a:scene3d>
              <a:sp3d extrusionH="36500" prstMaterial="legacyPlastic">
                <a:bevelT w="13500" h="13500" prst="angle"/>
                <a:bevelB w="13500" h="13500" prst="angle"/>
                <a:extrusionClr>
                  <a:srgbClr val="5F5F5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9423" name="Freeform 31"/>
              <p:cNvSpPr>
                <a:spLocks/>
              </p:cNvSpPr>
              <p:nvPr/>
            </p:nvSpPr>
            <p:spPr bwMode="gray">
              <a:xfrm flipH="1">
                <a:off x="700" y="2400"/>
                <a:ext cx="545" cy="1380"/>
              </a:xfrm>
              <a:custGeom>
                <a:avLst/>
                <a:gdLst/>
                <a:ahLst/>
                <a:cxnLst>
                  <a:cxn ang="0">
                    <a:pos x="103" y="101"/>
                  </a:cxn>
                  <a:cxn ang="0">
                    <a:pos x="74" y="50"/>
                  </a:cxn>
                  <a:cxn ang="0">
                    <a:pos x="121" y="1"/>
                  </a:cxn>
                  <a:cxn ang="0">
                    <a:pos x="171" y="52"/>
                  </a:cxn>
                  <a:cxn ang="0">
                    <a:pos x="135" y="101"/>
                  </a:cxn>
                  <a:cxn ang="0">
                    <a:pos x="134" y="124"/>
                  </a:cxn>
                  <a:cxn ang="0">
                    <a:pos x="209" y="145"/>
                  </a:cxn>
                  <a:cxn ang="0">
                    <a:pos x="221" y="204"/>
                  </a:cxn>
                  <a:cxn ang="0">
                    <a:pos x="218" y="321"/>
                  </a:cxn>
                  <a:cxn ang="0">
                    <a:pos x="209" y="365"/>
                  </a:cxn>
                  <a:cxn ang="0">
                    <a:pos x="196" y="308"/>
                  </a:cxn>
                  <a:cxn ang="0">
                    <a:pos x="187" y="202"/>
                  </a:cxn>
                  <a:cxn ang="0">
                    <a:pos x="170" y="321"/>
                  </a:cxn>
                  <a:cxn ang="0">
                    <a:pos x="144" y="569"/>
                  </a:cxn>
                  <a:cxn ang="0">
                    <a:pos x="78" y="565"/>
                  </a:cxn>
                  <a:cxn ang="0">
                    <a:pos x="50" y="325"/>
                  </a:cxn>
                  <a:cxn ang="0">
                    <a:pos x="33" y="208"/>
                  </a:cxn>
                  <a:cxn ang="0">
                    <a:pos x="25" y="310"/>
                  </a:cxn>
                  <a:cxn ang="0">
                    <a:pos x="12" y="365"/>
                  </a:cxn>
                  <a:cxn ang="0">
                    <a:pos x="1" y="305"/>
                  </a:cxn>
                  <a:cxn ang="0">
                    <a:pos x="7" y="184"/>
                  </a:cxn>
                  <a:cxn ang="0">
                    <a:pos x="23" y="140"/>
                  </a:cxn>
                  <a:cxn ang="0">
                    <a:pos x="102" y="124"/>
                  </a:cxn>
                  <a:cxn ang="0">
                    <a:pos x="103" y="101"/>
                  </a:cxn>
                </a:cxnLst>
                <a:rect l="0" t="0" r="r" b="b"/>
                <a:pathLst>
                  <a:path w="224" h="569">
                    <a:moveTo>
                      <a:pt x="103" y="101"/>
                    </a:moveTo>
                    <a:cubicBezTo>
                      <a:pt x="87" y="94"/>
                      <a:pt x="75" y="75"/>
                      <a:pt x="74" y="50"/>
                    </a:cubicBezTo>
                    <a:cubicBezTo>
                      <a:pt x="72" y="26"/>
                      <a:pt x="90" y="0"/>
                      <a:pt x="121" y="1"/>
                    </a:cubicBezTo>
                    <a:cubicBezTo>
                      <a:pt x="152" y="2"/>
                      <a:pt x="172" y="18"/>
                      <a:pt x="171" y="52"/>
                    </a:cubicBezTo>
                    <a:cubicBezTo>
                      <a:pt x="170" y="85"/>
                      <a:pt x="151" y="96"/>
                      <a:pt x="135" y="101"/>
                    </a:cubicBezTo>
                    <a:cubicBezTo>
                      <a:pt x="132" y="111"/>
                      <a:pt x="132" y="118"/>
                      <a:pt x="134" y="124"/>
                    </a:cubicBezTo>
                    <a:cubicBezTo>
                      <a:pt x="151" y="131"/>
                      <a:pt x="194" y="132"/>
                      <a:pt x="209" y="145"/>
                    </a:cubicBezTo>
                    <a:cubicBezTo>
                      <a:pt x="224" y="156"/>
                      <a:pt x="219" y="175"/>
                      <a:pt x="221" y="204"/>
                    </a:cubicBezTo>
                    <a:lnTo>
                      <a:pt x="218" y="321"/>
                    </a:lnTo>
                    <a:cubicBezTo>
                      <a:pt x="216" y="348"/>
                      <a:pt x="212" y="367"/>
                      <a:pt x="209" y="365"/>
                    </a:cubicBezTo>
                    <a:cubicBezTo>
                      <a:pt x="199" y="370"/>
                      <a:pt x="200" y="335"/>
                      <a:pt x="196" y="308"/>
                    </a:cubicBezTo>
                    <a:lnTo>
                      <a:pt x="187" y="202"/>
                    </a:lnTo>
                    <a:cubicBezTo>
                      <a:pt x="182" y="204"/>
                      <a:pt x="177" y="260"/>
                      <a:pt x="170" y="321"/>
                    </a:cubicBezTo>
                    <a:lnTo>
                      <a:pt x="144" y="569"/>
                    </a:lnTo>
                    <a:lnTo>
                      <a:pt x="78" y="565"/>
                    </a:lnTo>
                    <a:lnTo>
                      <a:pt x="50" y="325"/>
                    </a:lnTo>
                    <a:cubicBezTo>
                      <a:pt x="39" y="255"/>
                      <a:pt x="37" y="211"/>
                      <a:pt x="33" y="208"/>
                    </a:cubicBezTo>
                    <a:lnTo>
                      <a:pt x="25" y="310"/>
                    </a:lnTo>
                    <a:cubicBezTo>
                      <a:pt x="22" y="336"/>
                      <a:pt x="16" y="366"/>
                      <a:pt x="12" y="365"/>
                    </a:cubicBezTo>
                    <a:cubicBezTo>
                      <a:pt x="4" y="365"/>
                      <a:pt x="2" y="335"/>
                      <a:pt x="1" y="305"/>
                    </a:cubicBezTo>
                    <a:cubicBezTo>
                      <a:pt x="0" y="275"/>
                      <a:pt x="3" y="212"/>
                      <a:pt x="7" y="184"/>
                    </a:cubicBezTo>
                    <a:cubicBezTo>
                      <a:pt x="12" y="157"/>
                      <a:pt x="7" y="150"/>
                      <a:pt x="23" y="140"/>
                    </a:cubicBezTo>
                    <a:cubicBezTo>
                      <a:pt x="39" y="131"/>
                      <a:pt x="89" y="131"/>
                      <a:pt x="102" y="124"/>
                    </a:cubicBezTo>
                    <a:cubicBezTo>
                      <a:pt x="106" y="120"/>
                      <a:pt x="108" y="108"/>
                      <a:pt x="103" y="10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shade val="89020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legacyPerspectiveTopLeft">
                  <a:rot lat="0" lon="19799999" rev="0"/>
                </a:camera>
                <a:lightRig rig="legacyFlat3" dir="t"/>
              </a:scene3d>
              <a:sp3d extrusionH="36500" prstMaterial="legacyPlastic">
                <a:bevelT w="13500" h="13500" prst="angle"/>
                <a:bevelB w="13500" h="13500" prst="angle"/>
                <a:extrusionClr>
                  <a:srgbClr val="5F5F5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9424" name="Freeform 32"/>
              <p:cNvSpPr>
                <a:spLocks/>
              </p:cNvSpPr>
              <p:nvPr/>
            </p:nvSpPr>
            <p:spPr bwMode="gray">
              <a:xfrm flipH="1">
                <a:off x="313" y="2837"/>
                <a:ext cx="433" cy="1097"/>
              </a:xfrm>
              <a:custGeom>
                <a:avLst/>
                <a:gdLst/>
                <a:ahLst/>
                <a:cxnLst>
                  <a:cxn ang="0">
                    <a:pos x="103" y="101"/>
                  </a:cxn>
                  <a:cxn ang="0">
                    <a:pos x="74" y="50"/>
                  </a:cxn>
                  <a:cxn ang="0">
                    <a:pos x="121" y="1"/>
                  </a:cxn>
                  <a:cxn ang="0">
                    <a:pos x="171" y="52"/>
                  </a:cxn>
                  <a:cxn ang="0">
                    <a:pos x="135" y="101"/>
                  </a:cxn>
                  <a:cxn ang="0">
                    <a:pos x="134" y="124"/>
                  </a:cxn>
                  <a:cxn ang="0">
                    <a:pos x="209" y="145"/>
                  </a:cxn>
                  <a:cxn ang="0">
                    <a:pos x="221" y="204"/>
                  </a:cxn>
                  <a:cxn ang="0">
                    <a:pos x="218" y="321"/>
                  </a:cxn>
                  <a:cxn ang="0">
                    <a:pos x="209" y="365"/>
                  </a:cxn>
                  <a:cxn ang="0">
                    <a:pos x="196" y="308"/>
                  </a:cxn>
                  <a:cxn ang="0">
                    <a:pos x="187" y="202"/>
                  </a:cxn>
                  <a:cxn ang="0">
                    <a:pos x="170" y="321"/>
                  </a:cxn>
                  <a:cxn ang="0">
                    <a:pos x="144" y="569"/>
                  </a:cxn>
                  <a:cxn ang="0">
                    <a:pos x="78" y="565"/>
                  </a:cxn>
                  <a:cxn ang="0">
                    <a:pos x="50" y="325"/>
                  </a:cxn>
                  <a:cxn ang="0">
                    <a:pos x="33" y="208"/>
                  </a:cxn>
                  <a:cxn ang="0">
                    <a:pos x="25" y="310"/>
                  </a:cxn>
                  <a:cxn ang="0">
                    <a:pos x="12" y="365"/>
                  </a:cxn>
                  <a:cxn ang="0">
                    <a:pos x="1" y="305"/>
                  </a:cxn>
                  <a:cxn ang="0">
                    <a:pos x="7" y="184"/>
                  </a:cxn>
                  <a:cxn ang="0">
                    <a:pos x="23" y="140"/>
                  </a:cxn>
                  <a:cxn ang="0">
                    <a:pos x="102" y="124"/>
                  </a:cxn>
                  <a:cxn ang="0">
                    <a:pos x="103" y="101"/>
                  </a:cxn>
                </a:cxnLst>
                <a:rect l="0" t="0" r="r" b="b"/>
                <a:pathLst>
                  <a:path w="224" h="569">
                    <a:moveTo>
                      <a:pt x="103" y="101"/>
                    </a:moveTo>
                    <a:cubicBezTo>
                      <a:pt x="87" y="94"/>
                      <a:pt x="75" y="75"/>
                      <a:pt x="74" y="50"/>
                    </a:cubicBezTo>
                    <a:cubicBezTo>
                      <a:pt x="72" y="26"/>
                      <a:pt x="90" y="0"/>
                      <a:pt x="121" y="1"/>
                    </a:cubicBezTo>
                    <a:cubicBezTo>
                      <a:pt x="152" y="2"/>
                      <a:pt x="172" y="18"/>
                      <a:pt x="171" y="52"/>
                    </a:cubicBezTo>
                    <a:cubicBezTo>
                      <a:pt x="170" y="85"/>
                      <a:pt x="151" y="96"/>
                      <a:pt x="135" y="101"/>
                    </a:cubicBezTo>
                    <a:cubicBezTo>
                      <a:pt x="132" y="111"/>
                      <a:pt x="132" y="118"/>
                      <a:pt x="134" y="124"/>
                    </a:cubicBezTo>
                    <a:cubicBezTo>
                      <a:pt x="151" y="131"/>
                      <a:pt x="194" y="132"/>
                      <a:pt x="209" y="145"/>
                    </a:cubicBezTo>
                    <a:cubicBezTo>
                      <a:pt x="224" y="156"/>
                      <a:pt x="219" y="175"/>
                      <a:pt x="221" y="204"/>
                    </a:cubicBezTo>
                    <a:lnTo>
                      <a:pt x="218" y="321"/>
                    </a:lnTo>
                    <a:cubicBezTo>
                      <a:pt x="216" y="348"/>
                      <a:pt x="212" y="367"/>
                      <a:pt x="209" y="365"/>
                    </a:cubicBezTo>
                    <a:cubicBezTo>
                      <a:pt x="199" y="370"/>
                      <a:pt x="200" y="335"/>
                      <a:pt x="196" y="308"/>
                    </a:cubicBezTo>
                    <a:lnTo>
                      <a:pt x="187" y="202"/>
                    </a:lnTo>
                    <a:cubicBezTo>
                      <a:pt x="182" y="204"/>
                      <a:pt x="177" y="260"/>
                      <a:pt x="170" y="321"/>
                    </a:cubicBezTo>
                    <a:lnTo>
                      <a:pt x="144" y="569"/>
                    </a:lnTo>
                    <a:lnTo>
                      <a:pt x="78" y="565"/>
                    </a:lnTo>
                    <a:lnTo>
                      <a:pt x="50" y="325"/>
                    </a:lnTo>
                    <a:cubicBezTo>
                      <a:pt x="39" y="255"/>
                      <a:pt x="37" y="211"/>
                      <a:pt x="33" y="208"/>
                    </a:cubicBezTo>
                    <a:lnTo>
                      <a:pt x="25" y="310"/>
                    </a:lnTo>
                    <a:cubicBezTo>
                      <a:pt x="22" y="336"/>
                      <a:pt x="16" y="366"/>
                      <a:pt x="12" y="365"/>
                    </a:cubicBezTo>
                    <a:cubicBezTo>
                      <a:pt x="4" y="365"/>
                      <a:pt x="2" y="335"/>
                      <a:pt x="1" y="305"/>
                    </a:cubicBezTo>
                    <a:cubicBezTo>
                      <a:pt x="0" y="275"/>
                      <a:pt x="3" y="212"/>
                      <a:pt x="7" y="184"/>
                    </a:cubicBezTo>
                    <a:cubicBezTo>
                      <a:pt x="12" y="157"/>
                      <a:pt x="7" y="150"/>
                      <a:pt x="23" y="140"/>
                    </a:cubicBezTo>
                    <a:cubicBezTo>
                      <a:pt x="39" y="131"/>
                      <a:pt x="89" y="131"/>
                      <a:pt x="102" y="124"/>
                    </a:cubicBezTo>
                    <a:cubicBezTo>
                      <a:pt x="106" y="120"/>
                      <a:pt x="108" y="108"/>
                      <a:pt x="103" y="10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shade val="85882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legacyPerspectiveTopLeft">
                  <a:rot lat="0" lon="20099999" rev="0"/>
                </a:camera>
                <a:lightRig rig="legacyFlat3" dir="t"/>
              </a:scene3d>
              <a:sp3d extrusionH="36500" prstMaterial="legacyPlastic">
                <a:bevelT w="13500" h="13500" prst="angle"/>
                <a:bevelB w="13500" h="13500" prst="angle"/>
                <a:extrusionClr>
                  <a:srgbClr val="5F5F5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  <p:sp>
        <p:nvSpPr>
          <p:cNvPr id="59395" name="AutoShape 3"/>
          <p:cNvSpPr>
            <a:spLocks noChangeArrowheads="1"/>
          </p:cNvSpPr>
          <p:nvPr/>
        </p:nvSpPr>
        <p:spPr bwMode="gray">
          <a:xfrm>
            <a:off x="2449513" y="2386013"/>
            <a:ext cx="455612" cy="381000"/>
          </a:xfrm>
          <a:prstGeom prst="downArrow">
            <a:avLst>
              <a:gd name="adj1" fmla="val 58889"/>
              <a:gd name="adj2" fmla="val 60000"/>
            </a:avLst>
          </a:prstGeom>
          <a:solidFill>
            <a:schemeClr val="folHlink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gray">
          <a:xfrm>
            <a:off x="2462213" y="3692525"/>
            <a:ext cx="455612" cy="381000"/>
          </a:xfrm>
          <a:prstGeom prst="downArrow">
            <a:avLst>
              <a:gd name="adj1" fmla="val 58889"/>
              <a:gd name="adj2" fmla="val 60000"/>
            </a:avLst>
          </a:prstGeom>
          <a:solidFill>
            <a:schemeClr val="accent2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gray">
          <a:xfrm>
            <a:off x="2449513" y="4976813"/>
            <a:ext cx="455612" cy="381000"/>
          </a:xfrm>
          <a:prstGeom prst="downArrow">
            <a:avLst>
              <a:gd name="adj1" fmla="val 58889"/>
              <a:gd name="adj2" fmla="val 60000"/>
            </a:avLst>
          </a:prstGeom>
          <a:solidFill>
            <a:schemeClr val="hlink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99" name="Group 7"/>
          <p:cNvGrpSpPr>
            <a:grpSpLocks/>
          </p:cNvGrpSpPr>
          <p:nvPr/>
        </p:nvGrpSpPr>
        <p:grpSpPr bwMode="auto">
          <a:xfrm>
            <a:off x="631825" y="5432425"/>
            <a:ext cx="4051300" cy="914400"/>
            <a:chOff x="2728" y="1008"/>
            <a:chExt cx="2552" cy="576"/>
          </a:xfrm>
        </p:grpSpPr>
        <p:sp>
          <p:nvSpPr>
            <p:cNvPr id="59400" name="Rectangle 8"/>
            <p:cNvSpPr>
              <a:spLocks noChangeArrowheads="1"/>
            </p:cNvSpPr>
            <p:nvPr/>
          </p:nvSpPr>
          <p:spPr bwMode="gray">
            <a:xfrm>
              <a:off x="2728" y="1008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Rectangle 9"/>
            <p:cNvSpPr>
              <a:spLocks noChangeArrowheads="1"/>
            </p:cNvSpPr>
            <p:nvPr/>
          </p:nvSpPr>
          <p:spPr bwMode="gray">
            <a:xfrm>
              <a:off x="2735" y="1014"/>
              <a:ext cx="2536" cy="26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" name="Rectangle 10"/>
            <p:cNvSpPr>
              <a:spLocks noChangeArrowheads="1"/>
            </p:cNvSpPr>
            <p:nvPr/>
          </p:nvSpPr>
          <p:spPr bwMode="gray">
            <a:xfrm>
              <a:off x="2736" y="1264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61176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03" name="Text Box 11"/>
          <p:cNvSpPr txBox="1">
            <a:spLocks noChangeArrowheads="1"/>
          </p:cNvSpPr>
          <p:nvPr/>
        </p:nvSpPr>
        <p:spPr bwMode="gray">
          <a:xfrm>
            <a:off x="1012825" y="5965825"/>
            <a:ext cx="32893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 Description of the sub contents</a:t>
            </a:r>
          </a:p>
        </p:txBody>
      </p:sp>
      <p:grpSp>
        <p:nvGrpSpPr>
          <p:cNvPr id="59404" name="Group 12"/>
          <p:cNvGrpSpPr>
            <a:grpSpLocks/>
          </p:cNvGrpSpPr>
          <p:nvPr/>
        </p:nvGrpSpPr>
        <p:grpSpPr bwMode="auto">
          <a:xfrm>
            <a:off x="642938" y="2820988"/>
            <a:ext cx="4051300" cy="914400"/>
            <a:chOff x="2736" y="1803"/>
            <a:chExt cx="2552" cy="576"/>
          </a:xfrm>
        </p:grpSpPr>
        <p:sp>
          <p:nvSpPr>
            <p:cNvPr id="59405" name="Rectangle 13"/>
            <p:cNvSpPr>
              <a:spLocks noChangeArrowheads="1"/>
            </p:cNvSpPr>
            <p:nvPr/>
          </p:nvSpPr>
          <p:spPr bwMode="ltGray">
            <a:xfrm>
              <a:off x="2736" y="1803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6" name="Rectangle 14"/>
            <p:cNvSpPr>
              <a:spLocks noChangeArrowheads="1"/>
            </p:cNvSpPr>
            <p:nvPr/>
          </p:nvSpPr>
          <p:spPr bwMode="ltGray">
            <a:xfrm>
              <a:off x="2743" y="1809"/>
              <a:ext cx="2536" cy="26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7" name="Rectangle 15"/>
            <p:cNvSpPr>
              <a:spLocks noChangeArrowheads="1"/>
            </p:cNvSpPr>
            <p:nvPr/>
          </p:nvSpPr>
          <p:spPr bwMode="ltGray">
            <a:xfrm>
              <a:off x="2744" y="2059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61176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08" name="Text Box 16"/>
          <p:cNvSpPr txBox="1">
            <a:spLocks noChangeArrowheads="1"/>
          </p:cNvSpPr>
          <p:nvPr/>
        </p:nvSpPr>
        <p:spPr bwMode="gray">
          <a:xfrm>
            <a:off x="1011238" y="3340100"/>
            <a:ext cx="32893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 Description of the sub contents</a:t>
            </a:r>
          </a:p>
        </p:txBody>
      </p:sp>
      <p:grpSp>
        <p:nvGrpSpPr>
          <p:cNvPr id="59409" name="Group 17"/>
          <p:cNvGrpSpPr>
            <a:grpSpLocks/>
          </p:cNvGrpSpPr>
          <p:nvPr/>
        </p:nvGrpSpPr>
        <p:grpSpPr bwMode="auto">
          <a:xfrm>
            <a:off x="630238" y="4105275"/>
            <a:ext cx="4051300" cy="914400"/>
            <a:chOff x="2728" y="2640"/>
            <a:chExt cx="2552" cy="576"/>
          </a:xfrm>
        </p:grpSpPr>
        <p:sp>
          <p:nvSpPr>
            <p:cNvPr id="59410" name="Rectangle 18"/>
            <p:cNvSpPr>
              <a:spLocks noChangeArrowheads="1"/>
            </p:cNvSpPr>
            <p:nvPr/>
          </p:nvSpPr>
          <p:spPr bwMode="gray">
            <a:xfrm>
              <a:off x="2728" y="2640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1" name="Rectangle 19"/>
            <p:cNvSpPr>
              <a:spLocks noChangeArrowheads="1"/>
            </p:cNvSpPr>
            <p:nvPr/>
          </p:nvSpPr>
          <p:spPr bwMode="gray">
            <a:xfrm>
              <a:off x="2742" y="2646"/>
              <a:ext cx="2529" cy="26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 noChangeArrowheads="1"/>
            </p:cNvSpPr>
            <p:nvPr/>
          </p:nvSpPr>
          <p:spPr bwMode="gray">
            <a:xfrm>
              <a:off x="2736" y="2896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61176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13" name="Text Box 21"/>
          <p:cNvSpPr txBox="1">
            <a:spLocks noChangeArrowheads="1"/>
          </p:cNvSpPr>
          <p:nvPr/>
        </p:nvSpPr>
        <p:spPr bwMode="gray">
          <a:xfrm>
            <a:off x="1011238" y="4630738"/>
            <a:ext cx="32893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 Description of the sub contents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white">
          <a:xfrm>
            <a:off x="1455738" y="5440363"/>
            <a:ext cx="243205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Title in here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gray">
          <a:xfrm>
            <a:off x="1487488" y="2814638"/>
            <a:ext cx="243205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Title in here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gray">
          <a:xfrm>
            <a:off x="1487488" y="4083050"/>
            <a:ext cx="24320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Title in here</a:t>
            </a:r>
          </a:p>
        </p:txBody>
      </p:sp>
      <p:grpSp>
        <p:nvGrpSpPr>
          <p:cNvPr id="59425" name="Group 33"/>
          <p:cNvGrpSpPr>
            <a:grpSpLocks/>
          </p:cNvGrpSpPr>
          <p:nvPr/>
        </p:nvGrpSpPr>
        <p:grpSpPr bwMode="auto">
          <a:xfrm>
            <a:off x="630238" y="1474788"/>
            <a:ext cx="4051300" cy="914400"/>
            <a:chOff x="2728" y="983"/>
            <a:chExt cx="2552" cy="576"/>
          </a:xfrm>
        </p:grpSpPr>
        <p:sp>
          <p:nvSpPr>
            <p:cNvPr id="59426" name="Rectangle 34"/>
            <p:cNvSpPr>
              <a:spLocks noChangeArrowheads="1"/>
            </p:cNvSpPr>
            <p:nvPr/>
          </p:nvSpPr>
          <p:spPr bwMode="gray">
            <a:xfrm>
              <a:off x="2728" y="983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7" name="Rectangle 35"/>
            <p:cNvSpPr>
              <a:spLocks noChangeArrowheads="1"/>
            </p:cNvSpPr>
            <p:nvPr/>
          </p:nvSpPr>
          <p:spPr bwMode="gray">
            <a:xfrm>
              <a:off x="2741" y="989"/>
              <a:ext cx="2530" cy="26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8" name="Rectangle 36"/>
            <p:cNvSpPr>
              <a:spLocks noChangeArrowheads="1"/>
            </p:cNvSpPr>
            <p:nvPr/>
          </p:nvSpPr>
          <p:spPr bwMode="gray">
            <a:xfrm>
              <a:off x="2736" y="1239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61176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29" name="Text Box 37"/>
          <p:cNvSpPr txBox="1">
            <a:spLocks noChangeArrowheads="1"/>
          </p:cNvSpPr>
          <p:nvPr/>
        </p:nvSpPr>
        <p:spPr bwMode="gray">
          <a:xfrm>
            <a:off x="1011238" y="1997075"/>
            <a:ext cx="32893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 Description of the sub contents</a:t>
            </a:r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gray">
          <a:xfrm>
            <a:off x="1487488" y="1447800"/>
            <a:ext cx="24320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Title in 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Tip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84350"/>
            <a:ext cx="7010400" cy="3017838"/>
          </a:xfrm>
        </p:spPr>
        <p:txBody>
          <a:bodyPr/>
          <a:lstStyle/>
          <a:p>
            <a:pPr>
              <a:buClr>
                <a:schemeClr val="tx1"/>
              </a:buClr>
              <a:buSzPct val="90000"/>
            </a:pPr>
            <a:r>
              <a:rPr lang="en-US" sz="2400" b="1"/>
              <a:t>How do I incorporate my</a:t>
            </a:r>
            <a:r>
              <a:rPr lang="en-US" sz="2400" b="1">
                <a:solidFill>
                  <a:srgbClr val="FFFF00"/>
                </a:solidFill>
              </a:rPr>
              <a:t> </a:t>
            </a:r>
            <a:r>
              <a:rPr lang="en-US" sz="2400" b="1" u="sng">
                <a:solidFill>
                  <a:schemeClr val="tx1"/>
                </a:solidFill>
              </a:rPr>
              <a:t>LOGO</a:t>
            </a:r>
            <a:r>
              <a:rPr lang="en-US" sz="2400" b="1"/>
              <a:t> and </a:t>
            </a:r>
            <a:r>
              <a:rPr lang="en-US" sz="2400" b="1" u="sng">
                <a:solidFill>
                  <a:schemeClr val="tx1"/>
                </a:solidFill>
              </a:rPr>
              <a:t>URL</a:t>
            </a:r>
            <a:r>
              <a:rPr lang="en-US" sz="2400" b="1"/>
              <a:t> to a slide that will apply to all the other slides?</a:t>
            </a:r>
            <a:r>
              <a:rPr lang="en-US" sz="2400"/>
              <a:t> </a:t>
            </a:r>
          </a:p>
          <a:p>
            <a:endParaRPr lang="en-US" sz="2400"/>
          </a:p>
          <a:p>
            <a:pPr lvl="1"/>
            <a:r>
              <a:rPr lang="en-US" sz="2200"/>
              <a:t>On the [View] menu, point to [Master], and then click [Slide Master] or [Notes Master]. Change images to the one you like, then it will apply to all the other slides.</a:t>
            </a:r>
            <a:r>
              <a:rPr lang="en-US" sz="2400"/>
              <a:t>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black">
          <a:xfrm>
            <a:off x="1676400" y="5119688"/>
            <a:ext cx="6324600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>
                <a:cs typeface="Arial" charset="0"/>
              </a:rPr>
              <a:t>[ Image information in product ]</a:t>
            </a:r>
          </a:p>
          <a:p>
            <a:pPr algn="l">
              <a:buFont typeface="Wingdings" pitchFamily="2" charset="2"/>
              <a:buChar char="§"/>
            </a:pPr>
            <a:r>
              <a:rPr lang="en-US" sz="1000" b="0">
                <a:cs typeface="Arial" charset="0"/>
              </a:rPr>
              <a:t> Image : </a:t>
            </a:r>
            <a:r>
              <a:rPr lang="en-US" sz="1000" b="0"/>
              <a:t>www.openas.com</a:t>
            </a:r>
            <a:endParaRPr lang="en-US" sz="1000" b="0">
              <a:cs typeface="Arial" charset="0"/>
            </a:endParaRPr>
          </a:p>
          <a:p>
            <a:pPr algn="l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000" b="0">
                <a:cs typeface="Arial" charset="0"/>
              </a:rPr>
              <a:t> Note to customers : This image has been licensed to be used within this PowerPoint template only. </a:t>
            </a:r>
          </a:p>
          <a:p>
            <a:pPr algn="l"/>
            <a:r>
              <a:rPr lang="en-US" sz="1000" b="0">
                <a:cs typeface="Arial" charset="0"/>
              </a:rPr>
              <a:t>                                    You may not extract the image for any other use.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1939925" y="4105275"/>
            <a:ext cx="5056188" cy="923925"/>
            <a:chOff x="1267" y="2532"/>
            <a:chExt cx="3185" cy="582"/>
          </a:xfrm>
        </p:grpSpPr>
        <p:sp>
          <p:nvSpPr>
            <p:cNvPr id="60420" name="AutoShape 4"/>
            <p:cNvSpPr>
              <a:spLocks noChangeArrowheads="1"/>
            </p:cNvSpPr>
            <p:nvPr/>
          </p:nvSpPr>
          <p:spPr bwMode="gray">
            <a:xfrm>
              <a:off x="1267" y="2532"/>
              <a:ext cx="3185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gray">
            <a:xfrm>
              <a:off x="1412" y="311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22" name="Line 6"/>
            <p:cNvSpPr>
              <a:spLocks noChangeShapeType="1"/>
            </p:cNvSpPr>
            <p:nvPr/>
          </p:nvSpPr>
          <p:spPr bwMode="gray">
            <a:xfrm>
              <a:off x="1418" y="25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3" name="Group 7"/>
          <p:cNvGrpSpPr>
            <a:grpSpLocks/>
          </p:cNvGrpSpPr>
          <p:nvPr/>
        </p:nvGrpSpPr>
        <p:grpSpPr bwMode="auto">
          <a:xfrm>
            <a:off x="2014538" y="5295900"/>
            <a:ext cx="5084762" cy="923925"/>
            <a:chOff x="1314" y="3282"/>
            <a:chExt cx="3203" cy="582"/>
          </a:xfrm>
        </p:grpSpPr>
        <p:sp>
          <p:nvSpPr>
            <p:cNvPr id="60424" name="AutoShape 8"/>
            <p:cNvSpPr>
              <a:spLocks noChangeArrowheads="1"/>
            </p:cNvSpPr>
            <p:nvPr/>
          </p:nvSpPr>
          <p:spPr bwMode="gray">
            <a:xfrm>
              <a:off x="1314" y="3282"/>
              <a:ext cx="3203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shade val="6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gray">
            <a:xfrm>
              <a:off x="1392" y="386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gray">
            <a:xfrm>
              <a:off x="1407" y="328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7" name="Group 11"/>
          <p:cNvGrpSpPr>
            <a:grpSpLocks/>
          </p:cNvGrpSpPr>
          <p:nvPr/>
        </p:nvGrpSpPr>
        <p:grpSpPr bwMode="auto">
          <a:xfrm>
            <a:off x="2014538" y="2914650"/>
            <a:ext cx="5084762" cy="923925"/>
            <a:chOff x="1314" y="1782"/>
            <a:chExt cx="3203" cy="582"/>
          </a:xfrm>
        </p:grpSpPr>
        <p:sp>
          <p:nvSpPr>
            <p:cNvPr id="60428" name="AutoShape 1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shade val="6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0429" name="Line 1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30" name="Line 1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31" name="Group 15"/>
          <p:cNvGrpSpPr>
            <a:grpSpLocks/>
          </p:cNvGrpSpPr>
          <p:nvPr/>
        </p:nvGrpSpPr>
        <p:grpSpPr bwMode="auto">
          <a:xfrm>
            <a:off x="1920875" y="1752600"/>
            <a:ext cx="5027613" cy="923925"/>
            <a:chOff x="1255" y="1050"/>
            <a:chExt cx="3167" cy="582"/>
          </a:xfrm>
        </p:grpSpPr>
        <p:sp>
          <p:nvSpPr>
            <p:cNvPr id="60432" name="AutoShape 1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0433" name="Line 1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34" name="Line 1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35" name="Text Box 4"/>
          <p:cNvSpPr txBox="1">
            <a:spLocks noChangeArrowheads="1"/>
          </p:cNvSpPr>
          <p:nvPr/>
        </p:nvSpPr>
        <p:spPr bwMode="gray">
          <a:xfrm>
            <a:off x="2228850" y="1914525"/>
            <a:ext cx="457041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0">
                <a:solidFill>
                  <a:srgbClr val="F8F8F8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60436" name="Text Box 11"/>
          <p:cNvSpPr txBox="1">
            <a:spLocks noChangeArrowheads="1"/>
          </p:cNvSpPr>
          <p:nvPr/>
        </p:nvSpPr>
        <p:spPr bwMode="gray">
          <a:xfrm>
            <a:off x="2187575" y="3060700"/>
            <a:ext cx="457041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0">
                <a:solidFill>
                  <a:srgbClr val="F8F8F8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60437" name="Text Box 18"/>
          <p:cNvSpPr txBox="1">
            <a:spLocks noChangeArrowheads="1"/>
          </p:cNvSpPr>
          <p:nvPr/>
        </p:nvSpPr>
        <p:spPr bwMode="gray">
          <a:xfrm>
            <a:off x="2228850" y="4284663"/>
            <a:ext cx="457041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0">
                <a:solidFill>
                  <a:srgbClr val="F8F8F8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60438" name="Text Box 25"/>
          <p:cNvSpPr txBox="1">
            <a:spLocks noChangeArrowheads="1"/>
          </p:cNvSpPr>
          <p:nvPr/>
        </p:nvSpPr>
        <p:spPr bwMode="gray">
          <a:xfrm>
            <a:off x="2187575" y="5453063"/>
            <a:ext cx="457041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0">
                <a:solidFill>
                  <a:srgbClr val="F8F8F8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grpSp>
        <p:nvGrpSpPr>
          <p:cNvPr id="60439" name="Group 5"/>
          <p:cNvGrpSpPr>
            <a:grpSpLocks/>
          </p:cNvGrpSpPr>
          <p:nvPr/>
        </p:nvGrpSpPr>
        <p:grpSpPr bwMode="auto">
          <a:xfrm>
            <a:off x="1104900" y="1690688"/>
            <a:ext cx="1238250" cy="1236662"/>
            <a:chOff x="802" y="845"/>
            <a:chExt cx="827" cy="826"/>
          </a:xfrm>
        </p:grpSpPr>
        <p:sp>
          <p:nvSpPr>
            <p:cNvPr id="60440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en-US" b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0441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0442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60443" name="Text Box 9"/>
          <p:cNvSpPr txBox="1">
            <a:spLocks noChangeArrowheads="1"/>
          </p:cNvSpPr>
          <p:nvPr/>
        </p:nvSpPr>
        <p:spPr bwMode="gray">
          <a:xfrm>
            <a:off x="1176338" y="2008188"/>
            <a:ext cx="10826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  <a:cs typeface="Arial" charset="0"/>
              </a:rPr>
              <a:t>Text in here</a:t>
            </a:r>
          </a:p>
        </p:txBody>
      </p:sp>
      <p:grpSp>
        <p:nvGrpSpPr>
          <p:cNvPr id="60444" name="Group 12"/>
          <p:cNvGrpSpPr>
            <a:grpSpLocks/>
          </p:cNvGrpSpPr>
          <p:nvPr/>
        </p:nvGrpSpPr>
        <p:grpSpPr bwMode="auto">
          <a:xfrm>
            <a:off x="6686550" y="2733675"/>
            <a:ext cx="1238250" cy="1236663"/>
            <a:chOff x="802" y="845"/>
            <a:chExt cx="827" cy="826"/>
          </a:xfrm>
        </p:grpSpPr>
        <p:sp>
          <p:nvSpPr>
            <p:cNvPr id="60445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0446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1">
                  <a:alpha val="70195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0447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1">
                  <a:alpha val="30196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60448" name="Text Box 16"/>
          <p:cNvSpPr txBox="1">
            <a:spLocks noChangeArrowheads="1"/>
          </p:cNvSpPr>
          <p:nvPr/>
        </p:nvSpPr>
        <p:spPr bwMode="gray">
          <a:xfrm>
            <a:off x="6757988" y="3043238"/>
            <a:ext cx="10810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  <a:cs typeface="Arial" charset="0"/>
              </a:rPr>
              <a:t>Text in here</a:t>
            </a:r>
          </a:p>
        </p:txBody>
      </p:sp>
      <p:grpSp>
        <p:nvGrpSpPr>
          <p:cNvPr id="60449" name="Group 19"/>
          <p:cNvGrpSpPr>
            <a:grpSpLocks/>
          </p:cNvGrpSpPr>
          <p:nvPr/>
        </p:nvGrpSpPr>
        <p:grpSpPr bwMode="auto">
          <a:xfrm>
            <a:off x="1095375" y="3954463"/>
            <a:ext cx="1238250" cy="1236662"/>
            <a:chOff x="802" y="845"/>
            <a:chExt cx="827" cy="826"/>
          </a:xfrm>
        </p:grpSpPr>
        <p:sp>
          <p:nvSpPr>
            <p:cNvPr id="60450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0451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0452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60453" name="Text Box 23"/>
          <p:cNvSpPr txBox="1">
            <a:spLocks noChangeArrowheads="1"/>
          </p:cNvSpPr>
          <p:nvPr/>
        </p:nvSpPr>
        <p:spPr bwMode="gray">
          <a:xfrm>
            <a:off x="1166813" y="4254500"/>
            <a:ext cx="10826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  <a:cs typeface="Arial" charset="0"/>
              </a:rPr>
              <a:t>Text in here</a:t>
            </a:r>
          </a:p>
        </p:txBody>
      </p:sp>
      <p:grpSp>
        <p:nvGrpSpPr>
          <p:cNvPr id="60454" name="Group 26"/>
          <p:cNvGrpSpPr>
            <a:grpSpLocks/>
          </p:cNvGrpSpPr>
          <p:nvPr/>
        </p:nvGrpSpPr>
        <p:grpSpPr bwMode="auto">
          <a:xfrm>
            <a:off x="6686550" y="5114925"/>
            <a:ext cx="1238250" cy="1236663"/>
            <a:chOff x="802" y="845"/>
            <a:chExt cx="827" cy="826"/>
          </a:xfrm>
        </p:grpSpPr>
        <p:sp>
          <p:nvSpPr>
            <p:cNvPr id="60455" name="Oval 27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0456" name="Oval 28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alpha val="70195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0457" name="Oval 29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alpha val="30196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b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60458" name="Text Box 30"/>
          <p:cNvSpPr txBox="1">
            <a:spLocks noChangeArrowheads="1"/>
          </p:cNvSpPr>
          <p:nvPr/>
        </p:nvSpPr>
        <p:spPr bwMode="gray">
          <a:xfrm>
            <a:off x="6757988" y="5422900"/>
            <a:ext cx="10810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80808"/>
                </a:solidFill>
                <a:cs typeface="Arial" charset="0"/>
              </a:rPr>
              <a:t>Text in 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61443" name="Freeform 3"/>
          <p:cNvSpPr>
            <a:spLocks/>
          </p:cNvSpPr>
          <p:nvPr/>
        </p:nvSpPr>
        <p:spPr bwMode="gray">
          <a:xfrm flipH="1">
            <a:off x="609600" y="2047875"/>
            <a:ext cx="2063750" cy="1728788"/>
          </a:xfrm>
          <a:custGeom>
            <a:avLst/>
            <a:gdLst/>
            <a:ahLst/>
            <a:cxnLst>
              <a:cxn ang="0">
                <a:pos x="303" y="1008"/>
              </a:cxn>
              <a:cxn ang="0">
                <a:pos x="1299" y="1008"/>
              </a:cxn>
              <a:cxn ang="0">
                <a:pos x="1296" y="315"/>
              </a:cxn>
              <a:cxn ang="0">
                <a:pos x="942" y="0"/>
              </a:cxn>
              <a:cxn ang="0">
                <a:pos x="3" y="0"/>
              </a:cxn>
              <a:cxn ang="0">
                <a:pos x="0" y="723"/>
              </a:cxn>
              <a:cxn ang="0">
                <a:pos x="303" y="1008"/>
              </a:cxn>
            </a:cxnLst>
            <a:rect l="0" t="0" r="r" b="b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28575" cmpd="sng">
            <a:solidFill>
              <a:srgbClr val="F8F8F8"/>
            </a:solidFill>
            <a:round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1444" name="Freeform 4"/>
          <p:cNvSpPr>
            <a:spLocks/>
          </p:cNvSpPr>
          <p:nvPr/>
        </p:nvSpPr>
        <p:spPr bwMode="ltGray">
          <a:xfrm>
            <a:off x="2911475" y="2047875"/>
            <a:ext cx="2063750" cy="1728788"/>
          </a:xfrm>
          <a:custGeom>
            <a:avLst/>
            <a:gdLst/>
            <a:ahLst/>
            <a:cxnLst>
              <a:cxn ang="0">
                <a:pos x="303" y="1008"/>
              </a:cxn>
              <a:cxn ang="0">
                <a:pos x="1299" y="1008"/>
              </a:cxn>
              <a:cxn ang="0">
                <a:pos x="1296" y="315"/>
              </a:cxn>
              <a:cxn ang="0">
                <a:pos x="942" y="0"/>
              </a:cxn>
              <a:cxn ang="0">
                <a:pos x="3" y="0"/>
              </a:cxn>
              <a:cxn ang="0">
                <a:pos x="0" y="723"/>
              </a:cxn>
              <a:cxn ang="0">
                <a:pos x="303" y="1008"/>
              </a:cxn>
            </a:cxnLst>
            <a:rect l="0" t="0" r="r" b="b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80000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cmpd="sng">
            <a:solidFill>
              <a:srgbClr val="F8F8F8"/>
            </a:solidFill>
            <a:round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1445" name="Freeform 5"/>
          <p:cNvSpPr>
            <a:spLocks/>
          </p:cNvSpPr>
          <p:nvPr/>
        </p:nvSpPr>
        <p:spPr bwMode="gray">
          <a:xfrm>
            <a:off x="609600" y="4062413"/>
            <a:ext cx="2063750" cy="1728787"/>
          </a:xfrm>
          <a:custGeom>
            <a:avLst/>
            <a:gdLst/>
            <a:ahLst/>
            <a:cxnLst>
              <a:cxn ang="0">
                <a:pos x="303" y="1008"/>
              </a:cxn>
              <a:cxn ang="0">
                <a:pos x="1299" y="1008"/>
              </a:cxn>
              <a:cxn ang="0">
                <a:pos x="1296" y="315"/>
              </a:cxn>
              <a:cxn ang="0">
                <a:pos x="942" y="0"/>
              </a:cxn>
              <a:cxn ang="0">
                <a:pos x="3" y="0"/>
              </a:cxn>
              <a:cxn ang="0">
                <a:pos x="0" y="723"/>
              </a:cxn>
              <a:cxn ang="0">
                <a:pos x="303" y="1008"/>
              </a:cxn>
            </a:cxnLst>
            <a:rect l="0" t="0" r="r" b="b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6078"/>
                  <a:invGamma/>
                </a:schemeClr>
              </a:gs>
            </a:gsLst>
            <a:lin ang="18900000" scaled="1"/>
          </a:gradFill>
          <a:ln w="28575" cmpd="sng">
            <a:solidFill>
              <a:srgbClr val="F8F8F8"/>
            </a:solidFill>
            <a:round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1446" name="Freeform 6"/>
          <p:cNvSpPr>
            <a:spLocks/>
          </p:cNvSpPr>
          <p:nvPr/>
        </p:nvSpPr>
        <p:spPr bwMode="gray">
          <a:xfrm flipH="1">
            <a:off x="2895600" y="4038600"/>
            <a:ext cx="2063750" cy="1728788"/>
          </a:xfrm>
          <a:custGeom>
            <a:avLst/>
            <a:gdLst/>
            <a:ahLst/>
            <a:cxnLst>
              <a:cxn ang="0">
                <a:pos x="303" y="1008"/>
              </a:cxn>
              <a:cxn ang="0">
                <a:pos x="1299" y="1008"/>
              </a:cxn>
              <a:cxn ang="0">
                <a:pos x="1296" y="315"/>
              </a:cxn>
              <a:cxn ang="0">
                <a:pos x="942" y="0"/>
              </a:cxn>
              <a:cxn ang="0">
                <a:pos x="3" y="0"/>
              </a:cxn>
              <a:cxn ang="0">
                <a:pos x="0" y="723"/>
              </a:cxn>
              <a:cxn ang="0">
                <a:pos x="303" y="1008"/>
              </a:cxn>
            </a:cxnLst>
            <a:rect l="0" t="0" r="r" b="b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6275"/>
                  <a:invGamma/>
                </a:schemeClr>
              </a:gs>
            </a:gsLst>
            <a:lin ang="18900000" scaled="1"/>
          </a:gradFill>
          <a:ln w="28575" cmpd="sng">
            <a:solidFill>
              <a:srgbClr val="F8F8F8"/>
            </a:solidFill>
            <a:round/>
            <a:headEnd/>
            <a:tailEnd/>
          </a:ln>
          <a:effectLst>
            <a:outerShdw dist="107763" dir="2700000" algn="ctr" rotWithShape="0">
              <a:srgbClr val="1C1C1C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gray">
          <a:xfrm>
            <a:off x="1752600" y="2865438"/>
            <a:ext cx="2081213" cy="2082800"/>
          </a:xfrm>
          <a:prstGeom prst="ellipse">
            <a:avLst/>
          </a:prstGeom>
          <a:solidFill>
            <a:srgbClr val="FE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white">
          <a:xfrm>
            <a:off x="811213" y="2451100"/>
            <a:ext cx="1579562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FFFFF"/>
                </a:solidFill>
                <a:cs typeface="Arial" charset="0"/>
              </a:rPr>
              <a:t>Description of the contents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white">
          <a:xfrm>
            <a:off x="3162300" y="2451100"/>
            <a:ext cx="157956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FFFFF"/>
                </a:solidFill>
                <a:cs typeface="Arial" charset="0"/>
              </a:rPr>
              <a:t>Description of the contents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white">
          <a:xfrm>
            <a:off x="819150" y="5002213"/>
            <a:ext cx="157956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FFFFF"/>
                </a:solidFill>
                <a:cs typeface="Arial" charset="0"/>
              </a:rPr>
              <a:t>Description of the contents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white">
          <a:xfrm>
            <a:off x="3162300" y="5002213"/>
            <a:ext cx="157956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FFFFF"/>
                </a:solidFill>
                <a:cs typeface="Arial" charset="0"/>
              </a:rPr>
              <a:t>Description of the contents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gray">
          <a:xfrm>
            <a:off x="2019300" y="33242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M1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gray">
          <a:xfrm>
            <a:off x="3122613" y="33242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M2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gray">
          <a:xfrm>
            <a:off x="2019300" y="42672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M4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gray">
          <a:xfrm>
            <a:off x="3122613" y="42672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M3</a:t>
            </a:r>
          </a:p>
        </p:txBody>
      </p:sp>
      <p:sp>
        <p:nvSpPr>
          <p:cNvPr id="61456" name="Text Box 4"/>
          <p:cNvSpPr txBox="1">
            <a:spLocks noChangeArrowheads="1"/>
          </p:cNvSpPr>
          <p:nvPr/>
        </p:nvSpPr>
        <p:spPr bwMode="black">
          <a:xfrm>
            <a:off x="5121275" y="3038475"/>
            <a:ext cx="3810000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ThemeGallery is a </a:t>
            </a:r>
            <a:r>
              <a:rPr lang="en-US" sz="2400">
                <a:solidFill>
                  <a:srgbClr val="FEE002"/>
                </a:solidFill>
              </a:rPr>
              <a:t>Design Digital Content &amp; Contents mall</a:t>
            </a:r>
            <a:r>
              <a:rPr lang="en-US" sz="2400"/>
              <a:t> developed by Guild Design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reeform 2"/>
          <p:cNvSpPr>
            <a:spLocks/>
          </p:cNvSpPr>
          <p:nvPr/>
        </p:nvSpPr>
        <p:spPr bwMode="invGray">
          <a:xfrm>
            <a:off x="2413000" y="3684588"/>
            <a:ext cx="1900238" cy="137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alpha val="0"/>
                </a:schemeClr>
              </a:gs>
              <a:gs pos="100000">
                <a:schemeClr val="tx1">
                  <a:alpha val="60001"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Freeform 3"/>
          <p:cNvSpPr>
            <a:spLocks/>
          </p:cNvSpPr>
          <p:nvPr/>
        </p:nvSpPr>
        <p:spPr bwMode="invGray">
          <a:xfrm>
            <a:off x="4332288" y="3619500"/>
            <a:ext cx="366712" cy="1562100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alpha val="0"/>
                </a:schemeClr>
              </a:gs>
              <a:gs pos="100000">
                <a:schemeClr val="tx1">
                  <a:alpha val="60001"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Freeform 4"/>
          <p:cNvSpPr>
            <a:spLocks/>
          </p:cNvSpPr>
          <p:nvPr/>
        </p:nvSpPr>
        <p:spPr bwMode="invGray">
          <a:xfrm flipH="1">
            <a:off x="4732338" y="3684588"/>
            <a:ext cx="1900237" cy="137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alpha val="0"/>
                </a:schemeClr>
              </a:gs>
              <a:gs pos="100000">
                <a:schemeClr val="tx1">
                  <a:alpha val="60001"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1905000" y="2611438"/>
            <a:ext cx="1362075" cy="1322387"/>
            <a:chOff x="4320" y="1152"/>
            <a:chExt cx="414" cy="402"/>
          </a:xfrm>
        </p:grpSpPr>
        <p:sp>
          <p:nvSpPr>
            <p:cNvPr id="62470" name="AutoShape 6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72" name="Rectangle 8"/>
          <p:cNvSpPr>
            <a:spLocks noChangeArrowheads="1"/>
          </p:cNvSpPr>
          <p:nvPr/>
        </p:nvSpPr>
        <p:spPr bwMode="gray">
          <a:xfrm>
            <a:off x="1998663" y="2897188"/>
            <a:ext cx="1249362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Text in </a:t>
            </a:r>
          </a:p>
          <a:p>
            <a:pPr algn="ctr"/>
            <a:r>
              <a:rPr lang="en-US" sz="2400">
                <a:solidFill>
                  <a:srgbClr val="FFFFFF"/>
                </a:solidFill>
              </a:rPr>
              <a:t>here</a:t>
            </a: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3830638" y="2611438"/>
            <a:ext cx="1362075" cy="1322387"/>
            <a:chOff x="4320" y="1152"/>
            <a:chExt cx="414" cy="402"/>
          </a:xfrm>
        </p:grpSpPr>
        <p:sp>
          <p:nvSpPr>
            <p:cNvPr id="62474" name="AutoShape 10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Freeform 11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76" name="Group 12"/>
          <p:cNvGrpSpPr>
            <a:grpSpLocks/>
          </p:cNvGrpSpPr>
          <p:nvPr/>
        </p:nvGrpSpPr>
        <p:grpSpPr bwMode="auto">
          <a:xfrm>
            <a:off x="5800725" y="2620963"/>
            <a:ext cx="1362075" cy="1322387"/>
            <a:chOff x="4320" y="1152"/>
            <a:chExt cx="414" cy="402"/>
          </a:xfrm>
        </p:grpSpPr>
        <p:sp>
          <p:nvSpPr>
            <p:cNvPr id="62477" name="AutoShape 13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8" name="Freeform 14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79" name="Rectangle 15"/>
          <p:cNvSpPr>
            <a:spLocks noChangeArrowheads="1"/>
          </p:cNvSpPr>
          <p:nvPr/>
        </p:nvSpPr>
        <p:spPr bwMode="gray">
          <a:xfrm>
            <a:off x="3879850" y="2897188"/>
            <a:ext cx="1249363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Text in </a:t>
            </a:r>
          </a:p>
          <a:p>
            <a:pPr algn="ctr"/>
            <a:r>
              <a:rPr lang="en-US" sz="2400">
                <a:solidFill>
                  <a:srgbClr val="FFFFFF"/>
                </a:solidFill>
              </a:rPr>
              <a:t>here</a:t>
            </a: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gray">
          <a:xfrm>
            <a:off x="5880100" y="2906713"/>
            <a:ext cx="1249363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Text in </a:t>
            </a:r>
          </a:p>
          <a:p>
            <a:pPr algn="ctr"/>
            <a:r>
              <a:rPr lang="en-US" sz="2400">
                <a:solidFill>
                  <a:srgbClr val="FFFFFF"/>
                </a:solidFill>
              </a:rPr>
              <a:t>here</a:t>
            </a: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black">
          <a:xfrm>
            <a:off x="1295400" y="1687513"/>
            <a:ext cx="6477000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/>
              <a:t>ThemeGallery  is a Design Digital Content &amp; Contents mall developed by Guild Design Inc.</a:t>
            </a:r>
          </a:p>
        </p:txBody>
      </p:sp>
      <p:sp>
        <p:nvSpPr>
          <p:cNvPr id="62482" name="AutoShape 18"/>
          <p:cNvSpPr>
            <a:spLocks noChangeArrowheads="1"/>
          </p:cNvSpPr>
          <p:nvPr/>
        </p:nvSpPr>
        <p:spPr bwMode="ltGray">
          <a:xfrm>
            <a:off x="1579563" y="5272088"/>
            <a:ext cx="5888037" cy="9763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1670050" y="5427663"/>
            <a:ext cx="5721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en-US">
                <a:solidFill>
                  <a:srgbClr val="1C1C1C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6248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63491" name="AutoShape 3"/>
          <p:cNvSpPr>
            <a:spLocks noChangeArrowheads="1"/>
          </p:cNvSpPr>
          <p:nvPr/>
        </p:nvSpPr>
        <p:spPr bwMode="gray">
          <a:xfrm>
            <a:off x="609600" y="4419600"/>
            <a:ext cx="2543175" cy="1600200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accent1">
                  <a:gamma/>
                  <a:shade val="7921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invGray">
          <a:xfrm>
            <a:off x="3584575" y="3790950"/>
            <a:ext cx="19050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cs typeface="Arial" charset="0"/>
              </a:rPr>
              <a:t> Description of the contents</a:t>
            </a:r>
          </a:p>
        </p:txBody>
      </p:sp>
      <p:sp>
        <p:nvSpPr>
          <p:cNvPr id="63493" name="AutoShape 5"/>
          <p:cNvSpPr>
            <a:spLocks noChangeArrowheads="1"/>
          </p:cNvSpPr>
          <p:nvPr/>
        </p:nvSpPr>
        <p:spPr bwMode="gray">
          <a:xfrm>
            <a:off x="663575" y="48482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Text Box 18"/>
          <p:cNvSpPr txBox="1">
            <a:spLocks noChangeArrowheads="1"/>
          </p:cNvSpPr>
          <p:nvPr/>
        </p:nvSpPr>
        <p:spPr bwMode="white">
          <a:xfrm>
            <a:off x="1065213" y="4443413"/>
            <a:ext cx="1651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FF"/>
                </a:solidFill>
                <a:cs typeface="Arial" charset="0"/>
              </a:rPr>
              <a:t>Text in here</a:t>
            </a:r>
          </a:p>
        </p:txBody>
      </p:sp>
      <p:sp>
        <p:nvSpPr>
          <p:cNvPr id="63495" name="Text Box 9"/>
          <p:cNvSpPr txBox="1">
            <a:spLocks noChangeArrowheads="1"/>
          </p:cNvSpPr>
          <p:nvPr/>
        </p:nvSpPr>
        <p:spPr bwMode="gray">
          <a:xfrm>
            <a:off x="704850" y="4926013"/>
            <a:ext cx="2316163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63496" name="AutoShape 8"/>
          <p:cNvSpPr>
            <a:spLocks noChangeArrowheads="1"/>
          </p:cNvSpPr>
          <p:nvPr/>
        </p:nvSpPr>
        <p:spPr bwMode="gray">
          <a:xfrm>
            <a:off x="609600" y="2057400"/>
            <a:ext cx="2543175" cy="1600200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gray">
          <a:xfrm>
            <a:off x="663575" y="24860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Text Box 18"/>
          <p:cNvSpPr txBox="1">
            <a:spLocks noChangeArrowheads="1"/>
          </p:cNvSpPr>
          <p:nvPr/>
        </p:nvSpPr>
        <p:spPr bwMode="white">
          <a:xfrm>
            <a:off x="1065213" y="2081213"/>
            <a:ext cx="1651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FF"/>
                </a:solidFill>
                <a:cs typeface="Arial" charset="0"/>
              </a:rPr>
              <a:t>Text in here</a:t>
            </a:r>
          </a:p>
        </p:txBody>
      </p:sp>
      <p:sp>
        <p:nvSpPr>
          <p:cNvPr id="63499" name="Text Box 9"/>
          <p:cNvSpPr txBox="1">
            <a:spLocks noChangeArrowheads="1"/>
          </p:cNvSpPr>
          <p:nvPr/>
        </p:nvSpPr>
        <p:spPr bwMode="gray">
          <a:xfrm>
            <a:off x="704850" y="2563813"/>
            <a:ext cx="2316163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63500" name="AutoShape 12"/>
          <p:cNvSpPr>
            <a:spLocks noChangeArrowheads="1"/>
          </p:cNvSpPr>
          <p:nvPr/>
        </p:nvSpPr>
        <p:spPr bwMode="gray">
          <a:xfrm>
            <a:off x="5943600" y="4419600"/>
            <a:ext cx="2543175" cy="1600200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hlink">
                  <a:gamma/>
                  <a:shade val="7921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AutoShape 13"/>
          <p:cNvSpPr>
            <a:spLocks noChangeArrowheads="1"/>
          </p:cNvSpPr>
          <p:nvPr/>
        </p:nvSpPr>
        <p:spPr bwMode="gray">
          <a:xfrm>
            <a:off x="5997575" y="48482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Text Box 18"/>
          <p:cNvSpPr txBox="1">
            <a:spLocks noChangeArrowheads="1"/>
          </p:cNvSpPr>
          <p:nvPr/>
        </p:nvSpPr>
        <p:spPr bwMode="white">
          <a:xfrm>
            <a:off x="6399213" y="4443413"/>
            <a:ext cx="1651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FF"/>
                </a:solidFill>
                <a:cs typeface="Arial" charset="0"/>
              </a:rPr>
              <a:t>Text in here</a:t>
            </a:r>
          </a:p>
        </p:txBody>
      </p:sp>
      <p:sp>
        <p:nvSpPr>
          <p:cNvPr id="63503" name="Text Box 9"/>
          <p:cNvSpPr txBox="1">
            <a:spLocks noChangeArrowheads="1"/>
          </p:cNvSpPr>
          <p:nvPr/>
        </p:nvSpPr>
        <p:spPr bwMode="gray">
          <a:xfrm>
            <a:off x="6038850" y="4926013"/>
            <a:ext cx="2316163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63504" name="AutoShape 16"/>
          <p:cNvSpPr>
            <a:spLocks noChangeArrowheads="1"/>
          </p:cNvSpPr>
          <p:nvPr/>
        </p:nvSpPr>
        <p:spPr bwMode="gray">
          <a:xfrm>
            <a:off x="5943600" y="2057400"/>
            <a:ext cx="2543175" cy="1600200"/>
          </a:xfrm>
          <a:prstGeom prst="roundRect">
            <a:avLst>
              <a:gd name="adj" fmla="val 12699"/>
            </a:avLst>
          </a:prstGeom>
          <a:gradFill rotWithShape="1">
            <a:gsLst>
              <a:gs pos="0">
                <a:schemeClr val="accent2">
                  <a:gamma/>
                  <a:shade val="7921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AutoShape 17"/>
          <p:cNvSpPr>
            <a:spLocks noChangeArrowheads="1"/>
          </p:cNvSpPr>
          <p:nvPr/>
        </p:nvSpPr>
        <p:spPr bwMode="gray">
          <a:xfrm>
            <a:off x="5997575" y="24860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white">
          <a:xfrm>
            <a:off x="6399213" y="2081213"/>
            <a:ext cx="1651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FF"/>
                </a:solidFill>
                <a:cs typeface="Arial" charset="0"/>
              </a:rPr>
              <a:t>Text in here</a:t>
            </a:r>
          </a:p>
        </p:txBody>
      </p:sp>
      <p:sp>
        <p:nvSpPr>
          <p:cNvPr id="63507" name="Text Box 9"/>
          <p:cNvSpPr txBox="1">
            <a:spLocks noChangeArrowheads="1"/>
          </p:cNvSpPr>
          <p:nvPr/>
        </p:nvSpPr>
        <p:spPr bwMode="gray">
          <a:xfrm>
            <a:off x="6038850" y="2563813"/>
            <a:ext cx="2316163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grpSp>
        <p:nvGrpSpPr>
          <p:cNvPr id="63508" name="Group 20"/>
          <p:cNvGrpSpPr>
            <a:grpSpLocks/>
          </p:cNvGrpSpPr>
          <p:nvPr/>
        </p:nvGrpSpPr>
        <p:grpSpPr bwMode="auto">
          <a:xfrm>
            <a:off x="3095625" y="2667000"/>
            <a:ext cx="2819400" cy="2803525"/>
            <a:chOff x="1950" y="1680"/>
            <a:chExt cx="1776" cy="1766"/>
          </a:xfrm>
        </p:grpSpPr>
        <p:sp>
          <p:nvSpPr>
            <p:cNvPr id="63509" name="AutoShape 21"/>
            <p:cNvSpPr>
              <a:spLocks noChangeArrowheads="1"/>
            </p:cNvSpPr>
            <p:nvPr/>
          </p:nvSpPr>
          <p:spPr bwMode="gray">
            <a:xfrm rot="6774404">
              <a:off x="1986" y="1770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3510" name="AutoShape 22"/>
            <p:cNvSpPr>
              <a:spLocks noChangeArrowheads="1"/>
            </p:cNvSpPr>
            <p:nvPr/>
          </p:nvSpPr>
          <p:spPr bwMode="gray">
            <a:xfrm rot="12174404">
              <a:off x="1950" y="1759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3511" name="AutoShape 23"/>
            <p:cNvSpPr>
              <a:spLocks noChangeArrowheads="1"/>
            </p:cNvSpPr>
            <p:nvPr/>
          </p:nvSpPr>
          <p:spPr bwMode="gray">
            <a:xfrm rot="17574404">
              <a:off x="2011" y="1692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3512" name="AutoShape 24"/>
            <p:cNvSpPr>
              <a:spLocks noChangeArrowheads="1"/>
            </p:cNvSpPr>
            <p:nvPr/>
          </p:nvSpPr>
          <p:spPr bwMode="gray">
            <a:xfrm rot="22974404">
              <a:off x="2038" y="1728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grayWhite">
          <a:xfrm>
            <a:off x="1016000" y="2590800"/>
            <a:ext cx="7061200" cy="3733800"/>
          </a:xfrm>
          <a:prstGeom prst="roundRect">
            <a:avLst>
              <a:gd name="adj" fmla="val 8097"/>
            </a:avLst>
          </a:prstGeom>
          <a:solidFill>
            <a:srgbClr val="FFFFFF"/>
          </a:solidFill>
          <a:ln w="9525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gray">
          <a:xfrm>
            <a:off x="6159500" y="2951163"/>
            <a:ext cx="1560513" cy="2652712"/>
          </a:xfrm>
          <a:prstGeom prst="roundRect">
            <a:avLst>
              <a:gd name="adj" fmla="val 9523"/>
            </a:avLst>
          </a:prstGeom>
          <a:solidFill>
            <a:schemeClr val="hlink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gray">
          <a:xfrm>
            <a:off x="4545013" y="2951163"/>
            <a:ext cx="1560512" cy="2652712"/>
          </a:xfrm>
          <a:prstGeom prst="roundRect">
            <a:avLst>
              <a:gd name="adj" fmla="val 9523"/>
            </a:avLst>
          </a:prstGeom>
          <a:solidFill>
            <a:schemeClr val="folHlink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gray">
          <a:xfrm>
            <a:off x="2933700" y="2951163"/>
            <a:ext cx="1560513" cy="2652712"/>
          </a:xfrm>
          <a:prstGeom prst="roundRect">
            <a:avLst>
              <a:gd name="adj" fmla="val 9523"/>
            </a:avLst>
          </a:prstGeom>
          <a:solidFill>
            <a:schemeClr val="accent2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gray">
          <a:xfrm>
            <a:off x="1319213" y="2951163"/>
            <a:ext cx="1560512" cy="2652712"/>
          </a:xfrm>
          <a:prstGeom prst="roundRect">
            <a:avLst>
              <a:gd name="adj" fmla="val 9523"/>
            </a:avLst>
          </a:prstGeom>
          <a:solidFill>
            <a:schemeClr val="accent1">
              <a:alpha val="3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black">
          <a:xfrm>
            <a:off x="1244600" y="1676400"/>
            <a:ext cx="6629400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>
                <a:cs typeface="Arial" charset="0"/>
              </a:rPr>
              <a:t>ThemeGallery  is a Design Digital Content &amp; Contents mall developed by Guild Design Inc.</a:t>
            </a:r>
          </a:p>
        </p:txBody>
      </p:sp>
      <p:grpSp>
        <p:nvGrpSpPr>
          <p:cNvPr id="65545" name="Group 9"/>
          <p:cNvGrpSpPr>
            <a:grpSpLocks/>
          </p:cNvGrpSpPr>
          <p:nvPr/>
        </p:nvGrpSpPr>
        <p:grpSpPr bwMode="auto">
          <a:xfrm>
            <a:off x="1323975" y="5299075"/>
            <a:ext cx="1554163" cy="704850"/>
            <a:chOff x="657" y="2893"/>
            <a:chExt cx="1032" cy="590"/>
          </a:xfrm>
        </p:grpSpPr>
        <p:sp>
          <p:nvSpPr>
            <p:cNvPr id="65546" name="AutoShape 10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AutoShape 11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943225" y="5299075"/>
            <a:ext cx="1554163" cy="704850"/>
            <a:chOff x="657" y="2893"/>
            <a:chExt cx="1032" cy="590"/>
          </a:xfrm>
        </p:grpSpPr>
        <p:sp>
          <p:nvSpPr>
            <p:cNvPr id="65549" name="AutoShape 13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AutoShape 14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51" name="Group 15"/>
          <p:cNvGrpSpPr>
            <a:grpSpLocks/>
          </p:cNvGrpSpPr>
          <p:nvPr/>
        </p:nvGrpSpPr>
        <p:grpSpPr bwMode="auto">
          <a:xfrm>
            <a:off x="4560888" y="5299075"/>
            <a:ext cx="1554162" cy="704850"/>
            <a:chOff x="657" y="2893"/>
            <a:chExt cx="1032" cy="590"/>
          </a:xfrm>
        </p:grpSpPr>
        <p:sp>
          <p:nvSpPr>
            <p:cNvPr id="65552" name="AutoShape 16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folHlink">
                    <a:gamma/>
                    <a:shade val="85882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AutoShape 17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54" name="Group 18"/>
          <p:cNvGrpSpPr>
            <a:grpSpLocks/>
          </p:cNvGrpSpPr>
          <p:nvPr/>
        </p:nvGrpSpPr>
        <p:grpSpPr bwMode="auto">
          <a:xfrm>
            <a:off x="6176963" y="5299075"/>
            <a:ext cx="1554162" cy="704850"/>
            <a:chOff x="657" y="2893"/>
            <a:chExt cx="1032" cy="590"/>
          </a:xfrm>
        </p:grpSpPr>
        <p:sp>
          <p:nvSpPr>
            <p:cNvPr id="65555" name="AutoShape 19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AutoShape 20"/>
            <p:cNvSpPr>
              <a:spLocks noChangeArrowheads="1"/>
            </p:cNvSpPr>
            <p:nvPr/>
          </p:nvSpPr>
          <p:spPr bwMode="gray">
            <a:xfrm>
              <a:off x="658" y="2894"/>
              <a:ext cx="1031" cy="236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7" name="Text Box 21"/>
          <p:cNvSpPr txBox="1">
            <a:spLocks noChangeArrowheads="1"/>
          </p:cNvSpPr>
          <p:nvPr/>
        </p:nvSpPr>
        <p:spPr bwMode="black">
          <a:xfrm>
            <a:off x="1411288" y="3113088"/>
            <a:ext cx="1427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F5F5F"/>
                </a:solidFill>
                <a:cs typeface="Arial" charset="0"/>
              </a:rPr>
              <a:t>Title in here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black">
          <a:xfrm>
            <a:off x="3025775" y="3113088"/>
            <a:ext cx="142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F5F5F"/>
                </a:solidFill>
                <a:cs typeface="Arial" charset="0"/>
              </a:rPr>
              <a:t>Title in here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black">
          <a:xfrm>
            <a:off x="4646613" y="3113088"/>
            <a:ext cx="1427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F5F5F"/>
                </a:solidFill>
                <a:cs typeface="Arial" charset="0"/>
              </a:rPr>
              <a:t>Title in here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black">
          <a:xfrm>
            <a:off x="6248400" y="3113088"/>
            <a:ext cx="1425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F5F5F"/>
                </a:solidFill>
                <a:cs typeface="Arial" charset="0"/>
              </a:rPr>
              <a:t>Title in here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gray">
          <a:xfrm>
            <a:off x="1341438" y="5291138"/>
            <a:ext cx="365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F8F8F8"/>
                </a:solidFill>
                <a:cs typeface="Arial" charset="0"/>
              </a:rPr>
              <a:t>A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gray">
          <a:xfrm>
            <a:off x="2959100" y="5291138"/>
            <a:ext cx="365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F8F8F8"/>
                </a:solidFill>
                <a:cs typeface="Arial" charset="0"/>
              </a:rPr>
              <a:t>B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gray">
          <a:xfrm>
            <a:off x="4581525" y="5291138"/>
            <a:ext cx="36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F8F8F8"/>
                </a:solidFill>
                <a:cs typeface="Arial" charset="0"/>
              </a:rPr>
              <a:t>C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gray">
          <a:xfrm>
            <a:off x="6180138" y="5291138"/>
            <a:ext cx="365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F8F8F8"/>
                </a:solidFill>
                <a:cs typeface="Arial" charset="0"/>
              </a:rPr>
              <a:t>D</a:t>
            </a:r>
          </a:p>
        </p:txBody>
      </p:sp>
      <p:grpSp>
        <p:nvGrpSpPr>
          <p:cNvPr id="65565" name="Group 29"/>
          <p:cNvGrpSpPr>
            <a:grpSpLocks/>
          </p:cNvGrpSpPr>
          <p:nvPr/>
        </p:nvGrpSpPr>
        <p:grpSpPr bwMode="auto">
          <a:xfrm>
            <a:off x="1327150" y="5105400"/>
            <a:ext cx="1550988" cy="153988"/>
            <a:chOff x="764" y="2737"/>
            <a:chExt cx="1032" cy="102"/>
          </a:xfrm>
        </p:grpSpPr>
        <p:sp>
          <p:nvSpPr>
            <p:cNvPr id="65566" name="AutoShape 30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AutoShape 31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68" name="Group 32"/>
          <p:cNvGrpSpPr>
            <a:grpSpLocks/>
          </p:cNvGrpSpPr>
          <p:nvPr/>
        </p:nvGrpSpPr>
        <p:grpSpPr bwMode="auto">
          <a:xfrm>
            <a:off x="1327150" y="4951413"/>
            <a:ext cx="1550988" cy="152400"/>
            <a:chOff x="764" y="2737"/>
            <a:chExt cx="1032" cy="102"/>
          </a:xfrm>
        </p:grpSpPr>
        <p:sp>
          <p:nvSpPr>
            <p:cNvPr id="65569" name="AutoShape 3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AutoShape 3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71" name="Group 35"/>
          <p:cNvGrpSpPr>
            <a:grpSpLocks/>
          </p:cNvGrpSpPr>
          <p:nvPr/>
        </p:nvGrpSpPr>
        <p:grpSpPr bwMode="auto">
          <a:xfrm>
            <a:off x="1327150" y="4764088"/>
            <a:ext cx="1550988" cy="153987"/>
            <a:chOff x="764" y="2737"/>
            <a:chExt cx="1032" cy="102"/>
          </a:xfrm>
        </p:grpSpPr>
        <p:sp>
          <p:nvSpPr>
            <p:cNvPr id="65572" name="AutoShape 36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AutoShape 37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74" name="Group 38"/>
          <p:cNvGrpSpPr>
            <a:grpSpLocks/>
          </p:cNvGrpSpPr>
          <p:nvPr/>
        </p:nvGrpSpPr>
        <p:grpSpPr bwMode="auto">
          <a:xfrm>
            <a:off x="1327150" y="4576763"/>
            <a:ext cx="1550988" cy="153987"/>
            <a:chOff x="764" y="2737"/>
            <a:chExt cx="1032" cy="102"/>
          </a:xfrm>
        </p:grpSpPr>
        <p:sp>
          <p:nvSpPr>
            <p:cNvPr id="65575" name="AutoShape 39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6" name="AutoShape 40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77" name="Group 41"/>
          <p:cNvGrpSpPr>
            <a:grpSpLocks/>
          </p:cNvGrpSpPr>
          <p:nvPr/>
        </p:nvGrpSpPr>
        <p:grpSpPr bwMode="auto">
          <a:xfrm>
            <a:off x="1327150" y="4394200"/>
            <a:ext cx="1550988" cy="153988"/>
            <a:chOff x="764" y="2737"/>
            <a:chExt cx="1032" cy="102"/>
          </a:xfrm>
        </p:grpSpPr>
        <p:sp>
          <p:nvSpPr>
            <p:cNvPr id="65578" name="AutoShape 4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9" name="AutoShape 4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80" name="Group 44"/>
          <p:cNvGrpSpPr>
            <a:grpSpLocks/>
          </p:cNvGrpSpPr>
          <p:nvPr/>
        </p:nvGrpSpPr>
        <p:grpSpPr bwMode="auto">
          <a:xfrm>
            <a:off x="1327150" y="4206875"/>
            <a:ext cx="1550988" cy="153988"/>
            <a:chOff x="764" y="2737"/>
            <a:chExt cx="1032" cy="102"/>
          </a:xfrm>
        </p:grpSpPr>
        <p:sp>
          <p:nvSpPr>
            <p:cNvPr id="65581" name="AutoShape 45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2" name="AutoShape 46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83" name="Group 47"/>
          <p:cNvGrpSpPr>
            <a:grpSpLocks/>
          </p:cNvGrpSpPr>
          <p:nvPr/>
        </p:nvGrpSpPr>
        <p:grpSpPr bwMode="auto">
          <a:xfrm>
            <a:off x="1327150" y="4019550"/>
            <a:ext cx="1550988" cy="153988"/>
            <a:chOff x="764" y="2737"/>
            <a:chExt cx="1032" cy="102"/>
          </a:xfrm>
        </p:grpSpPr>
        <p:sp>
          <p:nvSpPr>
            <p:cNvPr id="65584" name="AutoShape 48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5" name="AutoShape 49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86" name="Group 50"/>
          <p:cNvGrpSpPr>
            <a:grpSpLocks/>
          </p:cNvGrpSpPr>
          <p:nvPr/>
        </p:nvGrpSpPr>
        <p:grpSpPr bwMode="auto">
          <a:xfrm>
            <a:off x="1327150" y="3833813"/>
            <a:ext cx="1550988" cy="153987"/>
            <a:chOff x="764" y="2737"/>
            <a:chExt cx="1032" cy="102"/>
          </a:xfrm>
        </p:grpSpPr>
        <p:sp>
          <p:nvSpPr>
            <p:cNvPr id="65587" name="AutoShape 5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8" name="AutoShape 5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89" name="Group 53"/>
          <p:cNvGrpSpPr>
            <a:grpSpLocks/>
          </p:cNvGrpSpPr>
          <p:nvPr/>
        </p:nvGrpSpPr>
        <p:grpSpPr bwMode="auto">
          <a:xfrm>
            <a:off x="2951163" y="5105400"/>
            <a:ext cx="1550987" cy="153988"/>
            <a:chOff x="764" y="2737"/>
            <a:chExt cx="1032" cy="102"/>
          </a:xfrm>
        </p:grpSpPr>
        <p:sp>
          <p:nvSpPr>
            <p:cNvPr id="65590" name="AutoShape 54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1" name="AutoShape 55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92" name="Group 56"/>
          <p:cNvGrpSpPr>
            <a:grpSpLocks/>
          </p:cNvGrpSpPr>
          <p:nvPr/>
        </p:nvGrpSpPr>
        <p:grpSpPr bwMode="auto">
          <a:xfrm>
            <a:off x="2951163" y="4951413"/>
            <a:ext cx="1550987" cy="152400"/>
            <a:chOff x="764" y="2737"/>
            <a:chExt cx="1032" cy="102"/>
          </a:xfrm>
        </p:grpSpPr>
        <p:sp>
          <p:nvSpPr>
            <p:cNvPr id="65593" name="AutoShape 57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4" name="AutoShape 58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95" name="Group 59"/>
          <p:cNvGrpSpPr>
            <a:grpSpLocks/>
          </p:cNvGrpSpPr>
          <p:nvPr/>
        </p:nvGrpSpPr>
        <p:grpSpPr bwMode="auto">
          <a:xfrm>
            <a:off x="4552950" y="5105400"/>
            <a:ext cx="1549400" cy="153988"/>
            <a:chOff x="764" y="2737"/>
            <a:chExt cx="1032" cy="102"/>
          </a:xfrm>
        </p:grpSpPr>
        <p:sp>
          <p:nvSpPr>
            <p:cNvPr id="65596" name="AutoShape 60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7" name="AutoShape 61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98" name="Group 62"/>
          <p:cNvGrpSpPr>
            <a:grpSpLocks/>
          </p:cNvGrpSpPr>
          <p:nvPr/>
        </p:nvGrpSpPr>
        <p:grpSpPr bwMode="auto">
          <a:xfrm>
            <a:off x="6173788" y="5105400"/>
            <a:ext cx="1549400" cy="153988"/>
            <a:chOff x="764" y="2737"/>
            <a:chExt cx="1032" cy="102"/>
          </a:xfrm>
        </p:grpSpPr>
        <p:sp>
          <p:nvSpPr>
            <p:cNvPr id="65599" name="AutoShape 6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0" name="AutoShape 6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601" name="Group 65"/>
          <p:cNvGrpSpPr>
            <a:grpSpLocks/>
          </p:cNvGrpSpPr>
          <p:nvPr/>
        </p:nvGrpSpPr>
        <p:grpSpPr bwMode="auto">
          <a:xfrm>
            <a:off x="2951163" y="4765675"/>
            <a:ext cx="1550987" cy="152400"/>
            <a:chOff x="764" y="2737"/>
            <a:chExt cx="1032" cy="102"/>
          </a:xfrm>
        </p:grpSpPr>
        <p:sp>
          <p:nvSpPr>
            <p:cNvPr id="65602" name="AutoShape 66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3" name="AutoShape 67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604" name="Group 68"/>
          <p:cNvGrpSpPr>
            <a:grpSpLocks/>
          </p:cNvGrpSpPr>
          <p:nvPr/>
        </p:nvGrpSpPr>
        <p:grpSpPr bwMode="auto">
          <a:xfrm>
            <a:off x="2951163" y="4587875"/>
            <a:ext cx="1550987" cy="152400"/>
            <a:chOff x="764" y="2737"/>
            <a:chExt cx="1032" cy="102"/>
          </a:xfrm>
        </p:grpSpPr>
        <p:sp>
          <p:nvSpPr>
            <p:cNvPr id="65605" name="AutoShape 69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6" name="AutoShape 70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607" name="Group 71"/>
          <p:cNvGrpSpPr>
            <a:grpSpLocks/>
          </p:cNvGrpSpPr>
          <p:nvPr/>
        </p:nvGrpSpPr>
        <p:grpSpPr bwMode="auto">
          <a:xfrm>
            <a:off x="2951163" y="4402138"/>
            <a:ext cx="1550987" cy="152400"/>
            <a:chOff x="764" y="2737"/>
            <a:chExt cx="1032" cy="102"/>
          </a:xfrm>
        </p:grpSpPr>
        <p:sp>
          <p:nvSpPr>
            <p:cNvPr id="65608" name="AutoShape 7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9" name="AutoShape 7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610" name="Group 74"/>
          <p:cNvGrpSpPr>
            <a:grpSpLocks/>
          </p:cNvGrpSpPr>
          <p:nvPr/>
        </p:nvGrpSpPr>
        <p:grpSpPr bwMode="auto">
          <a:xfrm>
            <a:off x="4552950" y="4949825"/>
            <a:ext cx="1549400" cy="153988"/>
            <a:chOff x="764" y="2737"/>
            <a:chExt cx="1032" cy="102"/>
          </a:xfrm>
        </p:grpSpPr>
        <p:sp>
          <p:nvSpPr>
            <p:cNvPr id="65611" name="AutoShape 75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2" name="AutoShape 76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613" name="Group 77"/>
          <p:cNvGrpSpPr>
            <a:grpSpLocks/>
          </p:cNvGrpSpPr>
          <p:nvPr/>
        </p:nvGrpSpPr>
        <p:grpSpPr bwMode="auto">
          <a:xfrm>
            <a:off x="4552950" y="4764088"/>
            <a:ext cx="1549400" cy="153987"/>
            <a:chOff x="764" y="2737"/>
            <a:chExt cx="1032" cy="102"/>
          </a:xfrm>
        </p:grpSpPr>
        <p:sp>
          <p:nvSpPr>
            <p:cNvPr id="65614" name="AutoShape 78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5" name="AutoShape 79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616" name="Group 80"/>
          <p:cNvGrpSpPr>
            <a:grpSpLocks/>
          </p:cNvGrpSpPr>
          <p:nvPr/>
        </p:nvGrpSpPr>
        <p:grpSpPr bwMode="auto">
          <a:xfrm>
            <a:off x="6173788" y="4941888"/>
            <a:ext cx="1549400" cy="153987"/>
            <a:chOff x="764" y="2737"/>
            <a:chExt cx="1032" cy="102"/>
          </a:xfrm>
        </p:grpSpPr>
        <p:sp>
          <p:nvSpPr>
            <p:cNvPr id="65617" name="AutoShape 8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8" name="AutoShape 8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ChangeArrowheads="1"/>
          </p:cNvSpPr>
          <p:nvPr/>
        </p:nvSpPr>
        <p:spPr bwMode="grayWhite">
          <a:xfrm>
            <a:off x="533400" y="2514600"/>
            <a:ext cx="8001000" cy="3276600"/>
          </a:xfrm>
          <a:prstGeom prst="roundRect">
            <a:avLst>
              <a:gd name="adj" fmla="val 4657"/>
            </a:avLst>
          </a:prstGeom>
          <a:solidFill>
            <a:srgbClr val="000000">
              <a:alpha val="39000"/>
            </a:srgbClr>
          </a:solidFill>
          <a:ln w="25400" cap="rnd">
            <a:solidFill>
              <a:srgbClr val="FFFF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gray">
          <a:xfrm>
            <a:off x="533400" y="4735513"/>
            <a:ext cx="3886200" cy="750887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ltGray">
          <a:xfrm>
            <a:off x="533400" y="3668713"/>
            <a:ext cx="3886200" cy="750887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gray">
          <a:xfrm>
            <a:off x="533400" y="2700338"/>
            <a:ext cx="3886200" cy="75088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black">
          <a:xfrm>
            <a:off x="762000" y="2743200"/>
            <a:ext cx="31242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>
                <a:cs typeface="Arial" charset="0"/>
              </a:rPr>
              <a:t>Describe a vision of company or strategic contents.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black">
          <a:xfrm>
            <a:off x="762000" y="3702050"/>
            <a:ext cx="31242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>
                <a:cs typeface="Arial" charset="0"/>
              </a:rPr>
              <a:t>Describe a vision of company or strategic contents.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black">
          <a:xfrm>
            <a:off x="762000" y="4743450"/>
            <a:ext cx="31242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>
                <a:cs typeface="Arial" charset="0"/>
              </a:rPr>
              <a:t>Describe a vision of company or strategic contents.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black">
          <a:xfrm>
            <a:off x="6102350" y="3757613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cs typeface="Arial" charset="0"/>
              </a:rPr>
              <a:t>50%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black">
          <a:xfrm>
            <a:off x="6726238" y="4051300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cs typeface="Arial" charset="0"/>
              </a:rPr>
              <a:t>65%</a:t>
            </a: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gray">
          <a:xfrm>
            <a:off x="4929188" y="3857625"/>
            <a:ext cx="1260475" cy="160338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6969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gray">
          <a:xfrm>
            <a:off x="4929188" y="4141788"/>
            <a:ext cx="1836737" cy="169862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black">
          <a:xfrm>
            <a:off x="7620000" y="4768850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cs typeface="Arial" charset="0"/>
              </a:rPr>
              <a:t>83%</a:t>
            </a: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black">
          <a:xfrm>
            <a:off x="7315200" y="5041900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cs typeface="Arial" charset="0"/>
              </a:rPr>
              <a:t>75%</a:t>
            </a:r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gray">
          <a:xfrm>
            <a:off x="4946650" y="4848225"/>
            <a:ext cx="2703513" cy="169863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6969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gray">
          <a:xfrm>
            <a:off x="4946650" y="5132388"/>
            <a:ext cx="2432050" cy="180975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black">
          <a:xfrm>
            <a:off x="6965950" y="2801938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cs typeface="Arial" charset="0"/>
              </a:rPr>
              <a:t>70%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black">
          <a:xfrm>
            <a:off x="7499350" y="3074988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cs typeface="Arial" charset="0"/>
              </a:rPr>
              <a:t>90%</a:t>
            </a: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gray">
          <a:xfrm>
            <a:off x="4908550" y="2890838"/>
            <a:ext cx="2090738" cy="169862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6969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8" name="Rectangle 20"/>
          <p:cNvSpPr>
            <a:spLocks noChangeArrowheads="1"/>
          </p:cNvSpPr>
          <p:nvPr/>
        </p:nvSpPr>
        <p:spPr bwMode="gray">
          <a:xfrm>
            <a:off x="4908550" y="3165475"/>
            <a:ext cx="2632075" cy="1603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89" name="Group 21"/>
          <p:cNvGrpSpPr>
            <a:grpSpLocks/>
          </p:cNvGrpSpPr>
          <p:nvPr/>
        </p:nvGrpSpPr>
        <p:grpSpPr bwMode="auto">
          <a:xfrm>
            <a:off x="3962400" y="2667000"/>
            <a:ext cx="822325" cy="819150"/>
            <a:chOff x="1596" y="1152"/>
            <a:chExt cx="518" cy="516"/>
          </a:xfrm>
        </p:grpSpPr>
        <p:sp>
          <p:nvSpPr>
            <p:cNvPr id="83990" name="Oval 22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>
              <a:outerShdw dist="74053" dir="8942175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3991" name="Picture 23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sp>
        <p:nvSpPr>
          <p:cNvPr id="83992" name="Oval 24"/>
          <p:cNvSpPr>
            <a:spLocks noChangeArrowheads="1"/>
          </p:cNvSpPr>
          <p:nvPr/>
        </p:nvSpPr>
        <p:spPr bwMode="gray">
          <a:xfrm>
            <a:off x="3962400" y="3629025"/>
            <a:ext cx="822325" cy="815975"/>
          </a:xfrm>
          <a:prstGeom prst="ellipse">
            <a:avLst/>
          </a:prstGeom>
          <a:solidFill>
            <a:schemeClr val="accent2"/>
          </a:solidFill>
          <a:ln w="28575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>
            <a:outerShdw dist="91581" dir="877859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3993" name="Picture 25" descr="cir_lighteffect0"/>
          <p:cNvPicPr>
            <a:picLocks noChangeAspect="1" noChangeArrowheads="1"/>
          </p:cNvPicPr>
          <p:nvPr/>
        </p:nvPicPr>
        <p:blipFill>
          <a:blip r:embed="rId2">
            <a:lum bright="18000" contrast="-12000"/>
          </a:blip>
          <a:srcRect/>
          <a:stretch>
            <a:fillRect/>
          </a:stretch>
        </p:blipFill>
        <p:spPr bwMode="gray">
          <a:xfrm>
            <a:off x="3983038" y="3625850"/>
            <a:ext cx="768350" cy="611188"/>
          </a:xfrm>
          <a:prstGeom prst="rect">
            <a:avLst/>
          </a:prstGeom>
          <a:noFill/>
        </p:spPr>
      </p:pic>
      <p:sp>
        <p:nvSpPr>
          <p:cNvPr id="83994" name="Oval 26"/>
          <p:cNvSpPr>
            <a:spLocks noChangeArrowheads="1"/>
          </p:cNvSpPr>
          <p:nvPr/>
        </p:nvSpPr>
        <p:spPr bwMode="gray">
          <a:xfrm>
            <a:off x="3962400" y="4670425"/>
            <a:ext cx="822325" cy="815975"/>
          </a:xfrm>
          <a:prstGeom prst="ellipse">
            <a:avLst/>
          </a:prstGeom>
          <a:solidFill>
            <a:schemeClr val="hlink"/>
          </a:solidFill>
          <a:ln w="28575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>
            <a:outerShdw dist="81320" dir="848041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3995" name="Picture 27" descr="cir_lighteffect0"/>
          <p:cNvPicPr>
            <a:picLocks noChangeAspect="1" noChangeArrowheads="1"/>
          </p:cNvPicPr>
          <p:nvPr/>
        </p:nvPicPr>
        <p:blipFill>
          <a:blip r:embed="rId2">
            <a:lum bright="18000" contrast="-12000"/>
          </a:blip>
          <a:srcRect/>
          <a:stretch>
            <a:fillRect/>
          </a:stretch>
        </p:blipFill>
        <p:spPr bwMode="gray">
          <a:xfrm>
            <a:off x="3983038" y="4667250"/>
            <a:ext cx="768350" cy="611188"/>
          </a:xfrm>
          <a:prstGeom prst="rect">
            <a:avLst/>
          </a:prstGeom>
          <a:noFill/>
        </p:spPr>
      </p:pic>
      <p:grpSp>
        <p:nvGrpSpPr>
          <p:cNvPr id="83996" name="Group 28"/>
          <p:cNvGrpSpPr>
            <a:grpSpLocks/>
          </p:cNvGrpSpPr>
          <p:nvPr/>
        </p:nvGrpSpPr>
        <p:grpSpPr bwMode="auto">
          <a:xfrm>
            <a:off x="4148138" y="2895600"/>
            <a:ext cx="450850" cy="339725"/>
            <a:chOff x="1890" y="1712"/>
            <a:chExt cx="399" cy="300"/>
          </a:xfrm>
        </p:grpSpPr>
        <p:sp>
          <p:nvSpPr>
            <p:cNvPr id="83997" name="Freeform 29"/>
            <p:cNvSpPr>
              <a:spLocks noEditPoints="1"/>
            </p:cNvSpPr>
            <p:nvPr/>
          </p:nvSpPr>
          <p:spPr bwMode="gray">
            <a:xfrm>
              <a:off x="1890" y="1712"/>
              <a:ext cx="200" cy="300"/>
            </a:xfrm>
            <a:custGeom>
              <a:avLst/>
              <a:gdLst/>
              <a:ahLst/>
              <a:cxnLst>
                <a:cxn ang="0">
                  <a:pos x="200" y="172"/>
                </a:cxn>
                <a:cxn ang="0">
                  <a:pos x="195" y="172"/>
                </a:cxn>
                <a:cxn ang="0">
                  <a:pos x="192" y="169"/>
                </a:cxn>
                <a:cxn ang="0">
                  <a:pos x="65" y="42"/>
                </a:cxn>
                <a:cxn ang="0">
                  <a:pos x="200" y="42"/>
                </a:cxn>
                <a:cxn ang="0">
                  <a:pos x="200" y="0"/>
                </a:cxn>
                <a:cxn ang="0">
                  <a:pos x="0" y="0"/>
                </a:cxn>
                <a:cxn ang="0">
                  <a:pos x="0" y="300"/>
                </a:cxn>
                <a:cxn ang="0">
                  <a:pos x="200" y="300"/>
                </a:cxn>
                <a:cxn ang="0">
                  <a:pos x="200" y="258"/>
                </a:cxn>
                <a:cxn ang="0">
                  <a:pos x="65" y="258"/>
                </a:cxn>
                <a:cxn ang="0">
                  <a:pos x="150" y="174"/>
                </a:cxn>
                <a:cxn ang="0">
                  <a:pos x="186" y="208"/>
                </a:cxn>
                <a:cxn ang="0">
                  <a:pos x="189" y="211"/>
                </a:cxn>
                <a:cxn ang="0">
                  <a:pos x="195" y="214"/>
                </a:cxn>
                <a:cxn ang="0">
                  <a:pos x="200" y="214"/>
                </a:cxn>
                <a:cxn ang="0">
                  <a:pos x="200" y="172"/>
                </a:cxn>
                <a:cxn ang="0">
                  <a:pos x="42" y="64"/>
                </a:cxn>
                <a:cxn ang="0">
                  <a:pos x="126" y="150"/>
                </a:cxn>
                <a:cxn ang="0">
                  <a:pos x="42" y="234"/>
                </a:cxn>
                <a:cxn ang="0">
                  <a:pos x="42" y="64"/>
                </a:cxn>
              </a:cxnLst>
              <a:rect l="0" t="0" r="r" b="b"/>
              <a:pathLst>
                <a:path w="200" h="300">
                  <a:moveTo>
                    <a:pt x="200" y="172"/>
                  </a:moveTo>
                  <a:lnTo>
                    <a:pt x="195" y="172"/>
                  </a:lnTo>
                  <a:lnTo>
                    <a:pt x="192" y="169"/>
                  </a:lnTo>
                  <a:lnTo>
                    <a:pt x="65" y="42"/>
                  </a:lnTo>
                  <a:lnTo>
                    <a:pt x="200" y="42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200" y="300"/>
                  </a:lnTo>
                  <a:lnTo>
                    <a:pt x="200" y="258"/>
                  </a:lnTo>
                  <a:lnTo>
                    <a:pt x="65" y="258"/>
                  </a:lnTo>
                  <a:lnTo>
                    <a:pt x="150" y="174"/>
                  </a:lnTo>
                  <a:lnTo>
                    <a:pt x="186" y="208"/>
                  </a:lnTo>
                  <a:lnTo>
                    <a:pt x="189" y="211"/>
                  </a:lnTo>
                  <a:lnTo>
                    <a:pt x="195" y="214"/>
                  </a:lnTo>
                  <a:lnTo>
                    <a:pt x="200" y="214"/>
                  </a:lnTo>
                  <a:lnTo>
                    <a:pt x="200" y="172"/>
                  </a:lnTo>
                  <a:close/>
                  <a:moveTo>
                    <a:pt x="42" y="64"/>
                  </a:moveTo>
                  <a:lnTo>
                    <a:pt x="126" y="150"/>
                  </a:lnTo>
                  <a:lnTo>
                    <a:pt x="42" y="23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8" name="Freeform 30"/>
            <p:cNvSpPr>
              <a:spLocks noEditPoints="1"/>
            </p:cNvSpPr>
            <p:nvPr/>
          </p:nvSpPr>
          <p:spPr bwMode="gray">
            <a:xfrm>
              <a:off x="2090" y="1712"/>
              <a:ext cx="199" cy="300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6" y="214"/>
                </a:cxn>
                <a:cxn ang="0">
                  <a:pos x="10" y="211"/>
                </a:cxn>
                <a:cxn ang="0">
                  <a:pos x="15" y="208"/>
                </a:cxn>
                <a:cxn ang="0">
                  <a:pos x="51" y="174"/>
                </a:cxn>
                <a:cxn ang="0">
                  <a:pos x="135" y="258"/>
                </a:cxn>
                <a:cxn ang="0">
                  <a:pos x="0" y="258"/>
                </a:cxn>
                <a:cxn ang="0">
                  <a:pos x="0" y="300"/>
                </a:cxn>
                <a:cxn ang="0">
                  <a:pos x="199" y="300"/>
                </a:cxn>
                <a:cxn ang="0">
                  <a:pos x="199" y="0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135" y="42"/>
                </a:cxn>
                <a:cxn ang="0">
                  <a:pos x="7" y="169"/>
                </a:cxn>
                <a:cxn ang="0">
                  <a:pos x="4" y="172"/>
                </a:cxn>
                <a:cxn ang="0">
                  <a:pos x="0" y="172"/>
                </a:cxn>
                <a:cxn ang="0">
                  <a:pos x="0" y="214"/>
                </a:cxn>
                <a:cxn ang="0">
                  <a:pos x="157" y="234"/>
                </a:cxn>
                <a:cxn ang="0">
                  <a:pos x="73" y="150"/>
                </a:cxn>
                <a:cxn ang="0">
                  <a:pos x="157" y="64"/>
                </a:cxn>
                <a:cxn ang="0">
                  <a:pos x="157" y="234"/>
                </a:cxn>
              </a:cxnLst>
              <a:rect l="0" t="0" r="r" b="b"/>
              <a:pathLst>
                <a:path w="199" h="300">
                  <a:moveTo>
                    <a:pt x="0" y="214"/>
                  </a:moveTo>
                  <a:lnTo>
                    <a:pt x="6" y="214"/>
                  </a:lnTo>
                  <a:lnTo>
                    <a:pt x="10" y="211"/>
                  </a:lnTo>
                  <a:lnTo>
                    <a:pt x="15" y="208"/>
                  </a:lnTo>
                  <a:lnTo>
                    <a:pt x="51" y="174"/>
                  </a:lnTo>
                  <a:lnTo>
                    <a:pt x="135" y="258"/>
                  </a:lnTo>
                  <a:lnTo>
                    <a:pt x="0" y="258"/>
                  </a:lnTo>
                  <a:lnTo>
                    <a:pt x="0" y="300"/>
                  </a:lnTo>
                  <a:lnTo>
                    <a:pt x="199" y="300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35" y="42"/>
                  </a:lnTo>
                  <a:lnTo>
                    <a:pt x="7" y="169"/>
                  </a:lnTo>
                  <a:lnTo>
                    <a:pt x="4" y="172"/>
                  </a:lnTo>
                  <a:lnTo>
                    <a:pt x="0" y="172"/>
                  </a:lnTo>
                  <a:lnTo>
                    <a:pt x="0" y="214"/>
                  </a:lnTo>
                  <a:close/>
                  <a:moveTo>
                    <a:pt x="157" y="234"/>
                  </a:moveTo>
                  <a:lnTo>
                    <a:pt x="73" y="150"/>
                  </a:lnTo>
                  <a:lnTo>
                    <a:pt x="157" y="64"/>
                  </a:lnTo>
                  <a:lnTo>
                    <a:pt x="157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999" name="Freeform 31"/>
          <p:cNvSpPr>
            <a:spLocks/>
          </p:cNvSpPr>
          <p:nvPr/>
        </p:nvSpPr>
        <p:spPr bwMode="gray">
          <a:xfrm>
            <a:off x="4151313" y="3836988"/>
            <a:ext cx="155575" cy="42862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21" y="2"/>
              </a:cxn>
              <a:cxn ang="0">
                <a:pos x="10" y="9"/>
              </a:cxn>
              <a:cxn ang="0">
                <a:pos x="3" y="21"/>
              </a:cxn>
              <a:cxn ang="0">
                <a:pos x="0" y="35"/>
              </a:cxn>
              <a:cxn ang="0">
                <a:pos x="0" y="315"/>
              </a:cxn>
              <a:cxn ang="0">
                <a:pos x="3" y="329"/>
              </a:cxn>
              <a:cxn ang="0">
                <a:pos x="10" y="341"/>
              </a:cxn>
              <a:cxn ang="0">
                <a:pos x="21" y="348"/>
              </a:cxn>
              <a:cxn ang="0">
                <a:pos x="34" y="350"/>
              </a:cxn>
              <a:cxn ang="0">
                <a:pos x="127" y="350"/>
              </a:cxn>
              <a:cxn ang="0">
                <a:pos x="127" y="314"/>
              </a:cxn>
              <a:cxn ang="0">
                <a:pos x="36" y="314"/>
              </a:cxn>
              <a:cxn ang="0">
                <a:pos x="36" y="0"/>
              </a:cxn>
              <a:cxn ang="0">
                <a:pos x="34" y="0"/>
              </a:cxn>
            </a:cxnLst>
            <a:rect l="0" t="0" r="r" b="b"/>
            <a:pathLst>
              <a:path w="127" h="350">
                <a:moveTo>
                  <a:pt x="34" y="0"/>
                </a:moveTo>
                <a:lnTo>
                  <a:pt x="21" y="2"/>
                </a:lnTo>
                <a:lnTo>
                  <a:pt x="10" y="9"/>
                </a:lnTo>
                <a:lnTo>
                  <a:pt x="3" y="21"/>
                </a:lnTo>
                <a:lnTo>
                  <a:pt x="0" y="35"/>
                </a:lnTo>
                <a:lnTo>
                  <a:pt x="0" y="315"/>
                </a:lnTo>
                <a:lnTo>
                  <a:pt x="3" y="329"/>
                </a:lnTo>
                <a:lnTo>
                  <a:pt x="10" y="341"/>
                </a:lnTo>
                <a:lnTo>
                  <a:pt x="21" y="348"/>
                </a:lnTo>
                <a:lnTo>
                  <a:pt x="34" y="350"/>
                </a:lnTo>
                <a:lnTo>
                  <a:pt x="127" y="350"/>
                </a:lnTo>
                <a:lnTo>
                  <a:pt x="127" y="314"/>
                </a:lnTo>
                <a:lnTo>
                  <a:pt x="36" y="314"/>
                </a:lnTo>
                <a:lnTo>
                  <a:pt x="36" y="0"/>
                </a:lnTo>
                <a:lnTo>
                  <a:pt x="34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4000" name="Freeform 32"/>
          <p:cNvSpPr>
            <a:spLocks noEditPoints="1"/>
          </p:cNvSpPr>
          <p:nvPr/>
        </p:nvSpPr>
        <p:spPr bwMode="gray">
          <a:xfrm>
            <a:off x="4251325" y="3795713"/>
            <a:ext cx="319088" cy="469900"/>
          </a:xfrm>
          <a:custGeom>
            <a:avLst/>
            <a:gdLst/>
            <a:ahLst/>
            <a:cxnLst>
              <a:cxn ang="0">
                <a:pos x="239" y="382"/>
              </a:cxn>
              <a:cxn ang="0">
                <a:pos x="257" y="363"/>
              </a:cxn>
              <a:cxn ang="0">
                <a:pos x="260" y="34"/>
              </a:cxn>
              <a:cxn ang="0">
                <a:pos x="249" y="10"/>
              </a:cxn>
              <a:cxn ang="0">
                <a:pos x="225" y="0"/>
              </a:cxn>
              <a:cxn ang="0">
                <a:pos x="57" y="1"/>
              </a:cxn>
              <a:cxn ang="0">
                <a:pos x="48" y="7"/>
              </a:cxn>
              <a:cxn ang="0">
                <a:pos x="45" y="18"/>
              </a:cxn>
              <a:cxn ang="0">
                <a:pos x="44" y="123"/>
              </a:cxn>
              <a:cxn ang="0">
                <a:pos x="33" y="145"/>
              </a:cxn>
              <a:cxn ang="0">
                <a:pos x="18" y="175"/>
              </a:cxn>
              <a:cxn ang="0">
                <a:pos x="6" y="202"/>
              </a:cxn>
              <a:cxn ang="0">
                <a:pos x="2" y="213"/>
              </a:cxn>
              <a:cxn ang="0">
                <a:pos x="0" y="220"/>
              </a:cxn>
              <a:cxn ang="0">
                <a:pos x="2" y="231"/>
              </a:cxn>
              <a:cxn ang="0">
                <a:pos x="12" y="238"/>
              </a:cxn>
              <a:cxn ang="0">
                <a:pos x="21" y="238"/>
              </a:cxn>
              <a:cxn ang="0">
                <a:pos x="45" y="238"/>
              </a:cxn>
              <a:cxn ang="0">
                <a:pos x="225" y="384"/>
              </a:cxn>
              <a:cxn ang="0">
                <a:pos x="81" y="348"/>
              </a:cxn>
              <a:cxn ang="0">
                <a:pos x="81" y="316"/>
              </a:cxn>
              <a:cxn ang="0">
                <a:pos x="81" y="274"/>
              </a:cxn>
              <a:cxn ang="0">
                <a:pos x="81" y="237"/>
              </a:cxn>
              <a:cxn ang="0">
                <a:pos x="81" y="220"/>
              </a:cxn>
              <a:cxn ang="0">
                <a:pos x="78" y="211"/>
              </a:cxn>
              <a:cxn ang="0">
                <a:pos x="72" y="205"/>
              </a:cxn>
              <a:cxn ang="0">
                <a:pos x="63" y="202"/>
              </a:cxn>
              <a:cxn ang="0">
                <a:pos x="60" y="202"/>
              </a:cxn>
              <a:cxn ang="0">
                <a:pos x="51" y="202"/>
              </a:cxn>
              <a:cxn ang="0">
                <a:pos x="53" y="187"/>
              </a:cxn>
              <a:cxn ang="0">
                <a:pos x="68" y="156"/>
              </a:cxn>
              <a:cxn ang="0">
                <a:pos x="78" y="133"/>
              </a:cxn>
              <a:cxn ang="0">
                <a:pos x="81" y="126"/>
              </a:cxn>
              <a:cxn ang="0">
                <a:pos x="81" y="118"/>
              </a:cxn>
              <a:cxn ang="0">
                <a:pos x="81" y="88"/>
              </a:cxn>
              <a:cxn ang="0">
                <a:pos x="81" y="52"/>
              </a:cxn>
              <a:cxn ang="0">
                <a:pos x="224" y="36"/>
              </a:cxn>
            </a:cxnLst>
            <a:rect l="0" t="0" r="r" b="b"/>
            <a:pathLst>
              <a:path w="260" h="384">
                <a:moveTo>
                  <a:pt x="225" y="384"/>
                </a:moveTo>
                <a:lnTo>
                  <a:pt x="239" y="382"/>
                </a:lnTo>
                <a:lnTo>
                  <a:pt x="249" y="375"/>
                </a:lnTo>
                <a:lnTo>
                  <a:pt x="257" y="363"/>
                </a:lnTo>
                <a:lnTo>
                  <a:pt x="260" y="349"/>
                </a:lnTo>
                <a:lnTo>
                  <a:pt x="260" y="34"/>
                </a:lnTo>
                <a:lnTo>
                  <a:pt x="257" y="21"/>
                </a:lnTo>
                <a:lnTo>
                  <a:pt x="249" y="10"/>
                </a:lnTo>
                <a:lnTo>
                  <a:pt x="239" y="3"/>
                </a:lnTo>
                <a:lnTo>
                  <a:pt x="225" y="0"/>
                </a:lnTo>
                <a:lnTo>
                  <a:pt x="63" y="0"/>
                </a:lnTo>
                <a:lnTo>
                  <a:pt x="57" y="1"/>
                </a:lnTo>
                <a:lnTo>
                  <a:pt x="53" y="3"/>
                </a:lnTo>
                <a:lnTo>
                  <a:pt x="48" y="7"/>
                </a:lnTo>
                <a:lnTo>
                  <a:pt x="47" y="12"/>
                </a:lnTo>
                <a:lnTo>
                  <a:pt x="45" y="18"/>
                </a:lnTo>
                <a:lnTo>
                  <a:pt x="45" y="118"/>
                </a:lnTo>
                <a:lnTo>
                  <a:pt x="44" y="123"/>
                </a:lnTo>
                <a:lnTo>
                  <a:pt x="39" y="133"/>
                </a:lnTo>
                <a:lnTo>
                  <a:pt x="33" y="145"/>
                </a:lnTo>
                <a:lnTo>
                  <a:pt x="26" y="160"/>
                </a:lnTo>
                <a:lnTo>
                  <a:pt x="18" y="175"/>
                </a:lnTo>
                <a:lnTo>
                  <a:pt x="12" y="190"/>
                </a:lnTo>
                <a:lnTo>
                  <a:pt x="6" y="202"/>
                </a:lnTo>
                <a:lnTo>
                  <a:pt x="3" y="210"/>
                </a:lnTo>
                <a:lnTo>
                  <a:pt x="2" y="213"/>
                </a:lnTo>
                <a:lnTo>
                  <a:pt x="0" y="217"/>
                </a:lnTo>
                <a:lnTo>
                  <a:pt x="0" y="220"/>
                </a:lnTo>
                <a:lnTo>
                  <a:pt x="0" y="226"/>
                </a:lnTo>
                <a:lnTo>
                  <a:pt x="2" y="231"/>
                </a:lnTo>
                <a:lnTo>
                  <a:pt x="6" y="235"/>
                </a:lnTo>
                <a:lnTo>
                  <a:pt x="12" y="238"/>
                </a:lnTo>
                <a:lnTo>
                  <a:pt x="18" y="238"/>
                </a:lnTo>
                <a:lnTo>
                  <a:pt x="21" y="238"/>
                </a:lnTo>
                <a:lnTo>
                  <a:pt x="32" y="238"/>
                </a:lnTo>
                <a:lnTo>
                  <a:pt x="45" y="238"/>
                </a:lnTo>
                <a:lnTo>
                  <a:pt x="45" y="384"/>
                </a:lnTo>
                <a:lnTo>
                  <a:pt x="225" y="384"/>
                </a:lnTo>
                <a:close/>
                <a:moveTo>
                  <a:pt x="224" y="348"/>
                </a:moveTo>
                <a:lnTo>
                  <a:pt x="81" y="348"/>
                </a:lnTo>
                <a:lnTo>
                  <a:pt x="81" y="334"/>
                </a:lnTo>
                <a:lnTo>
                  <a:pt x="81" y="316"/>
                </a:lnTo>
                <a:lnTo>
                  <a:pt x="81" y="295"/>
                </a:lnTo>
                <a:lnTo>
                  <a:pt x="81" y="274"/>
                </a:lnTo>
                <a:lnTo>
                  <a:pt x="81" y="253"/>
                </a:lnTo>
                <a:lnTo>
                  <a:pt x="81" y="237"/>
                </a:lnTo>
                <a:lnTo>
                  <a:pt x="81" y="225"/>
                </a:lnTo>
                <a:lnTo>
                  <a:pt x="81" y="220"/>
                </a:lnTo>
                <a:lnTo>
                  <a:pt x="81" y="216"/>
                </a:lnTo>
                <a:lnTo>
                  <a:pt x="78" y="211"/>
                </a:lnTo>
                <a:lnTo>
                  <a:pt x="77" y="208"/>
                </a:lnTo>
                <a:lnTo>
                  <a:pt x="72" y="205"/>
                </a:lnTo>
                <a:lnTo>
                  <a:pt x="68" y="204"/>
                </a:lnTo>
                <a:lnTo>
                  <a:pt x="63" y="202"/>
                </a:lnTo>
                <a:lnTo>
                  <a:pt x="62" y="202"/>
                </a:lnTo>
                <a:lnTo>
                  <a:pt x="60" y="202"/>
                </a:lnTo>
                <a:lnTo>
                  <a:pt x="56" y="202"/>
                </a:lnTo>
                <a:lnTo>
                  <a:pt x="51" y="202"/>
                </a:lnTo>
                <a:lnTo>
                  <a:pt x="45" y="202"/>
                </a:lnTo>
                <a:lnTo>
                  <a:pt x="53" y="187"/>
                </a:lnTo>
                <a:lnTo>
                  <a:pt x="60" y="171"/>
                </a:lnTo>
                <a:lnTo>
                  <a:pt x="68" y="156"/>
                </a:lnTo>
                <a:lnTo>
                  <a:pt x="74" y="142"/>
                </a:lnTo>
                <a:lnTo>
                  <a:pt x="78" y="133"/>
                </a:lnTo>
                <a:lnTo>
                  <a:pt x="80" y="130"/>
                </a:lnTo>
                <a:lnTo>
                  <a:pt x="81" y="126"/>
                </a:lnTo>
                <a:lnTo>
                  <a:pt x="81" y="123"/>
                </a:lnTo>
                <a:lnTo>
                  <a:pt x="81" y="118"/>
                </a:lnTo>
                <a:lnTo>
                  <a:pt x="81" y="106"/>
                </a:lnTo>
                <a:lnTo>
                  <a:pt x="81" y="88"/>
                </a:lnTo>
                <a:lnTo>
                  <a:pt x="81" y="70"/>
                </a:lnTo>
                <a:lnTo>
                  <a:pt x="81" y="52"/>
                </a:lnTo>
                <a:lnTo>
                  <a:pt x="81" y="36"/>
                </a:lnTo>
                <a:lnTo>
                  <a:pt x="224" y="36"/>
                </a:lnTo>
                <a:lnTo>
                  <a:pt x="224" y="348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gray">
          <a:xfrm>
            <a:off x="4371975" y="3921125"/>
            <a:ext cx="33338" cy="476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gray">
          <a:xfrm>
            <a:off x="4195763" y="3836988"/>
            <a:ext cx="111125" cy="4445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4003" name="Freeform 35"/>
          <p:cNvSpPr>
            <a:spLocks noEditPoints="1"/>
          </p:cNvSpPr>
          <p:nvPr/>
        </p:nvSpPr>
        <p:spPr bwMode="gray">
          <a:xfrm>
            <a:off x="4113213" y="4810125"/>
            <a:ext cx="533400" cy="533400"/>
          </a:xfrm>
          <a:custGeom>
            <a:avLst/>
            <a:gdLst/>
            <a:ahLst/>
            <a:cxnLst>
              <a:cxn ang="0">
                <a:pos x="170" y="0"/>
              </a:cxn>
              <a:cxn ang="0">
                <a:pos x="131" y="5"/>
              </a:cxn>
              <a:cxn ang="0">
                <a:pos x="95" y="17"/>
              </a:cxn>
              <a:cxn ang="0">
                <a:pos x="63" y="38"/>
              </a:cxn>
              <a:cxn ang="0">
                <a:pos x="38" y="63"/>
              </a:cxn>
              <a:cxn ang="0">
                <a:pos x="18" y="95"/>
              </a:cxn>
              <a:cxn ang="0">
                <a:pos x="5" y="131"/>
              </a:cxn>
              <a:cxn ang="0">
                <a:pos x="0" y="170"/>
              </a:cxn>
              <a:cxn ang="0">
                <a:pos x="5" y="209"/>
              </a:cxn>
              <a:cxn ang="0">
                <a:pos x="18" y="245"/>
              </a:cxn>
              <a:cxn ang="0">
                <a:pos x="38" y="276"/>
              </a:cxn>
              <a:cxn ang="0">
                <a:pos x="63" y="302"/>
              </a:cxn>
              <a:cxn ang="0">
                <a:pos x="95" y="323"/>
              </a:cxn>
              <a:cxn ang="0">
                <a:pos x="131" y="335"/>
              </a:cxn>
              <a:cxn ang="0">
                <a:pos x="170" y="339"/>
              </a:cxn>
              <a:cxn ang="0">
                <a:pos x="209" y="335"/>
              </a:cxn>
              <a:cxn ang="0">
                <a:pos x="245" y="323"/>
              </a:cxn>
              <a:cxn ang="0">
                <a:pos x="276" y="302"/>
              </a:cxn>
              <a:cxn ang="0">
                <a:pos x="303" y="276"/>
              </a:cxn>
              <a:cxn ang="0">
                <a:pos x="323" y="245"/>
              </a:cxn>
              <a:cxn ang="0">
                <a:pos x="335" y="209"/>
              </a:cxn>
              <a:cxn ang="0">
                <a:pos x="339" y="170"/>
              </a:cxn>
              <a:cxn ang="0">
                <a:pos x="335" y="131"/>
              </a:cxn>
              <a:cxn ang="0">
                <a:pos x="323" y="95"/>
              </a:cxn>
              <a:cxn ang="0">
                <a:pos x="303" y="63"/>
              </a:cxn>
              <a:cxn ang="0">
                <a:pos x="276" y="38"/>
              </a:cxn>
              <a:cxn ang="0">
                <a:pos x="245" y="17"/>
              </a:cxn>
              <a:cxn ang="0">
                <a:pos x="209" y="5"/>
              </a:cxn>
              <a:cxn ang="0">
                <a:pos x="170" y="0"/>
              </a:cxn>
              <a:cxn ang="0">
                <a:pos x="170" y="294"/>
              </a:cxn>
              <a:cxn ang="0">
                <a:pos x="137" y="291"/>
              </a:cxn>
              <a:cxn ang="0">
                <a:pos x="107" y="278"/>
              </a:cxn>
              <a:cxn ang="0">
                <a:pos x="81" y="258"/>
              </a:cxn>
              <a:cxn ang="0">
                <a:pos x="62" y="233"/>
              </a:cxn>
              <a:cxn ang="0">
                <a:pos x="50" y="203"/>
              </a:cxn>
              <a:cxn ang="0">
                <a:pos x="45" y="170"/>
              </a:cxn>
              <a:cxn ang="0">
                <a:pos x="50" y="137"/>
              </a:cxn>
              <a:cxn ang="0">
                <a:pos x="62" y="107"/>
              </a:cxn>
              <a:cxn ang="0">
                <a:pos x="81" y="81"/>
              </a:cxn>
              <a:cxn ang="0">
                <a:pos x="107" y="62"/>
              </a:cxn>
              <a:cxn ang="0">
                <a:pos x="137" y="48"/>
              </a:cxn>
              <a:cxn ang="0">
                <a:pos x="170" y="44"/>
              </a:cxn>
              <a:cxn ang="0">
                <a:pos x="203" y="48"/>
              </a:cxn>
              <a:cxn ang="0">
                <a:pos x="233" y="62"/>
              </a:cxn>
              <a:cxn ang="0">
                <a:pos x="258" y="81"/>
              </a:cxn>
              <a:cxn ang="0">
                <a:pos x="278" y="107"/>
              </a:cxn>
              <a:cxn ang="0">
                <a:pos x="291" y="137"/>
              </a:cxn>
              <a:cxn ang="0">
                <a:pos x="296" y="170"/>
              </a:cxn>
              <a:cxn ang="0">
                <a:pos x="291" y="203"/>
              </a:cxn>
              <a:cxn ang="0">
                <a:pos x="278" y="233"/>
              </a:cxn>
              <a:cxn ang="0">
                <a:pos x="258" y="258"/>
              </a:cxn>
              <a:cxn ang="0">
                <a:pos x="233" y="278"/>
              </a:cxn>
              <a:cxn ang="0">
                <a:pos x="203" y="291"/>
              </a:cxn>
              <a:cxn ang="0">
                <a:pos x="170" y="294"/>
              </a:cxn>
            </a:cxnLst>
            <a:rect l="0" t="0" r="r" b="b"/>
            <a:pathLst>
              <a:path w="339" h="339">
                <a:moveTo>
                  <a:pt x="170" y="0"/>
                </a:moveTo>
                <a:lnTo>
                  <a:pt x="131" y="5"/>
                </a:lnTo>
                <a:lnTo>
                  <a:pt x="95" y="17"/>
                </a:lnTo>
                <a:lnTo>
                  <a:pt x="63" y="38"/>
                </a:lnTo>
                <a:lnTo>
                  <a:pt x="38" y="63"/>
                </a:lnTo>
                <a:lnTo>
                  <a:pt x="18" y="95"/>
                </a:lnTo>
                <a:lnTo>
                  <a:pt x="5" y="131"/>
                </a:lnTo>
                <a:lnTo>
                  <a:pt x="0" y="170"/>
                </a:lnTo>
                <a:lnTo>
                  <a:pt x="5" y="209"/>
                </a:lnTo>
                <a:lnTo>
                  <a:pt x="18" y="245"/>
                </a:lnTo>
                <a:lnTo>
                  <a:pt x="38" y="276"/>
                </a:lnTo>
                <a:lnTo>
                  <a:pt x="63" y="302"/>
                </a:lnTo>
                <a:lnTo>
                  <a:pt x="95" y="323"/>
                </a:lnTo>
                <a:lnTo>
                  <a:pt x="131" y="335"/>
                </a:lnTo>
                <a:lnTo>
                  <a:pt x="170" y="339"/>
                </a:lnTo>
                <a:lnTo>
                  <a:pt x="209" y="335"/>
                </a:lnTo>
                <a:lnTo>
                  <a:pt x="245" y="323"/>
                </a:lnTo>
                <a:lnTo>
                  <a:pt x="276" y="302"/>
                </a:lnTo>
                <a:lnTo>
                  <a:pt x="303" y="276"/>
                </a:lnTo>
                <a:lnTo>
                  <a:pt x="323" y="245"/>
                </a:lnTo>
                <a:lnTo>
                  <a:pt x="335" y="209"/>
                </a:lnTo>
                <a:lnTo>
                  <a:pt x="339" y="170"/>
                </a:lnTo>
                <a:lnTo>
                  <a:pt x="335" y="131"/>
                </a:lnTo>
                <a:lnTo>
                  <a:pt x="323" y="95"/>
                </a:lnTo>
                <a:lnTo>
                  <a:pt x="303" y="63"/>
                </a:lnTo>
                <a:lnTo>
                  <a:pt x="276" y="38"/>
                </a:lnTo>
                <a:lnTo>
                  <a:pt x="245" y="17"/>
                </a:lnTo>
                <a:lnTo>
                  <a:pt x="209" y="5"/>
                </a:lnTo>
                <a:lnTo>
                  <a:pt x="170" y="0"/>
                </a:lnTo>
                <a:close/>
                <a:moveTo>
                  <a:pt x="170" y="294"/>
                </a:moveTo>
                <a:lnTo>
                  <a:pt x="137" y="291"/>
                </a:lnTo>
                <a:lnTo>
                  <a:pt x="107" y="278"/>
                </a:lnTo>
                <a:lnTo>
                  <a:pt x="81" y="258"/>
                </a:lnTo>
                <a:lnTo>
                  <a:pt x="62" y="233"/>
                </a:lnTo>
                <a:lnTo>
                  <a:pt x="50" y="203"/>
                </a:lnTo>
                <a:lnTo>
                  <a:pt x="45" y="170"/>
                </a:lnTo>
                <a:lnTo>
                  <a:pt x="50" y="137"/>
                </a:lnTo>
                <a:lnTo>
                  <a:pt x="62" y="107"/>
                </a:lnTo>
                <a:lnTo>
                  <a:pt x="81" y="81"/>
                </a:lnTo>
                <a:lnTo>
                  <a:pt x="107" y="62"/>
                </a:lnTo>
                <a:lnTo>
                  <a:pt x="137" y="48"/>
                </a:lnTo>
                <a:lnTo>
                  <a:pt x="170" y="44"/>
                </a:lnTo>
                <a:lnTo>
                  <a:pt x="203" y="48"/>
                </a:lnTo>
                <a:lnTo>
                  <a:pt x="233" y="62"/>
                </a:lnTo>
                <a:lnTo>
                  <a:pt x="258" y="81"/>
                </a:lnTo>
                <a:lnTo>
                  <a:pt x="278" y="107"/>
                </a:lnTo>
                <a:lnTo>
                  <a:pt x="291" y="137"/>
                </a:lnTo>
                <a:lnTo>
                  <a:pt x="296" y="170"/>
                </a:lnTo>
                <a:lnTo>
                  <a:pt x="291" y="203"/>
                </a:lnTo>
                <a:lnTo>
                  <a:pt x="278" y="233"/>
                </a:lnTo>
                <a:lnTo>
                  <a:pt x="258" y="258"/>
                </a:lnTo>
                <a:lnTo>
                  <a:pt x="233" y="278"/>
                </a:lnTo>
                <a:lnTo>
                  <a:pt x="203" y="291"/>
                </a:lnTo>
                <a:lnTo>
                  <a:pt x="170" y="29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4004" name="Freeform 36"/>
          <p:cNvSpPr>
            <a:spLocks noEditPoints="1"/>
          </p:cNvSpPr>
          <p:nvPr/>
        </p:nvSpPr>
        <p:spPr bwMode="gray">
          <a:xfrm>
            <a:off x="4248150" y="4978400"/>
            <a:ext cx="265113" cy="247650"/>
          </a:xfrm>
          <a:custGeom>
            <a:avLst/>
            <a:gdLst/>
            <a:ahLst/>
            <a:cxnLst>
              <a:cxn ang="0">
                <a:pos x="12" y="76"/>
              </a:cxn>
              <a:cxn ang="0">
                <a:pos x="30" y="114"/>
              </a:cxn>
              <a:cxn ang="0">
                <a:pos x="63" y="132"/>
              </a:cxn>
              <a:cxn ang="0">
                <a:pos x="106" y="132"/>
              </a:cxn>
              <a:cxn ang="0">
                <a:pos x="139" y="114"/>
              </a:cxn>
              <a:cxn ang="0">
                <a:pos x="157" y="76"/>
              </a:cxn>
              <a:cxn ang="0">
                <a:pos x="163" y="100"/>
              </a:cxn>
              <a:cxn ang="0">
                <a:pos x="142" y="136"/>
              </a:cxn>
              <a:cxn ang="0">
                <a:pos x="106" y="156"/>
              </a:cxn>
              <a:cxn ang="0">
                <a:pos x="61" y="156"/>
              </a:cxn>
              <a:cxn ang="0">
                <a:pos x="27" y="136"/>
              </a:cxn>
              <a:cxn ang="0">
                <a:pos x="4" y="100"/>
              </a:cxn>
              <a:cxn ang="0">
                <a:pos x="39" y="45"/>
              </a:cxn>
              <a:cxn ang="0">
                <a:pos x="27" y="42"/>
              </a:cxn>
              <a:cxn ang="0">
                <a:pos x="19" y="34"/>
              </a:cxn>
              <a:cxn ang="0">
                <a:pos x="16" y="22"/>
              </a:cxn>
              <a:cxn ang="0">
                <a:pos x="19" y="12"/>
              </a:cxn>
              <a:cxn ang="0">
                <a:pos x="27" y="3"/>
              </a:cxn>
              <a:cxn ang="0">
                <a:pos x="39" y="0"/>
              </a:cxn>
              <a:cxn ang="0">
                <a:pos x="49" y="3"/>
              </a:cxn>
              <a:cxn ang="0">
                <a:pos x="58" y="12"/>
              </a:cxn>
              <a:cxn ang="0">
                <a:pos x="61" y="22"/>
              </a:cxn>
              <a:cxn ang="0">
                <a:pos x="58" y="34"/>
              </a:cxn>
              <a:cxn ang="0">
                <a:pos x="49" y="42"/>
              </a:cxn>
              <a:cxn ang="0">
                <a:pos x="39" y="45"/>
              </a:cxn>
              <a:cxn ang="0">
                <a:pos x="124" y="45"/>
              </a:cxn>
              <a:cxn ang="0">
                <a:pos x="114" y="39"/>
              </a:cxn>
              <a:cxn ang="0">
                <a:pos x="108" y="28"/>
              </a:cxn>
              <a:cxn ang="0">
                <a:pos x="108" y="16"/>
              </a:cxn>
              <a:cxn ang="0">
                <a:pos x="114" y="6"/>
              </a:cxn>
              <a:cxn ang="0">
                <a:pos x="124" y="1"/>
              </a:cxn>
              <a:cxn ang="0">
                <a:pos x="136" y="1"/>
              </a:cxn>
              <a:cxn ang="0">
                <a:pos x="145" y="6"/>
              </a:cxn>
              <a:cxn ang="0">
                <a:pos x="151" y="16"/>
              </a:cxn>
              <a:cxn ang="0">
                <a:pos x="151" y="28"/>
              </a:cxn>
              <a:cxn ang="0">
                <a:pos x="145" y="39"/>
              </a:cxn>
              <a:cxn ang="0">
                <a:pos x="136" y="45"/>
              </a:cxn>
            </a:cxnLst>
            <a:rect l="0" t="0" r="r" b="b"/>
            <a:pathLst>
              <a:path w="168" h="157">
                <a:moveTo>
                  <a:pt x="0" y="76"/>
                </a:moveTo>
                <a:lnTo>
                  <a:pt x="12" y="76"/>
                </a:lnTo>
                <a:lnTo>
                  <a:pt x="18" y="97"/>
                </a:lnTo>
                <a:lnTo>
                  <a:pt x="30" y="114"/>
                </a:lnTo>
                <a:lnTo>
                  <a:pt x="43" y="126"/>
                </a:lnTo>
                <a:lnTo>
                  <a:pt x="63" y="132"/>
                </a:lnTo>
                <a:lnTo>
                  <a:pt x="84" y="135"/>
                </a:lnTo>
                <a:lnTo>
                  <a:pt x="106" y="132"/>
                </a:lnTo>
                <a:lnTo>
                  <a:pt x="124" y="126"/>
                </a:lnTo>
                <a:lnTo>
                  <a:pt x="139" y="114"/>
                </a:lnTo>
                <a:lnTo>
                  <a:pt x="150" y="97"/>
                </a:lnTo>
                <a:lnTo>
                  <a:pt x="157" y="76"/>
                </a:lnTo>
                <a:lnTo>
                  <a:pt x="168" y="76"/>
                </a:lnTo>
                <a:lnTo>
                  <a:pt x="163" y="100"/>
                </a:lnTo>
                <a:lnTo>
                  <a:pt x="154" y="120"/>
                </a:lnTo>
                <a:lnTo>
                  <a:pt x="142" y="136"/>
                </a:lnTo>
                <a:lnTo>
                  <a:pt x="126" y="148"/>
                </a:lnTo>
                <a:lnTo>
                  <a:pt x="106" y="156"/>
                </a:lnTo>
                <a:lnTo>
                  <a:pt x="84" y="157"/>
                </a:lnTo>
                <a:lnTo>
                  <a:pt x="61" y="156"/>
                </a:lnTo>
                <a:lnTo>
                  <a:pt x="43" y="148"/>
                </a:lnTo>
                <a:lnTo>
                  <a:pt x="27" y="136"/>
                </a:lnTo>
                <a:lnTo>
                  <a:pt x="13" y="120"/>
                </a:lnTo>
                <a:lnTo>
                  <a:pt x="4" y="100"/>
                </a:lnTo>
                <a:lnTo>
                  <a:pt x="0" y="76"/>
                </a:lnTo>
                <a:close/>
                <a:moveTo>
                  <a:pt x="39" y="45"/>
                </a:moveTo>
                <a:lnTo>
                  <a:pt x="33" y="45"/>
                </a:lnTo>
                <a:lnTo>
                  <a:pt x="27" y="42"/>
                </a:lnTo>
                <a:lnTo>
                  <a:pt x="22" y="39"/>
                </a:lnTo>
                <a:lnTo>
                  <a:pt x="19" y="34"/>
                </a:lnTo>
                <a:lnTo>
                  <a:pt x="16" y="28"/>
                </a:lnTo>
                <a:lnTo>
                  <a:pt x="16" y="22"/>
                </a:lnTo>
                <a:lnTo>
                  <a:pt x="16" y="16"/>
                </a:lnTo>
                <a:lnTo>
                  <a:pt x="19" y="12"/>
                </a:lnTo>
                <a:lnTo>
                  <a:pt x="22" y="6"/>
                </a:lnTo>
                <a:lnTo>
                  <a:pt x="27" y="3"/>
                </a:lnTo>
                <a:lnTo>
                  <a:pt x="33" y="1"/>
                </a:lnTo>
                <a:lnTo>
                  <a:pt x="39" y="0"/>
                </a:lnTo>
                <a:lnTo>
                  <a:pt x="45" y="1"/>
                </a:lnTo>
                <a:lnTo>
                  <a:pt x="49" y="3"/>
                </a:lnTo>
                <a:lnTo>
                  <a:pt x="55" y="6"/>
                </a:lnTo>
                <a:lnTo>
                  <a:pt x="58" y="12"/>
                </a:lnTo>
                <a:lnTo>
                  <a:pt x="61" y="16"/>
                </a:lnTo>
                <a:lnTo>
                  <a:pt x="61" y="22"/>
                </a:lnTo>
                <a:lnTo>
                  <a:pt x="61" y="28"/>
                </a:lnTo>
                <a:lnTo>
                  <a:pt x="58" y="34"/>
                </a:lnTo>
                <a:lnTo>
                  <a:pt x="55" y="39"/>
                </a:lnTo>
                <a:lnTo>
                  <a:pt x="49" y="42"/>
                </a:lnTo>
                <a:lnTo>
                  <a:pt x="45" y="45"/>
                </a:lnTo>
                <a:lnTo>
                  <a:pt x="39" y="45"/>
                </a:lnTo>
                <a:close/>
                <a:moveTo>
                  <a:pt x="130" y="45"/>
                </a:moveTo>
                <a:lnTo>
                  <a:pt x="124" y="45"/>
                </a:lnTo>
                <a:lnTo>
                  <a:pt x="118" y="42"/>
                </a:lnTo>
                <a:lnTo>
                  <a:pt x="114" y="39"/>
                </a:lnTo>
                <a:lnTo>
                  <a:pt x="109" y="34"/>
                </a:lnTo>
                <a:lnTo>
                  <a:pt x="108" y="28"/>
                </a:lnTo>
                <a:lnTo>
                  <a:pt x="106" y="22"/>
                </a:lnTo>
                <a:lnTo>
                  <a:pt x="108" y="16"/>
                </a:lnTo>
                <a:lnTo>
                  <a:pt x="109" y="12"/>
                </a:lnTo>
                <a:lnTo>
                  <a:pt x="114" y="6"/>
                </a:lnTo>
                <a:lnTo>
                  <a:pt x="118" y="3"/>
                </a:lnTo>
                <a:lnTo>
                  <a:pt x="124" y="1"/>
                </a:lnTo>
                <a:lnTo>
                  <a:pt x="130" y="0"/>
                </a:lnTo>
                <a:lnTo>
                  <a:pt x="136" y="1"/>
                </a:lnTo>
                <a:lnTo>
                  <a:pt x="141" y="3"/>
                </a:lnTo>
                <a:lnTo>
                  <a:pt x="145" y="6"/>
                </a:lnTo>
                <a:lnTo>
                  <a:pt x="150" y="12"/>
                </a:lnTo>
                <a:lnTo>
                  <a:pt x="151" y="16"/>
                </a:lnTo>
                <a:lnTo>
                  <a:pt x="153" y="22"/>
                </a:lnTo>
                <a:lnTo>
                  <a:pt x="151" y="28"/>
                </a:lnTo>
                <a:lnTo>
                  <a:pt x="150" y="34"/>
                </a:lnTo>
                <a:lnTo>
                  <a:pt x="145" y="39"/>
                </a:lnTo>
                <a:lnTo>
                  <a:pt x="141" y="42"/>
                </a:lnTo>
                <a:lnTo>
                  <a:pt x="136" y="45"/>
                </a:lnTo>
                <a:lnTo>
                  <a:pt x="130" y="4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4005" name="Text Box 37"/>
          <p:cNvSpPr txBox="1">
            <a:spLocks noChangeArrowheads="1"/>
          </p:cNvSpPr>
          <p:nvPr/>
        </p:nvSpPr>
        <p:spPr bwMode="black">
          <a:xfrm>
            <a:off x="914400" y="1720850"/>
            <a:ext cx="685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>
                <a:cs typeface="Arial" charset="0"/>
              </a:rPr>
              <a:t>ThemeGallery</a:t>
            </a:r>
            <a:r>
              <a:rPr lang="en-US" b="0">
                <a:cs typeface="Arial" charset="0"/>
              </a:rPr>
              <a:t> is a Design Digital Content &amp; Contents mall developed by Guild Design Inc.</a:t>
            </a:r>
          </a:p>
        </p:txBody>
      </p:sp>
      <p:sp>
        <p:nvSpPr>
          <p:cNvPr id="8400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66563" name="AutoShape 3"/>
          <p:cNvSpPr>
            <a:spLocks noChangeArrowheads="1"/>
          </p:cNvSpPr>
          <p:nvPr/>
        </p:nvSpPr>
        <p:spPr bwMode="gray">
          <a:xfrm>
            <a:off x="4572000" y="3444875"/>
            <a:ext cx="3962400" cy="895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gray">
          <a:xfrm>
            <a:off x="4572000" y="2501900"/>
            <a:ext cx="3962400" cy="895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533400" y="1905000"/>
            <a:ext cx="3810000" cy="466725"/>
            <a:chOff x="406" y="980"/>
            <a:chExt cx="2330" cy="294"/>
          </a:xfrm>
        </p:grpSpPr>
        <p:sp>
          <p:nvSpPr>
            <p:cNvPr id="66566" name="AutoShape 6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1B97C3">
                    <a:gamma/>
                    <a:tint val="54118"/>
                    <a:invGamma/>
                  </a:srgbClr>
                </a:gs>
                <a:gs pos="100000">
                  <a:srgbClr val="1B97C3"/>
                </a:gs>
              </a:gsLst>
              <a:lin ang="0" scaled="1"/>
            </a:gradFill>
            <a:ln w="12700">
              <a:solidFill>
                <a:srgbClr val="1DA5D5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7" name="AutoShape 7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8" name="AutoShape 8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69" name="Text Box 18"/>
          <p:cNvSpPr txBox="1">
            <a:spLocks noChangeArrowheads="1"/>
          </p:cNvSpPr>
          <p:nvPr/>
        </p:nvSpPr>
        <p:spPr bwMode="gray">
          <a:xfrm>
            <a:off x="800100" y="1905000"/>
            <a:ext cx="30511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Title in here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ltGray">
          <a:xfrm rot="5400000">
            <a:off x="4405313" y="2771775"/>
            <a:ext cx="346075" cy="346075"/>
          </a:xfrm>
          <a:prstGeom prst="ellipse">
            <a:avLst/>
          </a:prstGeom>
          <a:solidFill>
            <a:schemeClr val="hlink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gray">
          <a:xfrm rot="5400000">
            <a:off x="4405313" y="3714750"/>
            <a:ext cx="346075" cy="346075"/>
          </a:xfrm>
          <a:prstGeom prst="ellipse">
            <a:avLst/>
          </a:prstGeom>
          <a:solidFill>
            <a:schemeClr val="folHlink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AutoShape 12"/>
          <p:cNvSpPr>
            <a:spLocks noChangeArrowheads="1"/>
          </p:cNvSpPr>
          <p:nvPr/>
        </p:nvSpPr>
        <p:spPr bwMode="gray">
          <a:xfrm>
            <a:off x="4572000" y="5321300"/>
            <a:ext cx="3962400" cy="895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AutoShape 13"/>
          <p:cNvSpPr>
            <a:spLocks noChangeArrowheads="1"/>
          </p:cNvSpPr>
          <p:nvPr/>
        </p:nvSpPr>
        <p:spPr bwMode="gray">
          <a:xfrm>
            <a:off x="4572000" y="4378325"/>
            <a:ext cx="3962400" cy="895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8039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Oval 14"/>
          <p:cNvSpPr>
            <a:spLocks noChangeArrowheads="1"/>
          </p:cNvSpPr>
          <p:nvPr/>
        </p:nvSpPr>
        <p:spPr bwMode="ltGray">
          <a:xfrm rot="5400000">
            <a:off x="4405313" y="4648200"/>
            <a:ext cx="346075" cy="3460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Oval 15"/>
          <p:cNvSpPr>
            <a:spLocks noChangeArrowheads="1"/>
          </p:cNvSpPr>
          <p:nvPr/>
        </p:nvSpPr>
        <p:spPr bwMode="ltGray">
          <a:xfrm rot="5400000">
            <a:off x="4405313" y="5591175"/>
            <a:ext cx="346075" cy="3460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sy="50000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gray">
          <a:xfrm>
            <a:off x="4876800" y="2714625"/>
            <a:ext cx="3352800" cy="496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80808"/>
                </a:solidFill>
                <a:cs typeface="Arial" charset="0"/>
              </a:rPr>
              <a:t> Description of the contents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80808"/>
                </a:solidFill>
                <a:cs typeface="Arial" charset="0"/>
              </a:rPr>
              <a:t> Description of the contents</a:t>
            </a:r>
          </a:p>
        </p:txBody>
      </p:sp>
      <p:sp>
        <p:nvSpPr>
          <p:cNvPr id="66577" name="Text Box 9"/>
          <p:cNvSpPr txBox="1">
            <a:spLocks noChangeArrowheads="1"/>
          </p:cNvSpPr>
          <p:nvPr/>
        </p:nvSpPr>
        <p:spPr bwMode="gray">
          <a:xfrm>
            <a:off x="4876800" y="3516313"/>
            <a:ext cx="3505200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1400">
                <a:solidFill>
                  <a:srgbClr val="080808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gray">
          <a:xfrm>
            <a:off x="4876800" y="4581525"/>
            <a:ext cx="3352800" cy="496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80808"/>
                </a:solidFill>
                <a:cs typeface="Arial" charset="0"/>
              </a:rPr>
              <a:t> Description of the contents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080808"/>
                </a:solidFill>
                <a:cs typeface="Arial" charset="0"/>
              </a:rPr>
              <a:t> Description of the contents</a:t>
            </a:r>
          </a:p>
        </p:txBody>
      </p:sp>
      <p:sp>
        <p:nvSpPr>
          <p:cNvPr id="66579" name="Text Box 9"/>
          <p:cNvSpPr txBox="1">
            <a:spLocks noChangeArrowheads="1"/>
          </p:cNvSpPr>
          <p:nvPr/>
        </p:nvSpPr>
        <p:spPr bwMode="gray">
          <a:xfrm>
            <a:off x="4876800" y="5392738"/>
            <a:ext cx="3505200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1400">
                <a:solidFill>
                  <a:srgbClr val="080808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66580" name="Oval 20"/>
          <p:cNvSpPr>
            <a:spLocks noChangeArrowheads="1"/>
          </p:cNvSpPr>
          <p:nvPr/>
        </p:nvSpPr>
        <p:spPr bwMode="ltGray">
          <a:xfrm>
            <a:off x="533400" y="2592388"/>
            <a:ext cx="3625850" cy="3625850"/>
          </a:xfrm>
          <a:prstGeom prst="ellipse">
            <a:avLst/>
          </a:prstGeom>
          <a:solidFill>
            <a:schemeClr val="hlink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dist="91581" dir="3378596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1" name="Oval 21"/>
          <p:cNvSpPr>
            <a:spLocks noChangeArrowheads="1"/>
          </p:cNvSpPr>
          <p:nvPr/>
        </p:nvSpPr>
        <p:spPr bwMode="gray">
          <a:xfrm>
            <a:off x="882650" y="3359150"/>
            <a:ext cx="2927350" cy="2867025"/>
          </a:xfrm>
          <a:prstGeom prst="ellipse">
            <a:avLst/>
          </a:prstGeom>
          <a:solidFill>
            <a:schemeClr val="folHlink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dist="91581" dir="3378596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2" name="Oval 22"/>
          <p:cNvSpPr>
            <a:spLocks noChangeArrowheads="1"/>
          </p:cNvSpPr>
          <p:nvPr/>
        </p:nvSpPr>
        <p:spPr bwMode="ltGray">
          <a:xfrm>
            <a:off x="1277938" y="4087813"/>
            <a:ext cx="2160587" cy="213995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dist="91581" dir="3378596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Oval 23"/>
          <p:cNvSpPr>
            <a:spLocks noChangeArrowheads="1"/>
          </p:cNvSpPr>
          <p:nvPr/>
        </p:nvSpPr>
        <p:spPr bwMode="ltGray">
          <a:xfrm>
            <a:off x="1628775" y="4781550"/>
            <a:ext cx="1484313" cy="1452563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dist="91581" dir="3378596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18"/>
          <p:cNvSpPr txBox="1">
            <a:spLocks noChangeArrowheads="1"/>
          </p:cNvSpPr>
          <p:nvPr/>
        </p:nvSpPr>
        <p:spPr bwMode="black">
          <a:xfrm>
            <a:off x="1501775" y="5367338"/>
            <a:ext cx="17938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8F8F8"/>
                </a:solidFill>
                <a:cs typeface="Arial" charset="0"/>
              </a:rPr>
              <a:t>Text in here</a:t>
            </a:r>
          </a:p>
        </p:txBody>
      </p:sp>
      <p:sp>
        <p:nvSpPr>
          <p:cNvPr id="66585" name="Text Box 18"/>
          <p:cNvSpPr txBox="1">
            <a:spLocks noChangeArrowheads="1"/>
          </p:cNvSpPr>
          <p:nvPr/>
        </p:nvSpPr>
        <p:spPr bwMode="black">
          <a:xfrm>
            <a:off x="1406525" y="4346575"/>
            <a:ext cx="18827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cs typeface="Arial" charset="0"/>
              </a:rPr>
              <a:t>Text in here</a:t>
            </a:r>
          </a:p>
        </p:txBody>
      </p:sp>
      <p:sp>
        <p:nvSpPr>
          <p:cNvPr id="66586" name="Text Box 18"/>
          <p:cNvSpPr txBox="1">
            <a:spLocks noChangeArrowheads="1"/>
          </p:cNvSpPr>
          <p:nvPr/>
        </p:nvSpPr>
        <p:spPr bwMode="black">
          <a:xfrm>
            <a:off x="1406525" y="3554413"/>
            <a:ext cx="18827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cs typeface="Arial" charset="0"/>
              </a:rPr>
              <a:t>Text in here</a:t>
            </a:r>
          </a:p>
        </p:txBody>
      </p:sp>
      <p:sp>
        <p:nvSpPr>
          <p:cNvPr id="66587" name="Text Box 18"/>
          <p:cNvSpPr txBox="1">
            <a:spLocks noChangeArrowheads="1"/>
          </p:cNvSpPr>
          <p:nvPr/>
        </p:nvSpPr>
        <p:spPr bwMode="black">
          <a:xfrm>
            <a:off x="1406525" y="2787650"/>
            <a:ext cx="1882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8F8F8"/>
                </a:solidFill>
                <a:cs typeface="Arial" charset="0"/>
              </a:rPr>
              <a:t>Text in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ChangeArrowheads="1"/>
          </p:cNvSpPr>
          <p:nvPr/>
        </p:nvSpPr>
        <p:spPr bwMode="gray">
          <a:xfrm flipV="1">
            <a:off x="2125663" y="3948113"/>
            <a:ext cx="2282825" cy="157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50980"/>
                  <a:invGamma/>
                </a:schemeClr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AutoShape 3"/>
          <p:cNvSpPr>
            <a:spLocks noChangeArrowheads="1"/>
          </p:cNvSpPr>
          <p:nvPr/>
        </p:nvSpPr>
        <p:spPr bwMode="gray">
          <a:xfrm>
            <a:off x="4508500" y="2333625"/>
            <a:ext cx="2284413" cy="157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folHlink">
                  <a:gamma/>
                  <a:shade val="82353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gray">
          <a:xfrm>
            <a:off x="2125663" y="2333625"/>
            <a:ext cx="2284412" cy="157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6078"/>
                  <a:invGamma/>
                </a:schemeClr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gray">
          <a:xfrm flipV="1">
            <a:off x="3319463" y="2322513"/>
            <a:ext cx="2284412" cy="157321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folHlink">
                  <a:gamma/>
                  <a:shade val="60392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AutoShape 6"/>
          <p:cNvSpPr>
            <a:spLocks noChangeArrowheads="1"/>
          </p:cNvSpPr>
          <p:nvPr/>
        </p:nvSpPr>
        <p:spPr bwMode="gray">
          <a:xfrm>
            <a:off x="3314700" y="3963988"/>
            <a:ext cx="2284413" cy="157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76078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gray">
          <a:xfrm flipV="1">
            <a:off x="4505325" y="3957638"/>
            <a:ext cx="2282825" cy="1574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72941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gray">
          <a:xfrm>
            <a:off x="3838575" y="2413000"/>
            <a:ext cx="123031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FFFF"/>
                </a:solidFill>
                <a:cs typeface="Arial" charset="0"/>
              </a:rPr>
              <a:t>Text in here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gray">
          <a:xfrm>
            <a:off x="2652713" y="4176713"/>
            <a:ext cx="12319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FFFF"/>
                </a:solidFill>
                <a:cs typeface="Arial" charset="0"/>
              </a:rPr>
              <a:t>Text in here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gray">
          <a:xfrm>
            <a:off x="4991100" y="4186238"/>
            <a:ext cx="123031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FFFF"/>
                </a:solidFill>
                <a:cs typeface="Arial" charset="0"/>
              </a:rPr>
              <a:t>Text in here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gray">
          <a:xfrm>
            <a:off x="3838575" y="4784725"/>
            <a:ext cx="123031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FFFF"/>
                </a:solidFill>
                <a:cs typeface="Arial" charset="0"/>
              </a:rPr>
              <a:t>Text in here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black">
          <a:xfrm>
            <a:off x="885825" y="2716213"/>
            <a:ext cx="1781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cs typeface="Arial" charset="0"/>
              </a:rPr>
              <a:t>Description of the contents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black">
          <a:xfrm>
            <a:off x="6324600" y="2733675"/>
            <a:ext cx="1781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cs typeface="Arial" charset="0"/>
              </a:rPr>
              <a:t>Description of the contents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black">
          <a:xfrm>
            <a:off x="866775" y="4551363"/>
            <a:ext cx="1781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cs typeface="Arial" charset="0"/>
              </a:rPr>
              <a:t>Description of the contents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black">
          <a:xfrm>
            <a:off x="6372225" y="4568825"/>
            <a:ext cx="1781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cs typeface="Arial" charset="0"/>
              </a:rPr>
              <a:t>Description of the contents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black">
          <a:xfrm>
            <a:off x="2971800" y="1611313"/>
            <a:ext cx="30702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cs typeface="Arial" charset="0"/>
              </a:rPr>
              <a:t>Description of</a:t>
            </a:r>
          </a:p>
          <a:p>
            <a:pPr algn="ctr"/>
            <a:r>
              <a:rPr lang="en-US" b="0">
                <a:cs typeface="Arial" charset="0"/>
              </a:rPr>
              <a:t>the contents</a:t>
            </a: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black">
          <a:xfrm>
            <a:off x="3241675" y="5607050"/>
            <a:ext cx="24622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cs typeface="Arial" charset="0"/>
              </a:rPr>
              <a:t>Description of</a:t>
            </a:r>
          </a:p>
          <a:p>
            <a:pPr algn="ctr"/>
            <a:r>
              <a:rPr lang="en-US" b="0">
                <a:cs typeface="Arial" charset="0"/>
              </a:rPr>
              <a:t>the contents</a:t>
            </a: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gray">
          <a:xfrm>
            <a:off x="2652713" y="3006725"/>
            <a:ext cx="12319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FFFF"/>
                </a:solidFill>
                <a:cs typeface="Arial" charset="0"/>
              </a:rPr>
              <a:t>Text in here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gray">
          <a:xfrm>
            <a:off x="4991100" y="3006725"/>
            <a:ext cx="123031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FFFF"/>
                </a:solidFill>
                <a:cs typeface="Arial" charset="0"/>
              </a:rPr>
              <a:t>Text in here</a:t>
            </a:r>
          </a:p>
        </p:txBody>
      </p:sp>
      <p:grpSp>
        <p:nvGrpSpPr>
          <p:cNvPr id="67604" name="Group 20"/>
          <p:cNvGrpSpPr>
            <a:grpSpLocks/>
          </p:cNvGrpSpPr>
          <p:nvPr/>
        </p:nvGrpSpPr>
        <p:grpSpPr bwMode="auto">
          <a:xfrm>
            <a:off x="3609975" y="3363913"/>
            <a:ext cx="1652588" cy="1108075"/>
            <a:chOff x="2363" y="2075"/>
            <a:chExt cx="1210" cy="812"/>
          </a:xfrm>
        </p:grpSpPr>
        <p:sp>
          <p:nvSpPr>
            <p:cNvPr id="67605" name="AutoShape 21"/>
            <p:cNvSpPr>
              <a:spLocks noChangeArrowheads="1"/>
            </p:cNvSpPr>
            <p:nvPr/>
          </p:nvSpPr>
          <p:spPr bwMode="gray">
            <a:xfrm>
              <a:off x="2363" y="2075"/>
              <a:ext cx="1210" cy="812"/>
            </a:xfrm>
            <a:prstGeom prst="hexagon">
              <a:avLst>
                <a:gd name="adj" fmla="val 37254"/>
                <a:gd name="vf" fmla="val 115470"/>
              </a:avLst>
            </a:prstGeom>
            <a:solidFill>
              <a:srgbClr val="F8F8F8">
                <a:alpha val="50000"/>
              </a:srgbClr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6" name="AutoShape 22"/>
            <p:cNvSpPr>
              <a:spLocks noChangeArrowheads="1"/>
            </p:cNvSpPr>
            <p:nvPr/>
          </p:nvSpPr>
          <p:spPr bwMode="gray">
            <a:xfrm>
              <a:off x="2395" y="2095"/>
              <a:ext cx="1138" cy="764"/>
            </a:xfrm>
            <a:prstGeom prst="hexagon">
              <a:avLst>
                <a:gd name="adj" fmla="val 37238"/>
                <a:gd name="vf" fmla="val 115470"/>
              </a:avLst>
            </a:prstGeom>
            <a:solidFill>
              <a:srgbClr val="F8F8F8"/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3810000" y="3532188"/>
            <a:ext cx="121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Title in here</a:t>
            </a:r>
          </a:p>
        </p:txBody>
      </p:sp>
      <p:sp>
        <p:nvSpPr>
          <p:cNvPr id="6760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2"/>
          <p:cNvSpPr>
            <a:spLocks noChangeShapeType="1"/>
          </p:cNvSpPr>
          <p:nvPr/>
        </p:nvSpPr>
        <p:spPr bwMode="gray">
          <a:xfrm flipH="1">
            <a:off x="0" y="6400800"/>
            <a:ext cx="2819400" cy="228600"/>
          </a:xfrm>
          <a:prstGeom prst="line">
            <a:avLst/>
          </a:prstGeom>
          <a:noFill/>
          <a:ln w="9525">
            <a:solidFill>
              <a:srgbClr val="FFFFFF">
                <a:alpha val="39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gray">
          <a:xfrm flipH="1">
            <a:off x="0" y="3962400"/>
            <a:ext cx="609600" cy="2667000"/>
          </a:xfrm>
          <a:prstGeom prst="line">
            <a:avLst/>
          </a:prstGeom>
          <a:noFill/>
          <a:ln w="9525">
            <a:solidFill>
              <a:srgbClr val="FFFFFF">
                <a:alpha val="39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gray">
          <a:xfrm>
            <a:off x="1614488" y="354330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>
              <a:alpha val="60001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gray">
          <a:xfrm>
            <a:off x="2506663" y="403225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>
              <a:alpha val="60001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gray">
          <a:xfrm>
            <a:off x="2884488" y="533400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>
              <a:alpha val="60001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gray">
          <a:xfrm flipH="1">
            <a:off x="0" y="3751263"/>
            <a:ext cx="1665288" cy="2878137"/>
          </a:xfrm>
          <a:prstGeom prst="line">
            <a:avLst/>
          </a:prstGeom>
          <a:noFill/>
          <a:ln w="9525">
            <a:solidFill>
              <a:srgbClr val="FFFFFF">
                <a:alpha val="39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gray">
          <a:xfrm flipH="1">
            <a:off x="0" y="5481638"/>
            <a:ext cx="2895600" cy="1147762"/>
          </a:xfrm>
          <a:prstGeom prst="line">
            <a:avLst/>
          </a:prstGeom>
          <a:noFill/>
          <a:ln w="9525">
            <a:solidFill>
              <a:srgbClr val="FFFFFF">
                <a:alpha val="39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black">
          <a:xfrm flipH="1">
            <a:off x="0" y="2243138"/>
            <a:ext cx="1866900" cy="4386262"/>
          </a:xfrm>
          <a:prstGeom prst="line">
            <a:avLst/>
          </a:prstGeom>
          <a:noFill/>
          <a:ln w="19050">
            <a:solidFill>
              <a:srgbClr val="FFFFFF">
                <a:alpha val="6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black">
          <a:xfrm flipH="1">
            <a:off x="0" y="3570288"/>
            <a:ext cx="2309813" cy="3059112"/>
          </a:xfrm>
          <a:prstGeom prst="line">
            <a:avLst/>
          </a:prstGeom>
          <a:noFill/>
          <a:ln w="19050">
            <a:solidFill>
              <a:srgbClr val="FFFFFF">
                <a:alpha val="6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black">
          <a:xfrm flipH="1">
            <a:off x="0" y="4837113"/>
            <a:ext cx="2846388" cy="1792287"/>
          </a:xfrm>
          <a:prstGeom prst="line">
            <a:avLst/>
          </a:prstGeom>
          <a:noFill/>
          <a:ln w="19050">
            <a:solidFill>
              <a:srgbClr val="FFFFFF">
                <a:alpha val="6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black">
          <a:xfrm flipH="1">
            <a:off x="0" y="5883275"/>
            <a:ext cx="3867150" cy="746125"/>
          </a:xfrm>
          <a:prstGeom prst="line">
            <a:avLst/>
          </a:prstGeom>
          <a:noFill/>
          <a:ln w="19050">
            <a:solidFill>
              <a:srgbClr val="FFFFFF">
                <a:alpha val="6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1" name="Arc 13"/>
          <p:cNvSpPr>
            <a:spLocks/>
          </p:cNvSpPr>
          <p:nvPr/>
        </p:nvSpPr>
        <p:spPr bwMode="gray">
          <a:xfrm>
            <a:off x="0" y="4567238"/>
            <a:ext cx="2286000" cy="22907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080808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gray">
          <a:xfrm flipH="1">
            <a:off x="0" y="4232275"/>
            <a:ext cx="2532063" cy="2625725"/>
          </a:xfrm>
          <a:prstGeom prst="line">
            <a:avLst/>
          </a:prstGeom>
          <a:noFill/>
          <a:ln w="9525">
            <a:solidFill>
              <a:srgbClr val="FFFFFF">
                <a:alpha val="39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3" name="Arc 15"/>
          <p:cNvSpPr>
            <a:spLocks/>
          </p:cNvSpPr>
          <p:nvPr/>
        </p:nvSpPr>
        <p:spPr bwMode="gray">
          <a:xfrm>
            <a:off x="0" y="4667250"/>
            <a:ext cx="2193925" cy="2190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rgbClr val="CBBC63">
                  <a:gamma/>
                  <a:shade val="72941"/>
                  <a:invGamma/>
                </a:srgbClr>
              </a:gs>
              <a:gs pos="100000">
                <a:srgbClr val="CBBC63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Arc 16"/>
          <p:cNvSpPr>
            <a:spLocks/>
          </p:cNvSpPr>
          <p:nvPr/>
        </p:nvSpPr>
        <p:spPr bwMode="hidden">
          <a:xfrm>
            <a:off x="22225" y="4700588"/>
            <a:ext cx="2138363" cy="21351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FFFFFF">
                  <a:gamma/>
                  <a:tint val="63529"/>
                  <a:invGamma/>
                </a:srgb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white">
          <a:xfrm>
            <a:off x="73025" y="5583238"/>
            <a:ext cx="16446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Company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LOGO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invGray">
          <a:xfrm>
            <a:off x="2368550" y="1719263"/>
            <a:ext cx="1474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EE002"/>
                </a:solidFill>
              </a:rPr>
              <a:t>2008. 01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black">
          <a:xfrm>
            <a:off x="2908300" y="3117850"/>
            <a:ext cx="1892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FEE002"/>
                </a:solidFill>
              </a:rPr>
              <a:t>2006 ~ 2007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black">
          <a:xfrm>
            <a:off x="3424238" y="4392613"/>
            <a:ext cx="1892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FEE002"/>
                </a:solidFill>
              </a:rPr>
              <a:t>2005 ~ 2006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black">
          <a:xfrm>
            <a:off x="4479925" y="5483225"/>
            <a:ext cx="1892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FEE002"/>
                </a:solidFill>
              </a:rPr>
              <a:t>2004 ~ 2005</a:t>
            </a:r>
          </a:p>
        </p:txBody>
      </p:sp>
      <p:grpSp>
        <p:nvGrpSpPr>
          <p:cNvPr id="68630" name="Group 22"/>
          <p:cNvGrpSpPr>
            <a:grpSpLocks/>
          </p:cNvGrpSpPr>
          <p:nvPr/>
        </p:nvGrpSpPr>
        <p:grpSpPr bwMode="auto">
          <a:xfrm>
            <a:off x="2636838" y="2120900"/>
            <a:ext cx="128587" cy="128588"/>
            <a:chOff x="2995" y="1525"/>
            <a:chExt cx="112" cy="112"/>
          </a:xfrm>
        </p:grpSpPr>
        <p:sp>
          <p:nvSpPr>
            <p:cNvPr id="68631" name="AutoShape 23"/>
            <p:cNvSpPr>
              <a:spLocks noChangeArrowheads="1"/>
            </p:cNvSpPr>
            <p:nvPr/>
          </p:nvSpPr>
          <p:spPr bwMode="invGray">
            <a:xfrm>
              <a:off x="2995" y="1525"/>
              <a:ext cx="112" cy="1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2" name="AutoShape 24"/>
            <p:cNvSpPr>
              <a:spLocks noChangeArrowheads="1"/>
            </p:cNvSpPr>
            <p:nvPr/>
          </p:nvSpPr>
          <p:spPr bwMode="invGray">
            <a:xfrm>
              <a:off x="3029" y="1540"/>
              <a:ext cx="60" cy="81"/>
            </a:xfrm>
            <a:prstGeom prst="homePlate">
              <a:avLst>
                <a:gd name="adj" fmla="val 100000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33" name="Text Box 25"/>
          <p:cNvSpPr txBox="1">
            <a:spLocks noChangeArrowheads="1"/>
          </p:cNvSpPr>
          <p:nvPr/>
        </p:nvSpPr>
        <p:spPr bwMode="black">
          <a:xfrm>
            <a:off x="2774950" y="2033588"/>
            <a:ext cx="408305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400"/>
              <a:t>ThemeGallery is a Design Digital Content &amp; Contents mall developed by Guild Design Inc.</a:t>
            </a:r>
          </a:p>
        </p:txBody>
      </p:sp>
      <p:grpSp>
        <p:nvGrpSpPr>
          <p:cNvPr id="68634" name="Group 26"/>
          <p:cNvGrpSpPr>
            <a:grpSpLocks/>
          </p:cNvGrpSpPr>
          <p:nvPr/>
        </p:nvGrpSpPr>
        <p:grpSpPr bwMode="auto">
          <a:xfrm>
            <a:off x="3273425" y="3508375"/>
            <a:ext cx="128588" cy="128588"/>
            <a:chOff x="2995" y="1525"/>
            <a:chExt cx="112" cy="112"/>
          </a:xfrm>
        </p:grpSpPr>
        <p:sp>
          <p:nvSpPr>
            <p:cNvPr id="68635" name="AutoShape 27"/>
            <p:cNvSpPr>
              <a:spLocks noChangeArrowheads="1"/>
            </p:cNvSpPr>
            <p:nvPr/>
          </p:nvSpPr>
          <p:spPr bwMode="invGray">
            <a:xfrm>
              <a:off x="2995" y="1525"/>
              <a:ext cx="112" cy="1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AutoShape 28"/>
            <p:cNvSpPr>
              <a:spLocks noChangeArrowheads="1"/>
            </p:cNvSpPr>
            <p:nvPr/>
          </p:nvSpPr>
          <p:spPr bwMode="invGray">
            <a:xfrm>
              <a:off x="3029" y="1540"/>
              <a:ext cx="60" cy="81"/>
            </a:xfrm>
            <a:prstGeom prst="homePlate">
              <a:avLst>
                <a:gd name="adj" fmla="val 100000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37" name="Text Box 29"/>
          <p:cNvSpPr txBox="1">
            <a:spLocks noChangeArrowheads="1"/>
          </p:cNvSpPr>
          <p:nvPr/>
        </p:nvSpPr>
        <p:spPr bwMode="black">
          <a:xfrm>
            <a:off x="3411538" y="3421063"/>
            <a:ext cx="408305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400"/>
              <a:t>ThemeGallery is a Design Digital Content &amp; Contents mall developed by Guild Design Inc.</a:t>
            </a:r>
          </a:p>
        </p:txBody>
      </p:sp>
      <p:grpSp>
        <p:nvGrpSpPr>
          <p:cNvPr id="68638" name="Group 30"/>
          <p:cNvGrpSpPr>
            <a:grpSpLocks/>
          </p:cNvGrpSpPr>
          <p:nvPr/>
        </p:nvGrpSpPr>
        <p:grpSpPr bwMode="auto">
          <a:xfrm>
            <a:off x="3857625" y="4786313"/>
            <a:ext cx="128588" cy="128587"/>
            <a:chOff x="2995" y="1525"/>
            <a:chExt cx="112" cy="112"/>
          </a:xfrm>
        </p:grpSpPr>
        <p:sp>
          <p:nvSpPr>
            <p:cNvPr id="68639" name="AutoShape 31"/>
            <p:cNvSpPr>
              <a:spLocks noChangeArrowheads="1"/>
            </p:cNvSpPr>
            <p:nvPr/>
          </p:nvSpPr>
          <p:spPr bwMode="invGray">
            <a:xfrm>
              <a:off x="2995" y="1525"/>
              <a:ext cx="112" cy="1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0" name="AutoShape 32"/>
            <p:cNvSpPr>
              <a:spLocks noChangeArrowheads="1"/>
            </p:cNvSpPr>
            <p:nvPr/>
          </p:nvSpPr>
          <p:spPr bwMode="invGray">
            <a:xfrm>
              <a:off x="3029" y="1540"/>
              <a:ext cx="60" cy="81"/>
            </a:xfrm>
            <a:prstGeom prst="homePlate">
              <a:avLst>
                <a:gd name="adj" fmla="val 100000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41" name="Text Box 33"/>
          <p:cNvSpPr txBox="1">
            <a:spLocks noChangeArrowheads="1"/>
          </p:cNvSpPr>
          <p:nvPr/>
        </p:nvSpPr>
        <p:spPr bwMode="black">
          <a:xfrm>
            <a:off x="3995738" y="4699000"/>
            <a:ext cx="408305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400"/>
              <a:t>ThemeGallery is a Design Digital Content &amp; Contents mall developed by Guild Design Inc.</a:t>
            </a:r>
          </a:p>
        </p:txBody>
      </p:sp>
      <p:grpSp>
        <p:nvGrpSpPr>
          <p:cNvPr id="68642" name="Group 34"/>
          <p:cNvGrpSpPr>
            <a:grpSpLocks/>
          </p:cNvGrpSpPr>
          <p:nvPr/>
        </p:nvGrpSpPr>
        <p:grpSpPr bwMode="auto">
          <a:xfrm>
            <a:off x="4725988" y="5878513"/>
            <a:ext cx="128587" cy="128587"/>
            <a:chOff x="2995" y="1525"/>
            <a:chExt cx="112" cy="112"/>
          </a:xfrm>
        </p:grpSpPr>
        <p:sp>
          <p:nvSpPr>
            <p:cNvPr id="68643" name="AutoShape 35"/>
            <p:cNvSpPr>
              <a:spLocks noChangeArrowheads="1"/>
            </p:cNvSpPr>
            <p:nvPr/>
          </p:nvSpPr>
          <p:spPr bwMode="invGray">
            <a:xfrm>
              <a:off x="2995" y="1525"/>
              <a:ext cx="112" cy="1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AutoShape 36"/>
            <p:cNvSpPr>
              <a:spLocks noChangeArrowheads="1"/>
            </p:cNvSpPr>
            <p:nvPr/>
          </p:nvSpPr>
          <p:spPr bwMode="invGray">
            <a:xfrm>
              <a:off x="3029" y="1540"/>
              <a:ext cx="60" cy="81"/>
            </a:xfrm>
            <a:prstGeom prst="homePlate">
              <a:avLst>
                <a:gd name="adj" fmla="val 100000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45" name="Text Box 37"/>
          <p:cNvSpPr txBox="1">
            <a:spLocks noChangeArrowheads="1"/>
          </p:cNvSpPr>
          <p:nvPr/>
        </p:nvSpPr>
        <p:spPr bwMode="black">
          <a:xfrm>
            <a:off x="4864100" y="5791200"/>
            <a:ext cx="408305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400"/>
              <a:t>ThemeGallery is a Design Digital Content &amp; Contents mall developed by Guild Design Inc.</a:t>
            </a:r>
          </a:p>
        </p:txBody>
      </p:sp>
      <p:sp>
        <p:nvSpPr>
          <p:cNvPr id="68646" name="AutoShape 38"/>
          <p:cNvSpPr>
            <a:spLocks noChangeArrowheads="1"/>
          </p:cNvSpPr>
          <p:nvPr/>
        </p:nvSpPr>
        <p:spPr bwMode="gray">
          <a:xfrm>
            <a:off x="534988" y="3732213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>
              <a:alpha val="60001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AutoShape 39"/>
          <p:cNvSpPr>
            <a:spLocks noChangeArrowheads="1"/>
          </p:cNvSpPr>
          <p:nvPr/>
        </p:nvSpPr>
        <p:spPr bwMode="gray">
          <a:xfrm>
            <a:off x="2819400" y="6302375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>
              <a:alpha val="60001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AutoShape 40"/>
          <p:cNvSpPr>
            <a:spLocks noChangeArrowheads="1"/>
          </p:cNvSpPr>
          <p:nvPr/>
        </p:nvSpPr>
        <p:spPr bwMode="gray">
          <a:xfrm rot="-1373054">
            <a:off x="3521075" y="5399088"/>
            <a:ext cx="514350" cy="51435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0980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AutoShape 41"/>
          <p:cNvSpPr>
            <a:spLocks noChangeArrowheads="1"/>
          </p:cNvSpPr>
          <p:nvPr/>
        </p:nvSpPr>
        <p:spPr bwMode="gray">
          <a:xfrm>
            <a:off x="1524000" y="1752600"/>
            <a:ext cx="657225" cy="657225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2000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AutoShape 42"/>
          <p:cNvSpPr>
            <a:spLocks noChangeArrowheads="1"/>
          </p:cNvSpPr>
          <p:nvPr/>
        </p:nvSpPr>
        <p:spPr bwMode="gray">
          <a:xfrm rot="802016">
            <a:off x="2041525" y="2952750"/>
            <a:ext cx="657225" cy="657225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2862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AutoShape 43"/>
          <p:cNvSpPr>
            <a:spLocks noChangeArrowheads="1"/>
          </p:cNvSpPr>
          <p:nvPr/>
        </p:nvSpPr>
        <p:spPr bwMode="gray">
          <a:xfrm rot="1833378">
            <a:off x="2705100" y="4292600"/>
            <a:ext cx="604838" cy="604838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9216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hidden">
          <a:xfrm>
            <a:off x="0" y="1495425"/>
            <a:ext cx="9144000" cy="5362575"/>
          </a:xfrm>
          <a:prstGeom prst="rect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  <a:alpha val="0"/>
                </a:srgbClr>
              </a:gs>
              <a:gs pos="100000">
                <a:srgbClr val="000000">
                  <a:alpha val="25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AutoShape 3"/>
          <p:cNvSpPr>
            <a:spLocks noChangeArrowheads="1"/>
          </p:cNvSpPr>
          <p:nvPr/>
        </p:nvSpPr>
        <p:spPr bwMode="invGray">
          <a:xfrm rot="-3356641">
            <a:off x="5595144" y="2556669"/>
            <a:ext cx="1520825" cy="1322387"/>
          </a:xfrm>
          <a:custGeom>
            <a:avLst/>
            <a:gdLst>
              <a:gd name="G0" fmla="+- 9729 0 0"/>
              <a:gd name="G1" fmla="+- -11124456 0 0"/>
              <a:gd name="G2" fmla="+- 0 0 -11124456"/>
              <a:gd name="T0" fmla="*/ 0 256 1"/>
              <a:gd name="T1" fmla="*/ 180 256 1"/>
              <a:gd name="G3" fmla="+- -11124456 T0 T1"/>
              <a:gd name="T2" fmla="*/ 0 256 1"/>
              <a:gd name="T3" fmla="*/ 90 256 1"/>
              <a:gd name="G4" fmla="+- -11124456 T2 T3"/>
              <a:gd name="G5" fmla="*/ G4 2 1"/>
              <a:gd name="T4" fmla="*/ 90 256 1"/>
              <a:gd name="T5" fmla="*/ 0 256 1"/>
              <a:gd name="G6" fmla="+- -11124456 T4 T5"/>
              <a:gd name="G7" fmla="*/ G6 2 1"/>
              <a:gd name="G8" fmla="abs -11124456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729"/>
              <a:gd name="G18" fmla="*/ 9729 1 2"/>
              <a:gd name="G19" fmla="+- G18 5400 0"/>
              <a:gd name="G20" fmla="cos G19 -11124456"/>
              <a:gd name="G21" fmla="sin G19 -11124456"/>
              <a:gd name="G22" fmla="+- G20 10800 0"/>
              <a:gd name="G23" fmla="+- G21 10800 0"/>
              <a:gd name="G24" fmla="+- 10800 0 G20"/>
              <a:gd name="G25" fmla="+- 9729 10800 0"/>
              <a:gd name="G26" fmla="?: G9 G17 G25"/>
              <a:gd name="G27" fmla="?: G9 0 21600"/>
              <a:gd name="G28" fmla="cos 10800 -11124456"/>
              <a:gd name="G29" fmla="sin 10800 -11124456"/>
              <a:gd name="G30" fmla="sin 9729 -11124456"/>
              <a:gd name="G31" fmla="+- G28 10800 0"/>
              <a:gd name="G32" fmla="+- G29 10800 0"/>
              <a:gd name="G33" fmla="+- G30 10800 0"/>
              <a:gd name="G34" fmla="?: G4 0 G31"/>
              <a:gd name="G35" fmla="?: -11124456 G34 0"/>
              <a:gd name="G36" fmla="?: G6 G35 G31"/>
              <a:gd name="G37" fmla="+- 21600 0 G36"/>
              <a:gd name="G38" fmla="?: G4 0 G33"/>
              <a:gd name="G39" fmla="?: -11124456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698 w 21600"/>
              <a:gd name="T15" fmla="*/ 8972 h 21600"/>
              <a:gd name="T16" fmla="*/ 10800 w 21600"/>
              <a:gd name="T17" fmla="*/ 1071 h 21600"/>
              <a:gd name="T18" fmla="*/ 20902 w 21600"/>
              <a:gd name="T19" fmla="*/ 897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tx1">
              <a:alpha val="4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invGray">
          <a:xfrm rot="-8777407" flipH="1" flipV="1">
            <a:off x="2363788" y="3471863"/>
            <a:ext cx="1589087" cy="1555750"/>
          </a:xfrm>
          <a:custGeom>
            <a:avLst/>
            <a:gdLst>
              <a:gd name="G0" fmla="+- 9729 0 0"/>
              <a:gd name="G1" fmla="+- -11124456 0 0"/>
              <a:gd name="G2" fmla="+- 0 0 -11124456"/>
              <a:gd name="T0" fmla="*/ 0 256 1"/>
              <a:gd name="T1" fmla="*/ 180 256 1"/>
              <a:gd name="G3" fmla="+- -11124456 T0 T1"/>
              <a:gd name="T2" fmla="*/ 0 256 1"/>
              <a:gd name="T3" fmla="*/ 90 256 1"/>
              <a:gd name="G4" fmla="+- -11124456 T2 T3"/>
              <a:gd name="G5" fmla="*/ G4 2 1"/>
              <a:gd name="T4" fmla="*/ 90 256 1"/>
              <a:gd name="T5" fmla="*/ 0 256 1"/>
              <a:gd name="G6" fmla="+- -11124456 T4 T5"/>
              <a:gd name="G7" fmla="*/ G6 2 1"/>
              <a:gd name="G8" fmla="abs -11124456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729"/>
              <a:gd name="G18" fmla="*/ 9729 1 2"/>
              <a:gd name="G19" fmla="+- G18 5400 0"/>
              <a:gd name="G20" fmla="cos G19 -11124456"/>
              <a:gd name="G21" fmla="sin G19 -11124456"/>
              <a:gd name="G22" fmla="+- G20 10800 0"/>
              <a:gd name="G23" fmla="+- G21 10800 0"/>
              <a:gd name="G24" fmla="+- 10800 0 G20"/>
              <a:gd name="G25" fmla="+- 9729 10800 0"/>
              <a:gd name="G26" fmla="?: G9 G17 G25"/>
              <a:gd name="G27" fmla="?: G9 0 21600"/>
              <a:gd name="G28" fmla="cos 10800 -11124456"/>
              <a:gd name="G29" fmla="sin 10800 -11124456"/>
              <a:gd name="G30" fmla="sin 9729 -11124456"/>
              <a:gd name="G31" fmla="+- G28 10800 0"/>
              <a:gd name="G32" fmla="+- G29 10800 0"/>
              <a:gd name="G33" fmla="+- G30 10800 0"/>
              <a:gd name="G34" fmla="?: G4 0 G31"/>
              <a:gd name="G35" fmla="?: -11124456 G34 0"/>
              <a:gd name="G36" fmla="?: G6 G35 G31"/>
              <a:gd name="G37" fmla="+- 21600 0 G36"/>
              <a:gd name="G38" fmla="?: G4 0 G33"/>
              <a:gd name="G39" fmla="?: -11124456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698 w 21600"/>
              <a:gd name="T15" fmla="*/ 8972 h 21600"/>
              <a:gd name="T16" fmla="*/ 10800 w 21600"/>
              <a:gd name="T17" fmla="*/ 1071 h 21600"/>
              <a:gd name="T18" fmla="*/ 20902 w 21600"/>
              <a:gd name="T19" fmla="*/ 897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tx1">
              <a:alpha val="4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37" name="Group 5"/>
          <p:cNvGrpSpPr>
            <a:grpSpLocks/>
          </p:cNvGrpSpPr>
          <p:nvPr/>
        </p:nvGrpSpPr>
        <p:grpSpPr bwMode="auto">
          <a:xfrm>
            <a:off x="1741488" y="3201988"/>
            <a:ext cx="939800" cy="993775"/>
            <a:chOff x="647" y="2562"/>
            <a:chExt cx="1210" cy="1278"/>
          </a:xfrm>
        </p:grpSpPr>
        <p:pic>
          <p:nvPicPr>
            <p:cNvPr id="69638" name="Picture 6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</p:spPr>
        </p:pic>
        <p:pic>
          <p:nvPicPr>
            <p:cNvPr id="69639" name="Picture 7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</p:spPr>
        </p:pic>
        <p:sp>
          <p:nvSpPr>
            <p:cNvPr id="69640" name="Oval 8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rgbClr val="E9D13F">
                <a:alpha val="55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1" name="Freeform 9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E9D13F">
                    <a:alpha val="0"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42" name="AutoShape 10"/>
          <p:cNvSpPr>
            <a:spLocks noChangeArrowheads="1"/>
          </p:cNvSpPr>
          <p:nvPr/>
        </p:nvSpPr>
        <p:spPr bwMode="invGray">
          <a:xfrm rot="-1906354">
            <a:off x="3641725" y="2292350"/>
            <a:ext cx="1520825" cy="1322388"/>
          </a:xfrm>
          <a:custGeom>
            <a:avLst/>
            <a:gdLst>
              <a:gd name="G0" fmla="+- 9729 0 0"/>
              <a:gd name="G1" fmla="+- -11124456 0 0"/>
              <a:gd name="G2" fmla="+- 0 0 -11124456"/>
              <a:gd name="T0" fmla="*/ 0 256 1"/>
              <a:gd name="T1" fmla="*/ 180 256 1"/>
              <a:gd name="G3" fmla="+- -11124456 T0 T1"/>
              <a:gd name="T2" fmla="*/ 0 256 1"/>
              <a:gd name="T3" fmla="*/ 90 256 1"/>
              <a:gd name="G4" fmla="+- -11124456 T2 T3"/>
              <a:gd name="G5" fmla="*/ G4 2 1"/>
              <a:gd name="T4" fmla="*/ 90 256 1"/>
              <a:gd name="T5" fmla="*/ 0 256 1"/>
              <a:gd name="G6" fmla="+- -11124456 T4 T5"/>
              <a:gd name="G7" fmla="*/ G6 2 1"/>
              <a:gd name="G8" fmla="abs -11124456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729"/>
              <a:gd name="G18" fmla="*/ 9729 1 2"/>
              <a:gd name="G19" fmla="+- G18 5400 0"/>
              <a:gd name="G20" fmla="cos G19 -11124456"/>
              <a:gd name="G21" fmla="sin G19 -11124456"/>
              <a:gd name="G22" fmla="+- G20 10800 0"/>
              <a:gd name="G23" fmla="+- G21 10800 0"/>
              <a:gd name="G24" fmla="+- 10800 0 G20"/>
              <a:gd name="G25" fmla="+- 9729 10800 0"/>
              <a:gd name="G26" fmla="?: G9 G17 G25"/>
              <a:gd name="G27" fmla="?: G9 0 21600"/>
              <a:gd name="G28" fmla="cos 10800 -11124456"/>
              <a:gd name="G29" fmla="sin 10800 -11124456"/>
              <a:gd name="G30" fmla="sin 9729 -11124456"/>
              <a:gd name="G31" fmla="+- G28 10800 0"/>
              <a:gd name="G32" fmla="+- G29 10800 0"/>
              <a:gd name="G33" fmla="+- G30 10800 0"/>
              <a:gd name="G34" fmla="?: G4 0 G31"/>
              <a:gd name="G35" fmla="?: -11124456 G34 0"/>
              <a:gd name="G36" fmla="?: G6 G35 G31"/>
              <a:gd name="G37" fmla="+- 21600 0 G36"/>
              <a:gd name="G38" fmla="?: G4 0 G33"/>
              <a:gd name="G39" fmla="?: -11124456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698 w 21600"/>
              <a:gd name="T15" fmla="*/ 8972 h 21600"/>
              <a:gd name="T16" fmla="*/ 10800 w 21600"/>
              <a:gd name="T17" fmla="*/ 1071 h 21600"/>
              <a:gd name="T18" fmla="*/ 20902 w 21600"/>
              <a:gd name="T19" fmla="*/ 897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tx1">
              <a:alpha val="4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43" name="Group 11"/>
          <p:cNvGrpSpPr>
            <a:grpSpLocks/>
          </p:cNvGrpSpPr>
          <p:nvPr/>
        </p:nvGrpSpPr>
        <p:grpSpPr bwMode="auto">
          <a:xfrm>
            <a:off x="2862263" y="3074988"/>
            <a:ext cx="1216025" cy="1285875"/>
            <a:chOff x="647" y="2562"/>
            <a:chExt cx="1210" cy="1278"/>
          </a:xfrm>
        </p:grpSpPr>
        <p:pic>
          <p:nvPicPr>
            <p:cNvPr id="69644" name="Picture 12" descr="light_shadow"/>
            <p:cNvPicPr>
              <a:picLocks noChangeAspect="1" noChangeArrowheads="1"/>
            </p:cNvPicPr>
            <p:nvPr/>
          </p:nvPicPr>
          <p:blipFill>
            <a:blip r:embed="rId4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</p:spPr>
        </p:pic>
        <p:pic>
          <p:nvPicPr>
            <p:cNvPr id="69645" name="Picture 13" descr="circuler_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</p:spPr>
        </p:pic>
        <p:sp>
          <p:nvSpPr>
            <p:cNvPr id="69646" name="Oval 14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folHlink">
                <a:alpha val="55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7" name="Freeform 15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48" name="AutoShape 16"/>
          <p:cNvSpPr>
            <a:spLocks noChangeArrowheads="1"/>
          </p:cNvSpPr>
          <p:nvPr/>
        </p:nvSpPr>
        <p:spPr bwMode="invGray">
          <a:xfrm>
            <a:off x="5334000" y="5043488"/>
            <a:ext cx="3352800" cy="1295400"/>
          </a:xfrm>
          <a:prstGeom prst="roundRect">
            <a:avLst>
              <a:gd name="adj" fmla="val 50000"/>
            </a:avLst>
          </a:prstGeom>
          <a:solidFill>
            <a:srgbClr val="C0C0C0">
              <a:alpha val="25000"/>
            </a:srgb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5564188" y="5283200"/>
            <a:ext cx="2914650" cy="835025"/>
            <a:chOff x="3495" y="3445"/>
            <a:chExt cx="1836" cy="526"/>
          </a:xfrm>
        </p:grpSpPr>
        <p:sp>
          <p:nvSpPr>
            <p:cNvPr id="69650" name="Oval 18"/>
            <p:cNvSpPr>
              <a:spLocks noChangeArrowheads="1"/>
            </p:cNvSpPr>
            <p:nvPr/>
          </p:nvSpPr>
          <p:spPr bwMode="black">
            <a:xfrm>
              <a:off x="3495" y="3445"/>
              <a:ext cx="526" cy="526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1" name="Oval 19"/>
            <p:cNvSpPr>
              <a:spLocks noChangeArrowheads="1"/>
            </p:cNvSpPr>
            <p:nvPr/>
          </p:nvSpPr>
          <p:spPr bwMode="black">
            <a:xfrm>
              <a:off x="4160" y="3445"/>
              <a:ext cx="526" cy="526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2" name="Oval 20"/>
            <p:cNvSpPr>
              <a:spLocks noChangeArrowheads="1"/>
            </p:cNvSpPr>
            <p:nvPr/>
          </p:nvSpPr>
          <p:spPr bwMode="black">
            <a:xfrm>
              <a:off x="4805" y="3445"/>
              <a:ext cx="526" cy="526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black">
            <a:xfrm>
              <a:off x="4023" y="3713"/>
              <a:ext cx="12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black">
            <a:xfrm>
              <a:off x="4687" y="3713"/>
              <a:ext cx="114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55" name="Group 23"/>
          <p:cNvGrpSpPr>
            <a:grpSpLocks/>
          </p:cNvGrpSpPr>
          <p:nvPr/>
        </p:nvGrpSpPr>
        <p:grpSpPr bwMode="auto">
          <a:xfrm>
            <a:off x="6342063" y="4827588"/>
            <a:ext cx="1419225" cy="354012"/>
            <a:chOff x="602" y="1625"/>
            <a:chExt cx="1096" cy="210"/>
          </a:xfrm>
        </p:grpSpPr>
        <p:sp>
          <p:nvSpPr>
            <p:cNvPr id="69656" name="AutoShape 24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1921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7" name="Group 25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69658" name="AutoShape 26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9" name="AutoShape 27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0" name="AutoShape 28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661" name="Group 29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69662" name="AutoShape 30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3" name="AutoShape 31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4" name="AutoShape 32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69665" name="Picture 33" descr="high_line01"/>
            <p:cNvPicPr>
              <a:picLocks noChangeAspect="1" noChangeArrowheads="1"/>
            </p:cNvPicPr>
            <p:nvPr/>
          </p:nvPicPr>
          <p:blipFill>
            <a:blip r:embed="rId6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pic>
        <p:nvPicPr>
          <p:cNvPr id="69666" name="Picture 34" descr="light_shadow"/>
          <p:cNvPicPr>
            <a:picLocks noChangeAspect="1" noChangeArrowheads="1"/>
          </p:cNvPicPr>
          <p:nvPr/>
        </p:nvPicPr>
        <p:blipFill>
          <a:blip r:embed="rId7" cstate="print">
            <a:lum bright="-78000" contrast="-78000"/>
          </a:blip>
          <a:srcRect/>
          <a:stretch>
            <a:fillRect/>
          </a:stretch>
        </p:blipFill>
        <p:spPr bwMode="gray">
          <a:xfrm>
            <a:off x="3543300" y="2619375"/>
            <a:ext cx="935038" cy="260350"/>
          </a:xfrm>
          <a:prstGeom prst="rect">
            <a:avLst/>
          </a:prstGeom>
          <a:noFill/>
        </p:spPr>
      </p:pic>
      <p:pic>
        <p:nvPicPr>
          <p:cNvPr id="69667" name="Picture 35" descr="circuler_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gray">
          <a:xfrm>
            <a:off x="3435350" y="1676400"/>
            <a:ext cx="1136650" cy="1109663"/>
          </a:xfrm>
          <a:prstGeom prst="rect">
            <a:avLst/>
          </a:prstGeom>
          <a:noFill/>
        </p:spPr>
      </p:pic>
      <p:sp>
        <p:nvSpPr>
          <p:cNvPr id="69668" name="Oval 36"/>
          <p:cNvSpPr>
            <a:spLocks noChangeArrowheads="1"/>
          </p:cNvSpPr>
          <p:nvPr/>
        </p:nvSpPr>
        <p:spPr bwMode="gray">
          <a:xfrm>
            <a:off x="3429000" y="1676400"/>
            <a:ext cx="1128713" cy="1112838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Freeform 37"/>
          <p:cNvSpPr>
            <a:spLocks/>
          </p:cNvSpPr>
          <p:nvPr/>
        </p:nvSpPr>
        <p:spPr bwMode="ltGray">
          <a:xfrm>
            <a:off x="3551238" y="1698625"/>
            <a:ext cx="889000" cy="385763"/>
          </a:xfrm>
          <a:custGeom>
            <a:avLst/>
            <a:gdLst/>
            <a:ahLst/>
            <a:cxnLst>
              <a:cxn ang="0">
                <a:pos x="1301" y="401"/>
              </a:cxn>
              <a:cxn ang="0">
                <a:pos x="1317" y="442"/>
              </a:cxn>
              <a:cxn ang="0">
                <a:pos x="1321" y="481"/>
              </a:cxn>
              <a:cxn ang="0">
                <a:pos x="1315" y="516"/>
              </a:cxn>
              <a:cxn ang="0">
                <a:pos x="1298" y="550"/>
              </a:cxn>
              <a:cxn ang="0">
                <a:pos x="1272" y="579"/>
              </a:cxn>
              <a:cxn ang="0">
                <a:pos x="1239" y="604"/>
              </a:cxn>
              <a:cxn ang="0">
                <a:pos x="1196" y="628"/>
              </a:cxn>
              <a:cxn ang="0">
                <a:pos x="1147" y="649"/>
              </a:cxn>
              <a:cxn ang="0">
                <a:pos x="1092" y="667"/>
              </a:cxn>
              <a:cxn ang="0">
                <a:pos x="1031" y="683"/>
              </a:cxn>
              <a:cxn ang="0">
                <a:pos x="967" y="694"/>
              </a:cxn>
              <a:cxn ang="0">
                <a:pos x="896" y="704"/>
              </a:cxn>
              <a:cxn ang="0">
                <a:pos x="824" y="710"/>
              </a:cxn>
              <a:cxn ang="0">
                <a:pos x="795" y="712"/>
              </a:cxn>
              <a:cxn ang="0">
                <a:pos x="476" y="712"/>
              </a:cxn>
              <a:cxn ang="0">
                <a:pos x="472" y="712"/>
              </a:cxn>
              <a:cxn ang="0">
                <a:pos x="409" y="708"/>
              </a:cxn>
              <a:cxn ang="0">
                <a:pos x="348" y="704"/>
              </a:cxn>
              <a:cxn ang="0">
                <a:pos x="290" y="696"/>
              </a:cxn>
              <a:cxn ang="0">
                <a:pos x="235" y="689"/>
              </a:cxn>
              <a:cxn ang="0">
                <a:pos x="186" y="677"/>
              </a:cxn>
              <a:cxn ang="0">
                <a:pos x="141" y="663"/>
              </a:cxn>
              <a:cxn ang="0">
                <a:pos x="102" y="648"/>
              </a:cxn>
              <a:cxn ang="0">
                <a:pos x="67" y="630"/>
              </a:cxn>
              <a:cxn ang="0">
                <a:pos x="39" y="608"/>
              </a:cxn>
              <a:cxn ang="0">
                <a:pos x="18" y="583"/>
              </a:cxn>
              <a:cxn ang="0">
                <a:pos x="6" y="554"/>
              </a:cxn>
              <a:cxn ang="0">
                <a:pos x="0" y="524"/>
              </a:cxn>
              <a:cxn ang="0">
                <a:pos x="0" y="520"/>
              </a:cxn>
              <a:cxn ang="0">
                <a:pos x="4" y="487"/>
              </a:cxn>
              <a:cxn ang="0">
                <a:pos x="16" y="446"/>
              </a:cxn>
              <a:cxn ang="0">
                <a:pos x="51" y="370"/>
              </a:cxn>
              <a:cxn ang="0">
                <a:pos x="94" y="299"/>
              </a:cxn>
              <a:cxn ang="0">
                <a:pos x="147" y="235"/>
              </a:cxn>
              <a:cxn ang="0">
                <a:pos x="204" y="176"/>
              </a:cxn>
              <a:cxn ang="0">
                <a:pos x="270" y="125"/>
              </a:cxn>
              <a:cxn ang="0">
                <a:pos x="341" y="82"/>
              </a:cxn>
              <a:cxn ang="0">
                <a:pos x="415" y="47"/>
              </a:cxn>
              <a:cxn ang="0">
                <a:pos x="497" y="21"/>
              </a:cxn>
              <a:cxn ang="0">
                <a:pos x="581" y="6"/>
              </a:cxn>
              <a:cxn ang="0">
                <a:pos x="667" y="0"/>
              </a:cxn>
              <a:cxn ang="0">
                <a:pos x="667" y="0"/>
              </a:cxn>
              <a:cxn ang="0">
                <a:pos x="759" y="6"/>
              </a:cxn>
              <a:cxn ang="0">
                <a:pos x="847" y="23"/>
              </a:cxn>
              <a:cxn ang="0">
                <a:pos x="932" y="53"/>
              </a:cxn>
              <a:cxn ang="0">
                <a:pos x="1010" y="90"/>
              </a:cxn>
              <a:cxn ang="0">
                <a:pos x="1082" y="137"/>
              </a:cxn>
              <a:cxn ang="0">
                <a:pos x="1149" y="194"/>
              </a:cxn>
              <a:cxn ang="0">
                <a:pos x="1208" y="256"/>
              </a:cxn>
              <a:cxn ang="0">
                <a:pos x="1258" y="325"/>
              </a:cxn>
              <a:cxn ang="0">
                <a:pos x="1301" y="401"/>
              </a:cxn>
              <a:cxn ang="0">
                <a:pos x="1301" y="401"/>
              </a:cxn>
            </a:cxnLst>
            <a:rect l="0" t="0" r="r" b="b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9670" name="Group 38"/>
          <p:cNvGrpSpPr>
            <a:grpSpLocks/>
          </p:cNvGrpSpPr>
          <p:nvPr/>
        </p:nvGrpSpPr>
        <p:grpSpPr bwMode="auto">
          <a:xfrm>
            <a:off x="4826000" y="2071688"/>
            <a:ext cx="1216025" cy="1285875"/>
            <a:chOff x="647" y="2562"/>
            <a:chExt cx="1210" cy="1278"/>
          </a:xfrm>
        </p:grpSpPr>
        <p:pic>
          <p:nvPicPr>
            <p:cNvPr id="69671" name="Picture 39" descr="light_shadow"/>
            <p:cNvPicPr>
              <a:picLocks noChangeAspect="1" noChangeArrowheads="1"/>
            </p:cNvPicPr>
            <p:nvPr/>
          </p:nvPicPr>
          <p:blipFill>
            <a:blip r:embed="rId4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</p:spPr>
        </p:pic>
        <p:pic>
          <p:nvPicPr>
            <p:cNvPr id="69672" name="Picture 40" descr="circuler_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</p:spPr>
        </p:pic>
        <p:sp>
          <p:nvSpPr>
            <p:cNvPr id="69673" name="Oval 41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accent2">
                <a:alpha val="55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4" name="Freeform 42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75" name="Group 43"/>
          <p:cNvGrpSpPr>
            <a:grpSpLocks/>
          </p:cNvGrpSpPr>
          <p:nvPr/>
        </p:nvGrpSpPr>
        <p:grpSpPr bwMode="auto">
          <a:xfrm>
            <a:off x="2393950" y="4229100"/>
            <a:ext cx="939800" cy="993775"/>
            <a:chOff x="647" y="2562"/>
            <a:chExt cx="1210" cy="1278"/>
          </a:xfrm>
        </p:grpSpPr>
        <p:pic>
          <p:nvPicPr>
            <p:cNvPr id="69676" name="Picture 44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</p:spPr>
        </p:pic>
        <p:pic>
          <p:nvPicPr>
            <p:cNvPr id="69677" name="Picture 45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</p:spPr>
        </p:pic>
        <p:sp>
          <p:nvSpPr>
            <p:cNvPr id="69678" name="Oval 46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rgbClr val="E9D13F">
                <a:alpha val="55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9" name="Freeform 47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E9D13F">
                    <a:alpha val="0"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80" name="Group 48"/>
          <p:cNvGrpSpPr>
            <a:grpSpLocks/>
          </p:cNvGrpSpPr>
          <p:nvPr/>
        </p:nvGrpSpPr>
        <p:grpSpPr bwMode="auto">
          <a:xfrm>
            <a:off x="3703638" y="4208463"/>
            <a:ext cx="939800" cy="993775"/>
            <a:chOff x="647" y="2562"/>
            <a:chExt cx="1210" cy="1278"/>
          </a:xfrm>
        </p:grpSpPr>
        <p:pic>
          <p:nvPicPr>
            <p:cNvPr id="69681" name="Picture 49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</p:spPr>
        </p:pic>
        <p:pic>
          <p:nvPicPr>
            <p:cNvPr id="69682" name="Picture 50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</p:spPr>
        </p:pic>
        <p:sp>
          <p:nvSpPr>
            <p:cNvPr id="69683" name="Oval 51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rgbClr val="E9D13F">
                <a:alpha val="55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4" name="Freeform 52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E9D13F">
                    <a:alpha val="0"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5373688" y="3386138"/>
            <a:ext cx="939800" cy="993775"/>
            <a:chOff x="647" y="2562"/>
            <a:chExt cx="1210" cy="1278"/>
          </a:xfrm>
        </p:grpSpPr>
        <p:pic>
          <p:nvPicPr>
            <p:cNvPr id="69686" name="Picture 54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</p:spPr>
        </p:pic>
        <p:pic>
          <p:nvPicPr>
            <p:cNvPr id="69687" name="Picture 55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</p:spPr>
        </p:pic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rgbClr val="E9D13F">
                <a:alpha val="55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9" name="Freeform 57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E9D13F">
                    <a:alpha val="0"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90" name="Group 58"/>
          <p:cNvGrpSpPr>
            <a:grpSpLocks/>
          </p:cNvGrpSpPr>
          <p:nvPr/>
        </p:nvGrpSpPr>
        <p:grpSpPr bwMode="auto">
          <a:xfrm>
            <a:off x="6184900" y="2114550"/>
            <a:ext cx="939800" cy="993775"/>
            <a:chOff x="647" y="2562"/>
            <a:chExt cx="1210" cy="1278"/>
          </a:xfrm>
        </p:grpSpPr>
        <p:pic>
          <p:nvPicPr>
            <p:cNvPr id="69691" name="Picture 59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</p:spPr>
        </p:pic>
        <p:pic>
          <p:nvPicPr>
            <p:cNvPr id="69692" name="Picture 60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</p:spPr>
        </p:pic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rgbClr val="E9D13F">
                <a:alpha val="55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4" name="Freeform 62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E9D13F">
                    <a:alpha val="0"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95" name="Rectangle 63"/>
          <p:cNvSpPr>
            <a:spLocks noChangeArrowheads="1"/>
          </p:cNvSpPr>
          <p:nvPr/>
        </p:nvSpPr>
        <p:spPr bwMode="auto">
          <a:xfrm>
            <a:off x="2968625" y="336708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Text in</a:t>
            </a:r>
          </a:p>
          <a:p>
            <a:pPr algn="ctr"/>
            <a:r>
              <a:rPr lang="en-US">
                <a:solidFill>
                  <a:srgbClr val="080808"/>
                </a:solidFill>
              </a:rPr>
              <a:t>here</a:t>
            </a:r>
          </a:p>
        </p:txBody>
      </p:sp>
      <p:sp>
        <p:nvSpPr>
          <p:cNvPr id="69696" name="Rectangle 64"/>
          <p:cNvSpPr>
            <a:spLocks noChangeArrowheads="1"/>
          </p:cNvSpPr>
          <p:nvPr/>
        </p:nvSpPr>
        <p:spPr bwMode="auto">
          <a:xfrm>
            <a:off x="4946650" y="2378075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Text in</a:t>
            </a:r>
          </a:p>
          <a:p>
            <a:pPr algn="ctr"/>
            <a:r>
              <a:rPr lang="en-US">
                <a:solidFill>
                  <a:srgbClr val="080808"/>
                </a:solidFill>
              </a:rPr>
              <a:t>here</a:t>
            </a:r>
          </a:p>
        </p:txBody>
      </p:sp>
      <p:sp>
        <p:nvSpPr>
          <p:cNvPr id="69697" name="Rectangle 65"/>
          <p:cNvSpPr>
            <a:spLocks noChangeArrowheads="1"/>
          </p:cNvSpPr>
          <p:nvPr/>
        </p:nvSpPr>
        <p:spPr bwMode="auto">
          <a:xfrm>
            <a:off x="6164263" y="2324100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80808"/>
                </a:solidFill>
              </a:rPr>
              <a:t>Text in</a:t>
            </a:r>
          </a:p>
          <a:p>
            <a:pPr algn="ctr"/>
            <a:r>
              <a:rPr lang="en-US" sz="1400">
                <a:solidFill>
                  <a:srgbClr val="080808"/>
                </a:solidFill>
              </a:rPr>
              <a:t>here</a:t>
            </a:r>
          </a:p>
        </p:txBody>
      </p:sp>
      <p:sp>
        <p:nvSpPr>
          <p:cNvPr id="69698" name="Rectangle 66"/>
          <p:cNvSpPr>
            <a:spLocks noChangeArrowheads="1"/>
          </p:cNvSpPr>
          <p:nvPr/>
        </p:nvSpPr>
        <p:spPr bwMode="auto">
          <a:xfrm>
            <a:off x="5354638" y="3579813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80808"/>
                </a:solidFill>
              </a:rPr>
              <a:t>Text in</a:t>
            </a:r>
          </a:p>
          <a:p>
            <a:pPr algn="ctr"/>
            <a:r>
              <a:rPr lang="en-US" sz="1400">
                <a:solidFill>
                  <a:srgbClr val="080808"/>
                </a:solidFill>
              </a:rPr>
              <a:t>here</a:t>
            </a:r>
          </a:p>
        </p:txBody>
      </p:sp>
      <p:sp>
        <p:nvSpPr>
          <p:cNvPr id="69699" name="Rectangle 67"/>
          <p:cNvSpPr>
            <a:spLocks noChangeArrowheads="1"/>
          </p:cNvSpPr>
          <p:nvPr/>
        </p:nvSpPr>
        <p:spPr bwMode="auto">
          <a:xfrm>
            <a:off x="1738313" y="3421063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80808"/>
                </a:solidFill>
              </a:rPr>
              <a:t>Text in</a:t>
            </a:r>
          </a:p>
          <a:p>
            <a:pPr algn="ctr"/>
            <a:r>
              <a:rPr lang="en-US" sz="1400">
                <a:solidFill>
                  <a:srgbClr val="080808"/>
                </a:solidFill>
              </a:rPr>
              <a:t>here</a:t>
            </a:r>
          </a:p>
        </p:txBody>
      </p:sp>
      <p:sp>
        <p:nvSpPr>
          <p:cNvPr id="69700" name="Rectangle 68"/>
          <p:cNvSpPr>
            <a:spLocks noChangeArrowheads="1"/>
          </p:cNvSpPr>
          <p:nvPr/>
        </p:nvSpPr>
        <p:spPr bwMode="auto">
          <a:xfrm>
            <a:off x="2389188" y="4460875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80808"/>
                </a:solidFill>
              </a:rPr>
              <a:t>Text in</a:t>
            </a:r>
          </a:p>
          <a:p>
            <a:pPr algn="ctr"/>
            <a:r>
              <a:rPr lang="en-US" sz="1400">
                <a:solidFill>
                  <a:srgbClr val="080808"/>
                </a:solidFill>
              </a:rPr>
              <a:t>here</a:t>
            </a:r>
          </a:p>
        </p:txBody>
      </p:sp>
      <p:sp>
        <p:nvSpPr>
          <p:cNvPr id="69701" name="Rectangle 69"/>
          <p:cNvSpPr>
            <a:spLocks noChangeArrowheads="1"/>
          </p:cNvSpPr>
          <p:nvPr/>
        </p:nvSpPr>
        <p:spPr bwMode="auto">
          <a:xfrm>
            <a:off x="3703638" y="4433888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80808"/>
                </a:solidFill>
              </a:rPr>
              <a:t>Text in</a:t>
            </a:r>
          </a:p>
          <a:p>
            <a:pPr algn="ctr"/>
            <a:r>
              <a:rPr lang="en-US" sz="1400">
                <a:solidFill>
                  <a:srgbClr val="080808"/>
                </a:solidFill>
              </a:rPr>
              <a:t>here</a:t>
            </a:r>
          </a:p>
        </p:txBody>
      </p:sp>
      <p:sp>
        <p:nvSpPr>
          <p:cNvPr id="69702" name="Rectangle 70"/>
          <p:cNvSpPr>
            <a:spLocks noChangeArrowheads="1"/>
          </p:cNvSpPr>
          <p:nvPr/>
        </p:nvSpPr>
        <p:spPr bwMode="black">
          <a:xfrm>
            <a:off x="5568950" y="5468938"/>
            <a:ext cx="822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FF"/>
                </a:solidFill>
              </a:rPr>
              <a:t>Text in</a:t>
            </a:r>
          </a:p>
          <a:p>
            <a:pPr algn="ctr"/>
            <a:r>
              <a:rPr lang="en-US" sz="1400" b="0">
                <a:solidFill>
                  <a:srgbClr val="FFFFFF"/>
                </a:solidFill>
              </a:rPr>
              <a:t>here</a:t>
            </a:r>
          </a:p>
        </p:txBody>
      </p:sp>
      <p:sp>
        <p:nvSpPr>
          <p:cNvPr id="69703" name="Rectangle 71"/>
          <p:cNvSpPr>
            <a:spLocks noChangeArrowheads="1"/>
          </p:cNvSpPr>
          <p:nvPr/>
        </p:nvSpPr>
        <p:spPr bwMode="black">
          <a:xfrm>
            <a:off x="6657975" y="5468938"/>
            <a:ext cx="822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FF"/>
                </a:solidFill>
              </a:rPr>
              <a:t>Text in</a:t>
            </a:r>
          </a:p>
          <a:p>
            <a:pPr algn="ctr"/>
            <a:r>
              <a:rPr lang="en-US" sz="1400" b="0">
                <a:solidFill>
                  <a:srgbClr val="FFFFFF"/>
                </a:solidFill>
              </a:rPr>
              <a:t>here</a:t>
            </a:r>
          </a:p>
        </p:txBody>
      </p:sp>
      <p:sp>
        <p:nvSpPr>
          <p:cNvPr id="69704" name="Rectangle 72"/>
          <p:cNvSpPr>
            <a:spLocks noChangeArrowheads="1"/>
          </p:cNvSpPr>
          <p:nvPr/>
        </p:nvSpPr>
        <p:spPr bwMode="black">
          <a:xfrm>
            <a:off x="7667625" y="5478463"/>
            <a:ext cx="822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b="0">
                <a:solidFill>
                  <a:srgbClr val="FFFFFF"/>
                </a:solidFill>
              </a:rPr>
              <a:t>Text in</a:t>
            </a:r>
          </a:p>
          <a:p>
            <a:pPr algn="ctr"/>
            <a:r>
              <a:rPr lang="en-US" sz="1400" b="0">
                <a:solidFill>
                  <a:srgbClr val="FFFFFF"/>
                </a:solidFill>
              </a:rPr>
              <a:t>here</a:t>
            </a:r>
          </a:p>
        </p:txBody>
      </p:sp>
      <p:sp>
        <p:nvSpPr>
          <p:cNvPr id="69705" name="Rectangle 73"/>
          <p:cNvSpPr>
            <a:spLocks noChangeArrowheads="1"/>
          </p:cNvSpPr>
          <p:nvPr/>
        </p:nvSpPr>
        <p:spPr bwMode="gray">
          <a:xfrm>
            <a:off x="6405563" y="4872038"/>
            <a:ext cx="130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80808"/>
                </a:solidFill>
              </a:rPr>
              <a:t>Text in here</a:t>
            </a:r>
          </a:p>
        </p:txBody>
      </p:sp>
      <p:sp>
        <p:nvSpPr>
          <p:cNvPr id="69706" name="Rectangle 74"/>
          <p:cNvSpPr>
            <a:spLocks noChangeArrowheads="1"/>
          </p:cNvSpPr>
          <p:nvPr/>
        </p:nvSpPr>
        <p:spPr bwMode="gray">
          <a:xfrm>
            <a:off x="3629025" y="20574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CEO</a:t>
            </a:r>
          </a:p>
        </p:txBody>
      </p:sp>
      <p:sp>
        <p:nvSpPr>
          <p:cNvPr id="69707" name="Rectangle 75"/>
          <p:cNvSpPr>
            <a:spLocks noChangeArrowheads="1"/>
          </p:cNvSpPr>
          <p:nvPr/>
        </p:nvSpPr>
        <p:spPr bwMode="auto">
          <a:xfrm>
            <a:off x="228600" y="3810000"/>
            <a:ext cx="1824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/>
              <a:t> Your text in here</a:t>
            </a:r>
          </a:p>
          <a:p>
            <a:pPr algn="l">
              <a:buFontTx/>
              <a:buChar char="•"/>
            </a:pPr>
            <a:r>
              <a:rPr lang="en-US" sz="1400"/>
              <a:t> Your text in here</a:t>
            </a:r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1219200" y="5257800"/>
            <a:ext cx="1824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/>
              <a:t> Your text in here</a:t>
            </a:r>
          </a:p>
          <a:p>
            <a:pPr algn="l">
              <a:buFontTx/>
              <a:buChar char="•"/>
            </a:pPr>
            <a:r>
              <a:rPr lang="en-US" sz="1400"/>
              <a:t> Your text in here</a:t>
            </a:r>
          </a:p>
        </p:txBody>
      </p:sp>
      <p:sp>
        <p:nvSpPr>
          <p:cNvPr id="69709" name="Rectangle 77"/>
          <p:cNvSpPr>
            <a:spLocks noChangeArrowheads="1"/>
          </p:cNvSpPr>
          <p:nvPr/>
        </p:nvSpPr>
        <p:spPr bwMode="auto">
          <a:xfrm>
            <a:off x="3429000" y="5257800"/>
            <a:ext cx="1824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/>
              <a:t> Your text in here</a:t>
            </a:r>
          </a:p>
          <a:p>
            <a:pPr algn="l">
              <a:buFontTx/>
              <a:buChar char="•"/>
            </a:pPr>
            <a:r>
              <a:rPr lang="en-US" sz="1400"/>
              <a:t> Your text in here</a:t>
            </a:r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6302375" y="4041775"/>
            <a:ext cx="1824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/>
              <a:t> Your text in here</a:t>
            </a:r>
          </a:p>
          <a:p>
            <a:pPr algn="l">
              <a:buFontTx/>
              <a:buChar char="•"/>
            </a:pPr>
            <a:r>
              <a:rPr lang="en-US" sz="1400"/>
              <a:t> Your text in here</a:t>
            </a:r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7086600" y="2743200"/>
            <a:ext cx="1824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/>
              <a:t> Your text in here</a:t>
            </a:r>
          </a:p>
          <a:p>
            <a:pPr algn="l">
              <a:buFontTx/>
              <a:buChar char="•"/>
            </a:pPr>
            <a:r>
              <a:rPr lang="en-US" sz="1400"/>
              <a:t> Your text in here</a:t>
            </a:r>
          </a:p>
        </p:txBody>
      </p:sp>
      <p:sp>
        <p:nvSpPr>
          <p:cNvPr id="69712" name="Rectangle 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Oval 2"/>
          <p:cNvSpPr>
            <a:spLocks noChangeArrowheads="1"/>
          </p:cNvSpPr>
          <p:nvPr/>
        </p:nvSpPr>
        <p:spPr bwMode="gray">
          <a:xfrm flipV="1">
            <a:off x="1143000" y="5380038"/>
            <a:ext cx="3306763" cy="487362"/>
          </a:xfrm>
          <a:prstGeom prst="ellipse">
            <a:avLst/>
          </a:prstGeom>
          <a:solidFill>
            <a:srgbClr val="000000">
              <a:alpha val="3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gray">
          <a:xfrm flipV="1">
            <a:off x="5076825" y="5353050"/>
            <a:ext cx="3305175" cy="485775"/>
          </a:xfrm>
          <a:prstGeom prst="ellipse">
            <a:avLst/>
          </a:prstGeom>
          <a:solidFill>
            <a:srgbClr val="000000">
              <a:alpha val="3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76" name="Group 4"/>
          <p:cNvGrpSpPr>
            <a:grpSpLocks/>
          </p:cNvGrpSpPr>
          <p:nvPr/>
        </p:nvGrpSpPr>
        <p:grpSpPr bwMode="auto">
          <a:xfrm>
            <a:off x="1247775" y="2432050"/>
            <a:ext cx="3106738" cy="3076575"/>
            <a:chOff x="723" y="1673"/>
            <a:chExt cx="1957" cy="1938"/>
          </a:xfrm>
        </p:grpSpPr>
        <p:sp>
          <p:nvSpPr>
            <p:cNvPr id="79877" name="Rectangle 5"/>
            <p:cNvSpPr>
              <a:spLocks noChangeArrowheads="1"/>
            </p:cNvSpPr>
            <p:nvPr/>
          </p:nvSpPr>
          <p:spPr bwMode="gray">
            <a:xfrm>
              <a:off x="2367" y="1675"/>
              <a:ext cx="76" cy="193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921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8" name="Rectangle 6"/>
            <p:cNvSpPr>
              <a:spLocks noChangeArrowheads="1"/>
            </p:cNvSpPr>
            <p:nvPr/>
          </p:nvSpPr>
          <p:spPr bwMode="gray">
            <a:xfrm>
              <a:off x="940" y="1673"/>
              <a:ext cx="76" cy="193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921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" name="AutoShape 7"/>
            <p:cNvSpPr>
              <a:spLocks noChangeArrowheads="1"/>
            </p:cNvSpPr>
            <p:nvPr/>
          </p:nvSpPr>
          <p:spPr bwMode="gray">
            <a:xfrm>
              <a:off x="723" y="1798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2353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</a:pPr>
              <a:r>
                <a:rPr lang="en-US" sz="1600" b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Add your text in here</a:t>
              </a:r>
            </a:p>
          </p:txBody>
        </p:sp>
        <p:sp>
          <p:nvSpPr>
            <p:cNvPr id="79880" name="AutoShape 8"/>
            <p:cNvSpPr>
              <a:spLocks noChangeArrowheads="1"/>
            </p:cNvSpPr>
            <p:nvPr/>
          </p:nvSpPr>
          <p:spPr bwMode="gray">
            <a:xfrm>
              <a:off x="723" y="2134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2353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 Add your text in here</a:t>
              </a:r>
            </a:p>
          </p:txBody>
        </p:sp>
        <p:sp>
          <p:nvSpPr>
            <p:cNvPr id="79881" name="AutoShape 9"/>
            <p:cNvSpPr>
              <a:spLocks noChangeArrowheads="1"/>
            </p:cNvSpPr>
            <p:nvPr/>
          </p:nvSpPr>
          <p:spPr bwMode="gray">
            <a:xfrm>
              <a:off x="723" y="2470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2353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 Add your text in here</a:t>
              </a:r>
            </a:p>
          </p:txBody>
        </p:sp>
        <p:sp>
          <p:nvSpPr>
            <p:cNvPr id="79882" name="AutoShape 10"/>
            <p:cNvSpPr>
              <a:spLocks noChangeArrowheads="1"/>
            </p:cNvSpPr>
            <p:nvPr/>
          </p:nvSpPr>
          <p:spPr bwMode="gray">
            <a:xfrm>
              <a:off x="723" y="2806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2353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 Add your text in here</a:t>
              </a:r>
            </a:p>
          </p:txBody>
        </p:sp>
        <p:sp>
          <p:nvSpPr>
            <p:cNvPr id="79883" name="AutoShape 11"/>
            <p:cNvSpPr>
              <a:spLocks noChangeArrowheads="1"/>
            </p:cNvSpPr>
            <p:nvPr/>
          </p:nvSpPr>
          <p:spPr bwMode="gray">
            <a:xfrm>
              <a:off x="723" y="3142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2353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 Add your text in here</a:t>
              </a:r>
            </a:p>
          </p:txBody>
        </p:sp>
      </p:grpSp>
      <p:sp>
        <p:nvSpPr>
          <p:cNvPr id="79884" name="AutoShape 12"/>
          <p:cNvSpPr>
            <a:spLocks noChangeArrowheads="1"/>
          </p:cNvSpPr>
          <p:nvPr/>
        </p:nvSpPr>
        <p:spPr bwMode="auto">
          <a:xfrm>
            <a:off x="533400" y="1295400"/>
            <a:ext cx="6553200" cy="866775"/>
          </a:xfrm>
          <a:prstGeom prst="roundRect">
            <a:avLst>
              <a:gd name="adj" fmla="val 0"/>
            </a:avLst>
          </a:prstGeom>
          <a:noFill/>
          <a:ln w="19050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b="0">
                <a:cs typeface="Arial" charset="0"/>
              </a:rPr>
              <a:t>ThemeGallery is a Design Digital Content &amp; Contents mall </a:t>
            </a:r>
          </a:p>
          <a:p>
            <a:pPr algn="l"/>
            <a:r>
              <a:rPr lang="en-US" b="0">
                <a:cs typeface="Arial" charset="0"/>
              </a:rPr>
              <a:t>developed by Guild Design Inc.</a:t>
            </a:r>
          </a:p>
        </p:txBody>
      </p:sp>
      <p:grpSp>
        <p:nvGrpSpPr>
          <p:cNvPr id="79885" name="Group 13"/>
          <p:cNvGrpSpPr>
            <a:grpSpLocks/>
          </p:cNvGrpSpPr>
          <p:nvPr/>
        </p:nvGrpSpPr>
        <p:grpSpPr bwMode="auto">
          <a:xfrm>
            <a:off x="5133975" y="2427288"/>
            <a:ext cx="3190875" cy="3081337"/>
            <a:chOff x="2941" y="1670"/>
            <a:chExt cx="2010" cy="1941"/>
          </a:xfrm>
        </p:grpSpPr>
        <p:sp>
          <p:nvSpPr>
            <p:cNvPr id="79886" name="Rectangle 14"/>
            <p:cNvSpPr>
              <a:spLocks noChangeArrowheads="1"/>
            </p:cNvSpPr>
            <p:nvPr/>
          </p:nvSpPr>
          <p:spPr bwMode="gray">
            <a:xfrm>
              <a:off x="4661" y="1670"/>
              <a:ext cx="76" cy="193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921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7" name="Rectangle 15"/>
            <p:cNvSpPr>
              <a:spLocks noChangeArrowheads="1"/>
            </p:cNvSpPr>
            <p:nvPr/>
          </p:nvSpPr>
          <p:spPr bwMode="gray">
            <a:xfrm>
              <a:off x="3154" y="1675"/>
              <a:ext cx="76" cy="193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921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8" name="AutoShape 16"/>
            <p:cNvSpPr>
              <a:spLocks noChangeArrowheads="1"/>
            </p:cNvSpPr>
            <p:nvPr/>
          </p:nvSpPr>
          <p:spPr bwMode="gray">
            <a:xfrm>
              <a:off x="2941" y="1801"/>
              <a:ext cx="2010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1921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</a:pPr>
              <a:r>
                <a:rPr lang="en-US" sz="1600" b="0">
                  <a:solidFill>
                    <a:srgbClr val="000000"/>
                  </a:solidFill>
                  <a:cs typeface="Arial" charset="0"/>
                </a:rPr>
                <a:t> </a:t>
              </a: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Add your text in here</a:t>
              </a:r>
            </a:p>
          </p:txBody>
        </p:sp>
        <p:sp>
          <p:nvSpPr>
            <p:cNvPr id="79889" name="AutoShape 17"/>
            <p:cNvSpPr>
              <a:spLocks noChangeArrowheads="1"/>
            </p:cNvSpPr>
            <p:nvPr/>
          </p:nvSpPr>
          <p:spPr bwMode="gray">
            <a:xfrm>
              <a:off x="2941" y="2137"/>
              <a:ext cx="2010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1921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 Add your text in here</a:t>
              </a:r>
            </a:p>
          </p:txBody>
        </p:sp>
        <p:sp>
          <p:nvSpPr>
            <p:cNvPr id="79890" name="AutoShape 18"/>
            <p:cNvSpPr>
              <a:spLocks noChangeArrowheads="1"/>
            </p:cNvSpPr>
            <p:nvPr/>
          </p:nvSpPr>
          <p:spPr bwMode="gray">
            <a:xfrm>
              <a:off x="2941" y="2473"/>
              <a:ext cx="2010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1921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 Add your text in here</a:t>
              </a:r>
            </a:p>
          </p:txBody>
        </p:sp>
        <p:sp>
          <p:nvSpPr>
            <p:cNvPr id="79891" name="AutoShape 19"/>
            <p:cNvSpPr>
              <a:spLocks noChangeArrowheads="1"/>
            </p:cNvSpPr>
            <p:nvPr/>
          </p:nvSpPr>
          <p:spPr bwMode="gray">
            <a:xfrm>
              <a:off x="2941" y="2809"/>
              <a:ext cx="2010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1921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 Add your text in here</a:t>
              </a:r>
            </a:p>
          </p:txBody>
        </p:sp>
        <p:sp>
          <p:nvSpPr>
            <p:cNvPr id="79892" name="AutoShape 20"/>
            <p:cNvSpPr>
              <a:spLocks noChangeArrowheads="1"/>
            </p:cNvSpPr>
            <p:nvPr/>
          </p:nvSpPr>
          <p:spPr bwMode="gray">
            <a:xfrm>
              <a:off x="2941" y="3145"/>
              <a:ext cx="2010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1921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28575" cap="rnd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 Add your text in here</a:t>
              </a:r>
            </a:p>
          </p:txBody>
        </p:sp>
      </p:grpSp>
      <p:sp>
        <p:nvSpPr>
          <p:cNvPr id="79893" name="Rectangle 21"/>
          <p:cNvSpPr>
            <a:spLocks noChangeArrowheads="1"/>
          </p:cNvSpPr>
          <p:nvPr/>
        </p:nvSpPr>
        <p:spPr bwMode="black">
          <a:xfrm>
            <a:off x="2108200" y="5438775"/>
            <a:ext cx="1365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cs typeface="Arial" charset="0"/>
              </a:rPr>
              <a:t>Contents 1</a:t>
            </a:r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black">
          <a:xfrm>
            <a:off x="6038850" y="5399088"/>
            <a:ext cx="1365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cs typeface="Arial" charset="0"/>
              </a:rPr>
              <a:t>Contents 2</a:t>
            </a:r>
          </a:p>
        </p:txBody>
      </p:sp>
      <p:sp>
        <p:nvSpPr>
          <p:cNvPr id="79895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200"/>
              <a:t>Your company slogan in here</a:t>
            </a:r>
          </a:p>
          <a:p>
            <a:endParaRPr lang="en-US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04800" y="1306513"/>
            <a:ext cx="6324600" cy="1371600"/>
          </a:xfrm>
        </p:spPr>
        <p:txBody>
          <a:bodyPr/>
          <a:lstStyle/>
          <a:p>
            <a:r>
              <a:rPr lang="en-US" sz="1600" b="0">
                <a:solidFill>
                  <a:schemeClr val="tx1"/>
                </a:solidFill>
              </a:rPr>
              <a:t> www.themegallery.com</a:t>
            </a:r>
            <a:r>
              <a:rPr lang="en-US" sz="1600"/>
              <a:t> </a:t>
            </a:r>
            <a:br>
              <a:rPr lang="en-US" sz="1600"/>
            </a:br>
            <a:r>
              <a:rPr lang="en-US" sz="6000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6019800" y="2743200"/>
            <a:ext cx="1800225" cy="1711325"/>
            <a:chOff x="144" y="384"/>
            <a:chExt cx="2080" cy="2081"/>
          </a:xfrm>
        </p:grpSpPr>
        <p:sp>
          <p:nvSpPr>
            <p:cNvPr id="41988" name="Oval 4"/>
            <p:cNvSpPr>
              <a:spLocks noChangeArrowheads="1"/>
            </p:cNvSpPr>
            <p:nvPr/>
          </p:nvSpPr>
          <p:spPr bwMode="ltGray">
            <a:xfrm>
              <a:off x="144" y="384"/>
              <a:ext cx="2080" cy="208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22353"/>
                    <a:invGamma/>
                    <a:alpha val="71001"/>
                  </a:schemeClr>
                </a:gs>
                <a:gs pos="50000">
                  <a:schemeClr val="folHlink">
                    <a:alpha val="80000"/>
                  </a:schemeClr>
                </a:gs>
                <a:gs pos="100000">
                  <a:schemeClr val="folHlink">
                    <a:gamma/>
                    <a:shade val="22353"/>
                    <a:invGamma/>
                    <a:alpha val="71001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989" name="Picture 5" descr="Picture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ltGray">
            <a:xfrm>
              <a:off x="227" y="392"/>
              <a:ext cx="1918" cy="1011"/>
            </a:xfrm>
            <a:prstGeom prst="rect">
              <a:avLst/>
            </a:prstGeom>
            <a:noFill/>
          </p:spPr>
        </p:pic>
        <p:pic>
          <p:nvPicPr>
            <p:cNvPr id="41990" name="Picture 6" descr="Picture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ltGray">
            <a:xfrm flipV="1">
              <a:off x="228" y="1437"/>
              <a:ext cx="1918" cy="1011"/>
            </a:xfrm>
            <a:prstGeom prst="rect">
              <a:avLst/>
            </a:prstGeom>
            <a:noFill/>
          </p:spPr>
        </p:pic>
      </p:grpSp>
      <p:sp>
        <p:nvSpPr>
          <p:cNvPr id="41991" name="Oval 7"/>
          <p:cNvSpPr>
            <a:spLocks noChangeArrowheads="1"/>
          </p:cNvSpPr>
          <p:nvPr/>
        </p:nvSpPr>
        <p:spPr bwMode="ltGray">
          <a:xfrm>
            <a:off x="3400425" y="4038600"/>
            <a:ext cx="2185988" cy="21859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31765"/>
                  <a:invGamma/>
                  <a:alpha val="71001"/>
                </a:schemeClr>
              </a:gs>
              <a:gs pos="50000">
                <a:schemeClr val="hlink">
                  <a:alpha val="80000"/>
                </a:schemeClr>
              </a:gs>
              <a:gs pos="100000">
                <a:schemeClr val="hlink">
                  <a:gamma/>
                  <a:shade val="31765"/>
                  <a:invGamma/>
                  <a:alpha val="71001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992" name="Picture 8" descr="Pictur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3487738" y="4046538"/>
            <a:ext cx="2016125" cy="1062037"/>
          </a:xfrm>
          <a:prstGeom prst="rect">
            <a:avLst/>
          </a:prstGeom>
          <a:noFill/>
          <a:effectLst/>
        </p:spPr>
      </p:pic>
      <p:pic>
        <p:nvPicPr>
          <p:cNvPr id="41993" name="Picture 9" descr="Pictur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 flipV="1">
            <a:off x="3489325" y="5145088"/>
            <a:ext cx="2014538" cy="1062037"/>
          </a:xfrm>
          <a:prstGeom prst="rect">
            <a:avLst/>
          </a:prstGeom>
          <a:noFill/>
          <a:effectLst/>
        </p:spPr>
      </p:pic>
      <p:sp>
        <p:nvSpPr>
          <p:cNvPr id="41994" name="Oval 10"/>
          <p:cNvSpPr>
            <a:spLocks noChangeArrowheads="1"/>
          </p:cNvSpPr>
          <p:nvPr/>
        </p:nvSpPr>
        <p:spPr bwMode="ltGray">
          <a:xfrm>
            <a:off x="649288" y="2243138"/>
            <a:ext cx="2901950" cy="290036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31765"/>
                  <a:invGamma/>
                </a:schemeClr>
              </a:gs>
              <a:gs pos="5000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3176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995" name="Picture 11" descr="Pictur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765175" y="2254250"/>
            <a:ext cx="2676525" cy="1409700"/>
          </a:xfrm>
          <a:prstGeom prst="rect">
            <a:avLst/>
          </a:prstGeom>
          <a:noFill/>
        </p:spPr>
      </p:pic>
      <p:pic>
        <p:nvPicPr>
          <p:cNvPr id="41996" name="Picture 12" descr="Pictur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 flipV="1">
            <a:off x="766763" y="3709988"/>
            <a:ext cx="2674937" cy="1409700"/>
          </a:xfrm>
          <a:prstGeom prst="rect">
            <a:avLst/>
          </a:prstGeom>
          <a:noFill/>
        </p:spPr>
      </p:pic>
      <p:sp>
        <p:nvSpPr>
          <p:cNvPr id="41997" name="Text Box 4"/>
          <p:cNvSpPr txBox="1">
            <a:spLocks noChangeArrowheads="1"/>
          </p:cNvSpPr>
          <p:nvPr/>
        </p:nvSpPr>
        <p:spPr bwMode="black">
          <a:xfrm>
            <a:off x="1089025" y="2870200"/>
            <a:ext cx="2079625" cy="155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1600"/>
              <a:t>ThemeGallery is a Design Digital Content &amp; Contents mall developed by Guild Design Inc.</a:t>
            </a:r>
          </a:p>
        </p:txBody>
      </p:sp>
      <p:sp>
        <p:nvSpPr>
          <p:cNvPr id="41998" name="WordArt 14"/>
          <p:cNvSpPr>
            <a:spLocks noChangeArrowheads="1" noChangeShapeType="1" noTextEdit="1"/>
          </p:cNvSpPr>
          <p:nvPr/>
        </p:nvSpPr>
        <p:spPr bwMode="invGray">
          <a:xfrm>
            <a:off x="381000" y="1974850"/>
            <a:ext cx="3416300" cy="3278188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2589643"/>
              </a:avLst>
            </a:prstTxWarp>
          </a:bodyPr>
          <a:lstStyle/>
          <a:p>
            <a:pPr algn="ctr"/>
            <a:r>
              <a:rPr lang="en-US" sz="2800" kern="10">
                <a:ln w="9525">
                  <a:noFill/>
                  <a:round/>
                  <a:headEnd/>
                  <a:tailEnd/>
                </a:ln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Arial"/>
                <a:cs typeface="Arial"/>
              </a:rPr>
              <a:t>Description of the contents</a:t>
            </a:r>
          </a:p>
        </p:txBody>
      </p:sp>
      <p:sp>
        <p:nvSpPr>
          <p:cNvPr id="41999" name="WordArt 15"/>
          <p:cNvSpPr>
            <a:spLocks noChangeArrowheads="1" noChangeShapeType="1" noTextEdit="1"/>
          </p:cNvSpPr>
          <p:nvPr/>
        </p:nvSpPr>
        <p:spPr bwMode="invGray">
          <a:xfrm rot="724573">
            <a:off x="3276600" y="4254500"/>
            <a:ext cx="2425700" cy="21844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764996"/>
              </a:avLst>
            </a:prstTxWarp>
          </a:bodyPr>
          <a:lstStyle/>
          <a:p>
            <a:pPr algn="ctr"/>
            <a:r>
              <a:rPr lang="en-US" sz="2000" kern="10">
                <a:ln w="9525">
                  <a:noFill/>
                  <a:round/>
                  <a:headEnd/>
                  <a:tailEnd/>
                </a:ln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  <a:latin typeface="Arial"/>
                <a:cs typeface="Arial"/>
              </a:rPr>
              <a:t>Description of the contents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black">
          <a:xfrm>
            <a:off x="3752850" y="4740275"/>
            <a:ext cx="1541463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Description of the contents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black">
          <a:xfrm>
            <a:off x="6172200" y="3248025"/>
            <a:ext cx="1541463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Description of the contents</a:t>
            </a:r>
          </a:p>
        </p:txBody>
      </p:sp>
      <p:sp>
        <p:nvSpPr>
          <p:cNvPr id="42002" name="WordArt 18"/>
          <p:cNvSpPr>
            <a:spLocks noChangeArrowheads="1" noChangeShapeType="1" noTextEdit="1"/>
          </p:cNvSpPr>
          <p:nvPr/>
        </p:nvSpPr>
        <p:spPr bwMode="invGray">
          <a:xfrm rot="-24671364">
            <a:off x="5853112" y="2601913"/>
            <a:ext cx="2193925" cy="216535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835695"/>
              </a:avLst>
            </a:prstTxWarp>
          </a:bodyPr>
          <a:lstStyle/>
          <a:p>
            <a:pPr algn="ctr"/>
            <a:r>
              <a:rPr lang="en-US" sz="2000" kern="10">
                <a:ln w="9525">
                  <a:noFill/>
                  <a:round/>
                  <a:headEnd/>
                  <a:tailEnd/>
                </a:ln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  <a:latin typeface="Arial"/>
                <a:cs typeface="Arial"/>
              </a:rPr>
              <a:t>Description of the contents</a:t>
            </a:r>
          </a:p>
        </p:txBody>
      </p:sp>
      <p:sp>
        <p:nvSpPr>
          <p:cNvPr id="42003" name="Text Box 4"/>
          <p:cNvSpPr txBox="1">
            <a:spLocks noChangeArrowheads="1"/>
          </p:cNvSpPr>
          <p:nvPr/>
        </p:nvSpPr>
        <p:spPr bwMode="invGray">
          <a:xfrm>
            <a:off x="4572000" y="1676400"/>
            <a:ext cx="390525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000"/>
              <a:t>ThemeGallery 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tong"/>
          <p:cNvPicPr>
            <a:picLocks noChangeAspect="1" noChangeArrowheads="1"/>
          </p:cNvPicPr>
          <p:nvPr/>
        </p:nvPicPr>
        <p:blipFill>
          <a:blip r:embed="rId2"/>
          <a:srcRect b="17661"/>
          <a:stretch>
            <a:fillRect/>
          </a:stretch>
        </p:blipFill>
        <p:spPr bwMode="invGray">
          <a:xfrm>
            <a:off x="4025900" y="3481388"/>
            <a:ext cx="963613" cy="1776412"/>
          </a:xfrm>
          <a:prstGeom prst="rect">
            <a:avLst/>
          </a:prstGeom>
          <a:noFill/>
        </p:spPr>
      </p:pic>
      <p:pic>
        <p:nvPicPr>
          <p:cNvPr id="43011" name="Picture 3" descr="to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invGray">
          <a:xfrm>
            <a:off x="5192713" y="3328988"/>
            <a:ext cx="963612" cy="2157412"/>
          </a:xfrm>
          <a:prstGeom prst="rect">
            <a:avLst/>
          </a:prstGeom>
          <a:noFill/>
        </p:spPr>
      </p:pic>
      <p:pic>
        <p:nvPicPr>
          <p:cNvPr id="43012" name="Picture 4" descr="to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invGray">
          <a:xfrm>
            <a:off x="6380163" y="3124200"/>
            <a:ext cx="963612" cy="2514600"/>
          </a:xfrm>
          <a:prstGeom prst="rect">
            <a:avLst/>
          </a:prstGeom>
          <a:noFill/>
        </p:spPr>
      </p:pic>
      <p:pic>
        <p:nvPicPr>
          <p:cNvPr id="43013" name="Picture 5" descr="to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invGray">
          <a:xfrm>
            <a:off x="7589838" y="2767013"/>
            <a:ext cx="963612" cy="3057525"/>
          </a:xfrm>
          <a:prstGeom prst="rect">
            <a:avLst/>
          </a:prstGeom>
          <a:noFill/>
        </p:spPr>
      </p:pic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black">
          <a:xfrm>
            <a:off x="381000" y="4038600"/>
            <a:ext cx="3276600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1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gray">
          <a:xfrm>
            <a:off x="6400800" y="5495925"/>
            <a:ext cx="930275" cy="257175"/>
          </a:xfrm>
          <a:prstGeom prst="ellipse">
            <a:avLst/>
          </a:prstGeom>
          <a:solidFill>
            <a:srgbClr val="FFFFFF">
              <a:alpha val="10001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gray">
          <a:xfrm>
            <a:off x="7599363" y="5649913"/>
            <a:ext cx="930275" cy="292100"/>
          </a:xfrm>
          <a:prstGeom prst="ellipse">
            <a:avLst/>
          </a:prstGeom>
          <a:solidFill>
            <a:srgbClr val="FFFFFF">
              <a:alpha val="10001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gray">
          <a:xfrm>
            <a:off x="7605713" y="4643438"/>
            <a:ext cx="928687" cy="1285875"/>
          </a:xfrm>
          <a:prstGeom prst="can">
            <a:avLst>
              <a:gd name="adj" fmla="val 26994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5098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solidFill>
              <a:srgbClr val="F8F8F8">
                <a:alpha val="14999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ltGray">
          <a:xfrm>
            <a:off x="4046538" y="4703763"/>
            <a:ext cx="930275" cy="623887"/>
          </a:xfrm>
          <a:prstGeom prst="can">
            <a:avLst>
              <a:gd name="adj" fmla="val 3041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098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AutoShape 13"/>
          <p:cNvSpPr>
            <a:spLocks noChangeArrowheads="1"/>
          </p:cNvSpPr>
          <p:nvPr/>
        </p:nvSpPr>
        <p:spPr bwMode="gray">
          <a:xfrm>
            <a:off x="5210175" y="4273550"/>
            <a:ext cx="930275" cy="1285875"/>
          </a:xfrm>
          <a:prstGeom prst="can">
            <a:avLst>
              <a:gd name="adj" fmla="val 26948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5098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gray">
          <a:xfrm>
            <a:off x="6396038" y="3830638"/>
            <a:ext cx="930275" cy="1922462"/>
          </a:xfrm>
          <a:prstGeom prst="can">
            <a:avLst>
              <a:gd name="adj" fmla="val 30022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5098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4143375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EFFFF"/>
                </a:solidFill>
              </a:rPr>
              <a:t>30%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324475" y="45243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EFFFF"/>
                </a:solidFill>
              </a:rPr>
              <a:t>60%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6486525" y="41052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EFFFF"/>
                </a:solidFill>
              </a:rPr>
              <a:t>80%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black">
          <a:xfrm>
            <a:off x="76962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EFFFF"/>
                </a:solidFill>
              </a:rPr>
              <a:t>60%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6096000" y="5748338"/>
            <a:ext cx="14478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/>
              <a:t>Text in here</a:t>
            </a: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7294563" y="5935663"/>
            <a:ext cx="1544637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/>
              <a:t>Text in here</a:t>
            </a:r>
          </a:p>
        </p:txBody>
      </p:sp>
      <p:sp>
        <p:nvSpPr>
          <p:cNvPr id="43029" name="AutoShape 21"/>
          <p:cNvSpPr>
            <a:spLocks/>
          </p:cNvSpPr>
          <p:nvPr/>
        </p:nvSpPr>
        <p:spPr bwMode="auto">
          <a:xfrm>
            <a:off x="1371600" y="3027363"/>
            <a:ext cx="2006600" cy="311150"/>
          </a:xfrm>
          <a:prstGeom prst="accentCallout2">
            <a:avLst>
              <a:gd name="adj1" fmla="val 36736"/>
              <a:gd name="adj2" fmla="val 103796"/>
              <a:gd name="adj3" fmla="val 36736"/>
              <a:gd name="adj4" fmla="val 133546"/>
              <a:gd name="adj5" fmla="val 160713"/>
              <a:gd name="adj6" fmla="val 153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1600"/>
              <a:t>Description of the contents</a:t>
            </a:r>
          </a:p>
        </p:txBody>
      </p:sp>
      <p:sp>
        <p:nvSpPr>
          <p:cNvPr id="43030" name="AutoShape 22"/>
          <p:cNvSpPr>
            <a:spLocks/>
          </p:cNvSpPr>
          <p:nvPr/>
        </p:nvSpPr>
        <p:spPr bwMode="auto">
          <a:xfrm>
            <a:off x="2895600" y="2514600"/>
            <a:ext cx="2006600" cy="311150"/>
          </a:xfrm>
          <a:prstGeom prst="accentCallout2">
            <a:avLst>
              <a:gd name="adj1" fmla="val 36736"/>
              <a:gd name="adj2" fmla="val 103796"/>
              <a:gd name="adj3" fmla="val 36736"/>
              <a:gd name="adj4" fmla="val 130537"/>
              <a:gd name="adj5" fmla="val 288778"/>
              <a:gd name="adj6" fmla="val 1458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1600"/>
              <a:t>Description of the contents</a:t>
            </a:r>
          </a:p>
        </p:txBody>
      </p:sp>
      <p:sp>
        <p:nvSpPr>
          <p:cNvPr id="43031" name="AutoShape 23"/>
          <p:cNvSpPr>
            <a:spLocks/>
          </p:cNvSpPr>
          <p:nvPr/>
        </p:nvSpPr>
        <p:spPr bwMode="auto">
          <a:xfrm>
            <a:off x="5410200" y="1676400"/>
            <a:ext cx="2057400" cy="330200"/>
          </a:xfrm>
          <a:prstGeom prst="accentCallout2">
            <a:avLst>
              <a:gd name="adj1" fmla="val 34616"/>
              <a:gd name="adj2" fmla="val 103704"/>
              <a:gd name="adj3" fmla="val 34616"/>
              <a:gd name="adj4" fmla="val 117051"/>
              <a:gd name="adj5" fmla="val 422116"/>
              <a:gd name="adj6" fmla="val 129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1600"/>
              <a:t>Description of the contents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876800" y="5561013"/>
            <a:ext cx="14478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/>
              <a:t>Text in here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3733800" y="5373688"/>
            <a:ext cx="14478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/>
              <a:t>Text in here</a:t>
            </a:r>
          </a:p>
        </p:txBody>
      </p:sp>
      <p:sp>
        <p:nvSpPr>
          <p:cNvPr id="43034" name="AutoShape 26"/>
          <p:cNvSpPr>
            <a:spLocks/>
          </p:cNvSpPr>
          <p:nvPr/>
        </p:nvSpPr>
        <p:spPr bwMode="auto">
          <a:xfrm>
            <a:off x="4038600" y="2057400"/>
            <a:ext cx="2068513" cy="311150"/>
          </a:xfrm>
          <a:prstGeom prst="accentCallout2">
            <a:avLst>
              <a:gd name="adj1" fmla="val 36736"/>
              <a:gd name="adj2" fmla="val 103685"/>
              <a:gd name="adj3" fmla="val 36736"/>
              <a:gd name="adj4" fmla="val 126708"/>
              <a:gd name="adj5" fmla="val 387245"/>
              <a:gd name="adj6" fmla="val 1409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1600"/>
              <a:t>Description of the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Arc 3"/>
          <p:cNvSpPr>
            <a:spLocks/>
          </p:cNvSpPr>
          <p:nvPr/>
        </p:nvSpPr>
        <p:spPr bwMode="black">
          <a:xfrm rot="692470">
            <a:off x="3800475" y="2397125"/>
            <a:ext cx="1382713" cy="1074738"/>
          </a:xfrm>
          <a:custGeom>
            <a:avLst/>
            <a:gdLst>
              <a:gd name="G0" fmla="+- 6155 0 0"/>
              <a:gd name="G1" fmla="+- 21600 0 0"/>
              <a:gd name="G2" fmla="+- 21600 0 0"/>
              <a:gd name="T0" fmla="*/ 0 w 12831"/>
              <a:gd name="T1" fmla="*/ 896 h 21600"/>
              <a:gd name="T2" fmla="*/ 12831 w 12831"/>
              <a:gd name="T3" fmla="*/ 1058 h 21600"/>
              <a:gd name="T4" fmla="*/ 6155 w 1283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31" h="21600" fill="none" extrusionOk="0">
                <a:moveTo>
                  <a:pt x="-1" y="895"/>
                </a:moveTo>
                <a:cubicBezTo>
                  <a:pt x="1997" y="301"/>
                  <a:pt x="4070" y="-1"/>
                  <a:pt x="6155" y="0"/>
                </a:cubicBezTo>
                <a:cubicBezTo>
                  <a:pt x="8422" y="0"/>
                  <a:pt x="10675" y="356"/>
                  <a:pt x="12831" y="1057"/>
                </a:cubicBezTo>
              </a:path>
              <a:path w="12831" h="21600" stroke="0" extrusionOk="0">
                <a:moveTo>
                  <a:pt x="-1" y="895"/>
                </a:moveTo>
                <a:cubicBezTo>
                  <a:pt x="1997" y="301"/>
                  <a:pt x="4070" y="-1"/>
                  <a:pt x="6155" y="0"/>
                </a:cubicBezTo>
                <a:cubicBezTo>
                  <a:pt x="8422" y="0"/>
                  <a:pt x="10675" y="356"/>
                  <a:pt x="12831" y="1057"/>
                </a:cubicBezTo>
                <a:lnTo>
                  <a:pt x="6155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2667000" y="5715000"/>
            <a:ext cx="3581400" cy="914400"/>
            <a:chOff x="2309" y="1872"/>
            <a:chExt cx="1915" cy="749"/>
          </a:xfrm>
        </p:grpSpPr>
        <p:pic>
          <p:nvPicPr>
            <p:cNvPr id="44037" name="Picture 5" descr="shadow_1_m"/>
            <p:cNvPicPr>
              <a:picLocks noChangeAspect="1" noChangeArrowheads="1"/>
            </p:cNvPicPr>
            <p:nvPr/>
          </p:nvPicPr>
          <p:blipFill>
            <a:blip r:embed="rId2">
              <a:lum bright="18000"/>
            </a:blip>
            <a:srcRect/>
            <a:stretch>
              <a:fillRect/>
            </a:stretch>
          </p:blipFill>
          <p:spPr bwMode="gray">
            <a:xfrm>
              <a:off x="2309" y="2352"/>
              <a:ext cx="1915" cy="269"/>
            </a:xfrm>
            <a:prstGeom prst="rect">
              <a:avLst/>
            </a:prstGeom>
            <a:noFill/>
          </p:spPr>
        </p:pic>
        <p:grpSp>
          <p:nvGrpSpPr>
            <p:cNvPr id="44038" name="Group 6"/>
            <p:cNvGrpSpPr>
              <a:grpSpLocks/>
            </p:cNvGrpSpPr>
            <p:nvPr/>
          </p:nvGrpSpPr>
          <p:grpSpPr bwMode="auto">
            <a:xfrm>
              <a:off x="2310" y="1872"/>
              <a:ext cx="1901" cy="645"/>
              <a:chOff x="2310" y="1872"/>
              <a:chExt cx="1901" cy="645"/>
            </a:xfrm>
          </p:grpSpPr>
          <p:sp>
            <p:nvSpPr>
              <p:cNvPr id="44039" name="Oval 7"/>
              <p:cNvSpPr>
                <a:spLocks noChangeArrowheads="1"/>
              </p:cNvSpPr>
              <p:nvPr/>
            </p:nvSpPr>
            <p:spPr bwMode="gray">
              <a:xfrm>
                <a:off x="2316" y="1872"/>
                <a:ext cx="1895" cy="64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63529"/>
                      <a:invGamma/>
                    </a:srgbClr>
                  </a:gs>
                  <a:gs pos="50000">
                    <a:srgbClr val="C0C0C0"/>
                  </a:gs>
                  <a:gs pos="100000">
                    <a:srgbClr val="C0C0C0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0" name="Oval 8"/>
              <p:cNvSpPr>
                <a:spLocks noChangeArrowheads="1"/>
              </p:cNvSpPr>
              <p:nvPr/>
            </p:nvSpPr>
            <p:spPr bwMode="gray">
              <a:xfrm>
                <a:off x="2310" y="1872"/>
                <a:ext cx="1901" cy="555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C0C0C0">
                      <a:gamma/>
                      <a:tint val="3372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4041" name="Freeform 9"/>
          <p:cNvSpPr>
            <a:spLocks/>
          </p:cNvSpPr>
          <p:nvPr/>
        </p:nvSpPr>
        <p:spPr bwMode="gray">
          <a:xfrm>
            <a:off x="3505200" y="1304925"/>
            <a:ext cx="2200275" cy="4800600"/>
          </a:xfrm>
          <a:custGeom>
            <a:avLst/>
            <a:gdLst/>
            <a:ahLst/>
            <a:cxnLst>
              <a:cxn ang="0">
                <a:pos x="682" y="350"/>
              </a:cxn>
              <a:cxn ang="0">
                <a:pos x="720" y="242"/>
              </a:cxn>
              <a:cxn ang="0">
                <a:pos x="660" y="39"/>
              </a:cxn>
              <a:cxn ang="0">
                <a:pos x="409" y="118"/>
              </a:cxn>
              <a:cxn ang="0">
                <a:pos x="330" y="348"/>
              </a:cxn>
              <a:cxn ang="0">
                <a:pos x="319" y="450"/>
              </a:cxn>
              <a:cxn ang="0">
                <a:pos x="42" y="826"/>
              </a:cxn>
              <a:cxn ang="0">
                <a:pos x="126" y="994"/>
              </a:cxn>
              <a:cxn ang="0">
                <a:pos x="397" y="1105"/>
              </a:cxn>
              <a:cxn ang="0">
                <a:pos x="126" y="879"/>
              </a:cxn>
              <a:cxn ang="0">
                <a:pos x="348" y="655"/>
              </a:cxn>
              <a:cxn ang="0">
                <a:pos x="480" y="957"/>
              </a:cxn>
              <a:cxn ang="0">
                <a:pos x="336" y="1212"/>
              </a:cxn>
              <a:cxn ang="0">
                <a:pos x="343" y="1683"/>
              </a:cxn>
              <a:cxn ang="0">
                <a:pos x="462" y="2019"/>
              </a:cxn>
              <a:cxn ang="0">
                <a:pos x="427" y="2716"/>
              </a:cxn>
              <a:cxn ang="0">
                <a:pos x="354" y="2784"/>
              </a:cxn>
              <a:cxn ang="0">
                <a:pos x="376" y="3013"/>
              </a:cxn>
              <a:cxn ang="0">
                <a:pos x="402" y="2959"/>
              </a:cxn>
              <a:cxn ang="0">
                <a:pos x="430" y="2925"/>
              </a:cxn>
              <a:cxn ang="0">
                <a:pos x="628" y="3094"/>
              </a:cxn>
              <a:cxn ang="0">
                <a:pos x="636" y="3036"/>
              </a:cxn>
              <a:cxn ang="0">
                <a:pos x="604" y="2913"/>
              </a:cxn>
              <a:cxn ang="0">
                <a:pos x="619" y="2146"/>
              </a:cxn>
              <a:cxn ang="0">
                <a:pos x="639" y="1968"/>
              </a:cxn>
              <a:cxn ang="0">
                <a:pos x="724" y="1692"/>
              </a:cxn>
              <a:cxn ang="0">
                <a:pos x="772" y="1138"/>
              </a:cxn>
              <a:cxn ang="0">
                <a:pos x="712" y="816"/>
              </a:cxn>
              <a:cxn ang="0">
                <a:pos x="820" y="934"/>
              </a:cxn>
              <a:cxn ang="0">
                <a:pos x="1060" y="838"/>
              </a:cxn>
              <a:cxn ang="0">
                <a:pos x="1314" y="592"/>
              </a:cxn>
              <a:cxn ang="0">
                <a:pos x="1414" y="445"/>
              </a:cxn>
              <a:cxn ang="0">
                <a:pos x="1288" y="501"/>
              </a:cxn>
              <a:cxn ang="0">
                <a:pos x="1234" y="445"/>
              </a:cxn>
              <a:cxn ang="0">
                <a:pos x="1167" y="573"/>
              </a:cxn>
              <a:cxn ang="0">
                <a:pos x="775" y="607"/>
              </a:cxn>
              <a:cxn ang="0">
                <a:pos x="664" y="439"/>
              </a:cxn>
              <a:cxn ang="0">
                <a:pos x="609" y="378"/>
              </a:cxn>
            </a:cxnLst>
            <a:rect l="0" t="0" r="r" b="b"/>
            <a:pathLst>
              <a:path w="1416" h="3094">
                <a:moveTo>
                  <a:pt x="609" y="378"/>
                </a:moveTo>
                <a:cubicBezTo>
                  <a:pt x="609" y="378"/>
                  <a:pt x="645" y="364"/>
                  <a:pt x="682" y="350"/>
                </a:cubicBezTo>
                <a:cubicBezTo>
                  <a:pt x="672" y="314"/>
                  <a:pt x="692" y="278"/>
                  <a:pt x="692" y="278"/>
                </a:cubicBezTo>
                <a:cubicBezTo>
                  <a:pt x="698" y="260"/>
                  <a:pt x="715" y="264"/>
                  <a:pt x="720" y="242"/>
                </a:cubicBezTo>
                <a:cubicBezTo>
                  <a:pt x="746" y="212"/>
                  <a:pt x="730" y="180"/>
                  <a:pt x="720" y="146"/>
                </a:cubicBezTo>
                <a:cubicBezTo>
                  <a:pt x="732" y="106"/>
                  <a:pt x="703" y="61"/>
                  <a:pt x="660" y="39"/>
                </a:cubicBezTo>
                <a:cubicBezTo>
                  <a:pt x="617" y="10"/>
                  <a:pt x="531" y="0"/>
                  <a:pt x="483" y="16"/>
                </a:cubicBezTo>
                <a:cubicBezTo>
                  <a:pt x="435" y="32"/>
                  <a:pt x="422" y="83"/>
                  <a:pt x="409" y="118"/>
                </a:cubicBezTo>
                <a:lnTo>
                  <a:pt x="384" y="223"/>
                </a:lnTo>
                <a:cubicBezTo>
                  <a:pt x="384" y="223"/>
                  <a:pt x="376" y="324"/>
                  <a:pt x="330" y="348"/>
                </a:cubicBezTo>
                <a:cubicBezTo>
                  <a:pt x="386" y="358"/>
                  <a:pt x="415" y="391"/>
                  <a:pt x="415" y="391"/>
                </a:cubicBezTo>
                <a:lnTo>
                  <a:pt x="319" y="450"/>
                </a:lnTo>
                <a:lnTo>
                  <a:pt x="244" y="550"/>
                </a:lnTo>
                <a:lnTo>
                  <a:pt x="42" y="826"/>
                </a:lnTo>
                <a:cubicBezTo>
                  <a:pt x="2" y="886"/>
                  <a:pt x="0" y="892"/>
                  <a:pt x="4" y="907"/>
                </a:cubicBezTo>
                <a:cubicBezTo>
                  <a:pt x="8" y="922"/>
                  <a:pt x="70" y="943"/>
                  <a:pt x="126" y="994"/>
                </a:cubicBezTo>
                <a:lnTo>
                  <a:pt x="368" y="1150"/>
                </a:lnTo>
                <a:lnTo>
                  <a:pt x="397" y="1105"/>
                </a:lnTo>
                <a:lnTo>
                  <a:pt x="265" y="1008"/>
                </a:lnTo>
                <a:lnTo>
                  <a:pt x="126" y="879"/>
                </a:lnTo>
                <a:lnTo>
                  <a:pt x="147" y="841"/>
                </a:lnTo>
                <a:cubicBezTo>
                  <a:pt x="147" y="841"/>
                  <a:pt x="247" y="748"/>
                  <a:pt x="348" y="655"/>
                </a:cubicBezTo>
                <a:cubicBezTo>
                  <a:pt x="384" y="708"/>
                  <a:pt x="404" y="724"/>
                  <a:pt x="426" y="774"/>
                </a:cubicBezTo>
                <a:cubicBezTo>
                  <a:pt x="448" y="824"/>
                  <a:pt x="484" y="902"/>
                  <a:pt x="480" y="957"/>
                </a:cubicBezTo>
                <a:lnTo>
                  <a:pt x="399" y="1102"/>
                </a:lnTo>
                <a:lnTo>
                  <a:pt x="336" y="1212"/>
                </a:lnTo>
                <a:cubicBezTo>
                  <a:pt x="322" y="1244"/>
                  <a:pt x="314" y="1268"/>
                  <a:pt x="315" y="1293"/>
                </a:cubicBezTo>
                <a:cubicBezTo>
                  <a:pt x="316" y="1318"/>
                  <a:pt x="334" y="1618"/>
                  <a:pt x="343" y="1683"/>
                </a:cubicBezTo>
                <a:lnTo>
                  <a:pt x="367" y="1686"/>
                </a:lnTo>
                <a:cubicBezTo>
                  <a:pt x="367" y="1686"/>
                  <a:pt x="414" y="1852"/>
                  <a:pt x="462" y="2019"/>
                </a:cubicBezTo>
                <a:cubicBezTo>
                  <a:pt x="417" y="2130"/>
                  <a:pt x="413" y="2159"/>
                  <a:pt x="409" y="2274"/>
                </a:cubicBezTo>
                <a:cubicBezTo>
                  <a:pt x="405" y="2389"/>
                  <a:pt x="430" y="2635"/>
                  <a:pt x="427" y="2716"/>
                </a:cubicBezTo>
                <a:lnTo>
                  <a:pt x="402" y="2755"/>
                </a:lnTo>
                <a:lnTo>
                  <a:pt x="354" y="2784"/>
                </a:lnTo>
                <a:cubicBezTo>
                  <a:pt x="354" y="2784"/>
                  <a:pt x="347" y="2819"/>
                  <a:pt x="340" y="2854"/>
                </a:cubicBezTo>
                <a:cubicBezTo>
                  <a:pt x="375" y="2899"/>
                  <a:pt x="376" y="3013"/>
                  <a:pt x="376" y="3013"/>
                </a:cubicBezTo>
                <a:lnTo>
                  <a:pt x="393" y="3009"/>
                </a:lnTo>
                <a:lnTo>
                  <a:pt x="402" y="2959"/>
                </a:lnTo>
                <a:lnTo>
                  <a:pt x="424" y="2961"/>
                </a:lnTo>
                <a:lnTo>
                  <a:pt x="430" y="2925"/>
                </a:lnTo>
                <a:lnTo>
                  <a:pt x="487" y="3058"/>
                </a:lnTo>
                <a:cubicBezTo>
                  <a:pt x="520" y="3086"/>
                  <a:pt x="599" y="3091"/>
                  <a:pt x="628" y="3094"/>
                </a:cubicBezTo>
                <a:lnTo>
                  <a:pt x="661" y="3075"/>
                </a:lnTo>
                <a:lnTo>
                  <a:pt x="636" y="3036"/>
                </a:lnTo>
                <a:lnTo>
                  <a:pt x="690" y="3021"/>
                </a:lnTo>
                <a:lnTo>
                  <a:pt x="604" y="2913"/>
                </a:lnTo>
                <a:cubicBezTo>
                  <a:pt x="578" y="2861"/>
                  <a:pt x="574" y="2833"/>
                  <a:pt x="532" y="2710"/>
                </a:cubicBezTo>
                <a:cubicBezTo>
                  <a:pt x="534" y="2582"/>
                  <a:pt x="602" y="2260"/>
                  <a:pt x="619" y="2146"/>
                </a:cubicBezTo>
                <a:cubicBezTo>
                  <a:pt x="635" y="2031"/>
                  <a:pt x="634" y="2055"/>
                  <a:pt x="637" y="2025"/>
                </a:cubicBezTo>
                <a:cubicBezTo>
                  <a:pt x="640" y="1995"/>
                  <a:pt x="642" y="1980"/>
                  <a:pt x="639" y="1968"/>
                </a:cubicBezTo>
                <a:cubicBezTo>
                  <a:pt x="670" y="1830"/>
                  <a:pt x="702" y="1693"/>
                  <a:pt x="702" y="1693"/>
                </a:cubicBezTo>
                <a:lnTo>
                  <a:pt x="724" y="1692"/>
                </a:lnTo>
                <a:cubicBezTo>
                  <a:pt x="724" y="1692"/>
                  <a:pt x="763" y="1505"/>
                  <a:pt x="771" y="1413"/>
                </a:cubicBezTo>
                <a:cubicBezTo>
                  <a:pt x="779" y="1321"/>
                  <a:pt x="778" y="1218"/>
                  <a:pt x="772" y="1138"/>
                </a:cubicBezTo>
                <a:cubicBezTo>
                  <a:pt x="766" y="1082"/>
                  <a:pt x="745" y="994"/>
                  <a:pt x="735" y="934"/>
                </a:cubicBezTo>
                <a:lnTo>
                  <a:pt x="712" y="816"/>
                </a:lnTo>
                <a:lnTo>
                  <a:pt x="735" y="786"/>
                </a:lnTo>
                <a:lnTo>
                  <a:pt x="820" y="934"/>
                </a:lnTo>
                <a:cubicBezTo>
                  <a:pt x="849" y="968"/>
                  <a:pt x="867" y="1006"/>
                  <a:pt x="907" y="990"/>
                </a:cubicBezTo>
                <a:cubicBezTo>
                  <a:pt x="947" y="974"/>
                  <a:pt x="1004" y="894"/>
                  <a:pt x="1060" y="838"/>
                </a:cubicBezTo>
                <a:lnTo>
                  <a:pt x="1204" y="646"/>
                </a:lnTo>
                <a:cubicBezTo>
                  <a:pt x="1246" y="605"/>
                  <a:pt x="1286" y="608"/>
                  <a:pt x="1314" y="592"/>
                </a:cubicBezTo>
                <a:cubicBezTo>
                  <a:pt x="1342" y="576"/>
                  <a:pt x="1357" y="572"/>
                  <a:pt x="1374" y="547"/>
                </a:cubicBezTo>
                <a:cubicBezTo>
                  <a:pt x="1391" y="522"/>
                  <a:pt x="1416" y="462"/>
                  <a:pt x="1414" y="445"/>
                </a:cubicBezTo>
                <a:cubicBezTo>
                  <a:pt x="1401" y="435"/>
                  <a:pt x="1386" y="436"/>
                  <a:pt x="1365" y="445"/>
                </a:cubicBezTo>
                <a:lnTo>
                  <a:pt x="1288" y="501"/>
                </a:lnTo>
                <a:lnTo>
                  <a:pt x="1209" y="528"/>
                </a:lnTo>
                <a:lnTo>
                  <a:pt x="1234" y="445"/>
                </a:lnTo>
                <a:cubicBezTo>
                  <a:pt x="1231" y="435"/>
                  <a:pt x="1203" y="447"/>
                  <a:pt x="1192" y="468"/>
                </a:cubicBezTo>
                <a:lnTo>
                  <a:pt x="1167" y="573"/>
                </a:lnTo>
                <a:cubicBezTo>
                  <a:pt x="1117" y="639"/>
                  <a:pt x="957" y="856"/>
                  <a:pt x="892" y="862"/>
                </a:cubicBezTo>
                <a:cubicBezTo>
                  <a:pt x="852" y="790"/>
                  <a:pt x="801" y="672"/>
                  <a:pt x="775" y="607"/>
                </a:cubicBezTo>
                <a:cubicBezTo>
                  <a:pt x="751" y="543"/>
                  <a:pt x="766" y="508"/>
                  <a:pt x="747" y="480"/>
                </a:cubicBezTo>
                <a:cubicBezTo>
                  <a:pt x="728" y="449"/>
                  <a:pt x="683" y="452"/>
                  <a:pt x="664" y="439"/>
                </a:cubicBezTo>
                <a:cubicBezTo>
                  <a:pt x="645" y="426"/>
                  <a:pt x="643" y="412"/>
                  <a:pt x="634" y="402"/>
                </a:cubicBezTo>
                <a:lnTo>
                  <a:pt x="609" y="378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5725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3324225" y="2066925"/>
            <a:ext cx="409575" cy="393700"/>
            <a:chOff x="1833" y="1596"/>
            <a:chExt cx="368" cy="355"/>
          </a:xfrm>
        </p:grpSpPr>
        <p:pic>
          <p:nvPicPr>
            <p:cNvPr id="44043" name="Picture 11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1833" y="1596"/>
              <a:ext cx="368" cy="354"/>
            </a:xfrm>
            <a:prstGeom prst="rect">
              <a:avLst/>
            </a:prstGeom>
            <a:noFill/>
          </p:spPr>
        </p:pic>
        <p:sp>
          <p:nvSpPr>
            <p:cNvPr id="44044" name="Oval 12"/>
            <p:cNvSpPr>
              <a:spLocks noChangeArrowheads="1"/>
            </p:cNvSpPr>
            <p:nvPr/>
          </p:nvSpPr>
          <p:spPr bwMode="gray">
            <a:xfrm>
              <a:off x="1833" y="1596"/>
              <a:ext cx="366" cy="355"/>
            </a:xfrm>
            <a:prstGeom prst="ellipse">
              <a:avLst/>
            </a:prstGeom>
            <a:gradFill rotWithShape="1">
              <a:gsLst>
                <a:gs pos="0">
                  <a:srgbClr val="DDDDDD">
                    <a:alpha val="55000"/>
                  </a:srgbClr>
                </a:gs>
                <a:gs pos="50000">
                  <a:srgbClr val="DDDDDD">
                    <a:gamma/>
                    <a:shade val="46275"/>
                    <a:invGamma/>
                    <a:alpha val="89999"/>
                  </a:srgbClr>
                </a:gs>
                <a:gs pos="100000">
                  <a:srgbClr val="DDDDDD">
                    <a:alpha val="55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045" name="Picture 13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1869" y="1600"/>
              <a:ext cx="291" cy="125"/>
            </a:xfrm>
            <a:prstGeom prst="rect">
              <a:avLst/>
            </a:prstGeom>
            <a:noFill/>
          </p:spPr>
        </p:pic>
      </p:grpSp>
      <p:grpSp>
        <p:nvGrpSpPr>
          <p:cNvPr id="44046" name="Group 14"/>
          <p:cNvGrpSpPr>
            <a:grpSpLocks/>
          </p:cNvGrpSpPr>
          <p:nvPr/>
        </p:nvGrpSpPr>
        <p:grpSpPr bwMode="auto">
          <a:xfrm>
            <a:off x="5305425" y="2497138"/>
            <a:ext cx="333375" cy="320675"/>
            <a:chOff x="3206" y="1632"/>
            <a:chExt cx="298" cy="289"/>
          </a:xfrm>
        </p:grpSpPr>
        <p:pic>
          <p:nvPicPr>
            <p:cNvPr id="44047" name="Picture 15" descr="circuler_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206" y="1632"/>
              <a:ext cx="298" cy="288"/>
            </a:xfrm>
            <a:prstGeom prst="rect">
              <a:avLst/>
            </a:prstGeom>
            <a:noFill/>
          </p:spPr>
        </p:pic>
        <p:sp>
          <p:nvSpPr>
            <p:cNvPr id="44048" name="Oval 16"/>
            <p:cNvSpPr>
              <a:spLocks noChangeArrowheads="1"/>
            </p:cNvSpPr>
            <p:nvPr/>
          </p:nvSpPr>
          <p:spPr bwMode="gray">
            <a:xfrm>
              <a:off x="3206" y="1632"/>
              <a:ext cx="296" cy="289"/>
            </a:xfrm>
            <a:prstGeom prst="ellipse">
              <a:avLst/>
            </a:prstGeom>
            <a:gradFill rotWithShape="1">
              <a:gsLst>
                <a:gs pos="0">
                  <a:srgbClr val="DDDDDD">
                    <a:alpha val="55000"/>
                  </a:srgbClr>
                </a:gs>
                <a:gs pos="50000">
                  <a:srgbClr val="DDDDDD">
                    <a:gamma/>
                    <a:shade val="46275"/>
                    <a:invGamma/>
                    <a:alpha val="89999"/>
                  </a:srgbClr>
                </a:gs>
                <a:gs pos="100000">
                  <a:srgbClr val="DDDDDD">
                    <a:alpha val="55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049" name="Picture 17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3236" y="1635"/>
              <a:ext cx="235" cy="102"/>
            </a:xfrm>
            <a:prstGeom prst="rect">
              <a:avLst/>
            </a:prstGeom>
            <a:noFill/>
          </p:spPr>
        </p:pic>
      </p:grpSp>
      <p:grpSp>
        <p:nvGrpSpPr>
          <p:cNvPr id="44050" name="Group 18"/>
          <p:cNvGrpSpPr>
            <a:grpSpLocks/>
          </p:cNvGrpSpPr>
          <p:nvPr/>
        </p:nvGrpSpPr>
        <p:grpSpPr bwMode="auto">
          <a:xfrm rot="692470">
            <a:off x="6162675" y="3219450"/>
            <a:ext cx="914400" cy="885825"/>
            <a:chOff x="4055" y="2088"/>
            <a:chExt cx="436" cy="422"/>
          </a:xfrm>
        </p:grpSpPr>
        <p:pic>
          <p:nvPicPr>
            <p:cNvPr id="44051" name="Picture 19" descr="circuler_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4055" y="2088"/>
              <a:ext cx="436" cy="420"/>
            </a:xfrm>
            <a:prstGeom prst="rect">
              <a:avLst/>
            </a:prstGeom>
            <a:noFill/>
          </p:spPr>
        </p:pic>
        <p:sp>
          <p:nvSpPr>
            <p:cNvPr id="44052" name="Oval 20"/>
            <p:cNvSpPr>
              <a:spLocks noChangeArrowheads="1"/>
            </p:cNvSpPr>
            <p:nvPr/>
          </p:nvSpPr>
          <p:spPr bwMode="gray">
            <a:xfrm>
              <a:off x="4055" y="2088"/>
              <a:ext cx="433" cy="42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78999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78999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053" name="Picture 21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4098" y="2092"/>
              <a:ext cx="345" cy="149"/>
            </a:xfrm>
            <a:prstGeom prst="rect">
              <a:avLst/>
            </a:prstGeom>
            <a:noFill/>
          </p:spPr>
        </p:pic>
      </p:grp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1762125" y="2154238"/>
            <a:ext cx="984250" cy="952500"/>
            <a:chOff x="887" y="2040"/>
            <a:chExt cx="433" cy="422"/>
          </a:xfrm>
        </p:grpSpPr>
        <p:pic>
          <p:nvPicPr>
            <p:cNvPr id="44055" name="Picture 23" descr="circuler_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887" y="2040"/>
              <a:ext cx="430" cy="420"/>
            </a:xfrm>
            <a:prstGeom prst="rect">
              <a:avLst/>
            </a:prstGeom>
            <a:noFill/>
          </p:spPr>
        </p:pic>
        <p:sp>
          <p:nvSpPr>
            <p:cNvPr id="44056" name="Oval 24"/>
            <p:cNvSpPr>
              <a:spLocks noChangeArrowheads="1"/>
            </p:cNvSpPr>
            <p:nvPr/>
          </p:nvSpPr>
          <p:spPr bwMode="gray">
            <a:xfrm>
              <a:off x="887" y="2040"/>
              <a:ext cx="433" cy="42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80000"/>
                  </a:schemeClr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>
                    <a:alpha val="8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057" name="Picture 25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930" y="2044"/>
              <a:ext cx="345" cy="149"/>
            </a:xfrm>
            <a:prstGeom prst="rect">
              <a:avLst/>
            </a:prstGeom>
            <a:noFill/>
          </p:spPr>
        </p:pic>
      </p:grpSp>
      <p:grpSp>
        <p:nvGrpSpPr>
          <p:cNvPr id="44058" name="Group 26"/>
          <p:cNvGrpSpPr>
            <a:grpSpLocks/>
          </p:cNvGrpSpPr>
          <p:nvPr/>
        </p:nvGrpSpPr>
        <p:grpSpPr bwMode="auto">
          <a:xfrm>
            <a:off x="2147888" y="3427413"/>
            <a:ext cx="660400" cy="631825"/>
            <a:chOff x="1224" y="2711"/>
            <a:chExt cx="530" cy="512"/>
          </a:xfrm>
        </p:grpSpPr>
        <p:pic>
          <p:nvPicPr>
            <p:cNvPr id="44059" name="Picture 27" descr="circuler_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1224" y="2711"/>
              <a:ext cx="530" cy="511"/>
            </a:xfrm>
            <a:prstGeom prst="rect">
              <a:avLst/>
            </a:prstGeom>
            <a:noFill/>
          </p:spPr>
        </p:pic>
        <p:sp>
          <p:nvSpPr>
            <p:cNvPr id="44060" name="Oval 28"/>
            <p:cNvSpPr>
              <a:spLocks noChangeArrowheads="1"/>
            </p:cNvSpPr>
            <p:nvPr/>
          </p:nvSpPr>
          <p:spPr bwMode="gray">
            <a:xfrm>
              <a:off x="1224" y="2711"/>
              <a:ext cx="526" cy="512"/>
            </a:xfrm>
            <a:prstGeom prst="ellipse">
              <a:avLst/>
            </a:prstGeom>
            <a:gradFill rotWithShape="1">
              <a:gsLst>
                <a:gs pos="0">
                  <a:srgbClr val="DDDDDD">
                    <a:alpha val="55000"/>
                  </a:srgbClr>
                </a:gs>
                <a:gs pos="50000">
                  <a:srgbClr val="DDDDDD">
                    <a:gamma/>
                    <a:shade val="46275"/>
                    <a:invGamma/>
                    <a:alpha val="89999"/>
                  </a:srgbClr>
                </a:gs>
                <a:gs pos="100000">
                  <a:srgbClr val="DDDDDD">
                    <a:alpha val="55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061" name="Picture 29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1277" y="2716"/>
              <a:ext cx="419" cy="181"/>
            </a:xfrm>
            <a:prstGeom prst="rect">
              <a:avLst/>
            </a:prstGeom>
            <a:noFill/>
          </p:spPr>
        </p:pic>
      </p:grpSp>
      <p:grpSp>
        <p:nvGrpSpPr>
          <p:cNvPr id="44062" name="Group 30"/>
          <p:cNvGrpSpPr>
            <a:grpSpLocks/>
          </p:cNvGrpSpPr>
          <p:nvPr/>
        </p:nvGrpSpPr>
        <p:grpSpPr bwMode="auto">
          <a:xfrm>
            <a:off x="3427413" y="3787775"/>
            <a:ext cx="1263650" cy="1222375"/>
            <a:chOff x="2323" y="2847"/>
            <a:chExt cx="636" cy="616"/>
          </a:xfrm>
        </p:grpSpPr>
        <p:pic>
          <p:nvPicPr>
            <p:cNvPr id="44063" name="Picture 31" descr="circuler_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2323" y="2847"/>
              <a:ext cx="636" cy="614"/>
            </a:xfrm>
            <a:prstGeom prst="rect">
              <a:avLst/>
            </a:prstGeom>
            <a:noFill/>
          </p:spPr>
        </p:pic>
        <p:sp>
          <p:nvSpPr>
            <p:cNvPr id="44064" name="Oval 32"/>
            <p:cNvSpPr>
              <a:spLocks noChangeArrowheads="1"/>
            </p:cNvSpPr>
            <p:nvPr/>
          </p:nvSpPr>
          <p:spPr bwMode="gray">
            <a:xfrm>
              <a:off x="2323" y="2847"/>
              <a:ext cx="632" cy="616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0000"/>
                  </a:schemeClr>
                </a:gs>
                <a:gs pos="50000">
                  <a:schemeClr val="accent1">
                    <a:gamma/>
                    <a:shade val="60000"/>
                    <a:invGamma/>
                  </a:schemeClr>
                </a:gs>
                <a:gs pos="100000">
                  <a:schemeClr val="accent1">
                    <a:alpha val="8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065" name="Picture 33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2386" y="2853"/>
              <a:ext cx="503" cy="218"/>
            </a:xfrm>
            <a:prstGeom prst="rect">
              <a:avLst/>
            </a:prstGeom>
            <a:noFill/>
          </p:spPr>
        </p:pic>
      </p:grpSp>
      <p:grpSp>
        <p:nvGrpSpPr>
          <p:cNvPr id="44066" name="Group 34"/>
          <p:cNvGrpSpPr>
            <a:grpSpLocks/>
          </p:cNvGrpSpPr>
          <p:nvPr/>
        </p:nvGrpSpPr>
        <p:grpSpPr bwMode="auto">
          <a:xfrm>
            <a:off x="5454650" y="4189413"/>
            <a:ext cx="660400" cy="635000"/>
            <a:chOff x="3528" y="2759"/>
            <a:chExt cx="530" cy="512"/>
          </a:xfrm>
        </p:grpSpPr>
        <p:pic>
          <p:nvPicPr>
            <p:cNvPr id="44067" name="Picture 35" descr="circuler_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gray">
            <a:xfrm>
              <a:off x="3528" y="2759"/>
              <a:ext cx="530" cy="511"/>
            </a:xfrm>
            <a:prstGeom prst="rect">
              <a:avLst/>
            </a:prstGeom>
            <a:noFill/>
          </p:spPr>
        </p:pic>
        <p:sp>
          <p:nvSpPr>
            <p:cNvPr id="44068" name="Oval 36"/>
            <p:cNvSpPr>
              <a:spLocks noChangeArrowheads="1"/>
            </p:cNvSpPr>
            <p:nvPr/>
          </p:nvSpPr>
          <p:spPr bwMode="gray">
            <a:xfrm>
              <a:off x="3528" y="2759"/>
              <a:ext cx="526" cy="512"/>
            </a:xfrm>
            <a:prstGeom prst="ellipse">
              <a:avLst/>
            </a:prstGeom>
            <a:gradFill rotWithShape="1">
              <a:gsLst>
                <a:gs pos="0">
                  <a:srgbClr val="DDDDDD">
                    <a:alpha val="55000"/>
                  </a:srgbClr>
                </a:gs>
                <a:gs pos="50000">
                  <a:srgbClr val="DDDDDD">
                    <a:gamma/>
                    <a:shade val="46275"/>
                    <a:invGamma/>
                    <a:alpha val="89999"/>
                  </a:srgbClr>
                </a:gs>
                <a:gs pos="100000">
                  <a:srgbClr val="DDDDDD">
                    <a:alpha val="55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069" name="Picture 37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3581" y="2764"/>
              <a:ext cx="419" cy="181"/>
            </a:xfrm>
            <a:prstGeom prst="rect">
              <a:avLst/>
            </a:prstGeom>
            <a:noFill/>
          </p:spPr>
        </p:pic>
      </p:grpSp>
      <p:sp>
        <p:nvSpPr>
          <p:cNvPr id="44070" name="Arc 38"/>
          <p:cNvSpPr>
            <a:spLocks/>
          </p:cNvSpPr>
          <p:nvPr/>
        </p:nvSpPr>
        <p:spPr bwMode="black">
          <a:xfrm rot="692470">
            <a:off x="4432300" y="2725738"/>
            <a:ext cx="1951038" cy="933450"/>
          </a:xfrm>
          <a:custGeom>
            <a:avLst/>
            <a:gdLst>
              <a:gd name="G0" fmla="+- 0 0 0"/>
              <a:gd name="G1" fmla="+- 18769 0 0"/>
              <a:gd name="G2" fmla="+- 21600 0 0"/>
              <a:gd name="T0" fmla="*/ 10691 w 18088"/>
              <a:gd name="T1" fmla="*/ 0 h 18769"/>
              <a:gd name="T2" fmla="*/ 18088 w 18088"/>
              <a:gd name="T3" fmla="*/ 6964 h 18769"/>
              <a:gd name="T4" fmla="*/ 0 w 18088"/>
              <a:gd name="T5" fmla="*/ 18769 h 18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88" h="18769" fill="none" extrusionOk="0">
                <a:moveTo>
                  <a:pt x="10690" y="0"/>
                </a:moveTo>
                <a:cubicBezTo>
                  <a:pt x="13675" y="1700"/>
                  <a:pt x="16211" y="4087"/>
                  <a:pt x="18088" y="6963"/>
                </a:cubicBezTo>
              </a:path>
              <a:path w="18088" h="18769" stroke="0" extrusionOk="0">
                <a:moveTo>
                  <a:pt x="10690" y="0"/>
                </a:moveTo>
                <a:cubicBezTo>
                  <a:pt x="13675" y="1700"/>
                  <a:pt x="16211" y="4087"/>
                  <a:pt x="18088" y="6963"/>
                </a:cubicBezTo>
                <a:lnTo>
                  <a:pt x="0" y="18769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Arc 39"/>
          <p:cNvSpPr>
            <a:spLocks/>
          </p:cNvSpPr>
          <p:nvPr/>
        </p:nvSpPr>
        <p:spPr bwMode="black">
          <a:xfrm rot="692470">
            <a:off x="4278313" y="3630613"/>
            <a:ext cx="2328862" cy="657225"/>
          </a:xfrm>
          <a:custGeom>
            <a:avLst/>
            <a:gdLst>
              <a:gd name="G0" fmla="+- 0 0 0"/>
              <a:gd name="G1" fmla="+- 1042 0 0"/>
              <a:gd name="G2" fmla="+- 21600 0 0"/>
              <a:gd name="T0" fmla="*/ 21575 w 21600"/>
              <a:gd name="T1" fmla="*/ 0 h 13223"/>
              <a:gd name="T2" fmla="*/ 17837 w 21600"/>
              <a:gd name="T3" fmla="*/ 13223 h 13223"/>
              <a:gd name="T4" fmla="*/ 0 w 21600"/>
              <a:gd name="T5" fmla="*/ 1042 h 13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23" fill="none" extrusionOk="0">
                <a:moveTo>
                  <a:pt x="21574" y="0"/>
                </a:moveTo>
                <a:cubicBezTo>
                  <a:pt x="21591" y="347"/>
                  <a:pt x="21600" y="694"/>
                  <a:pt x="21600" y="1042"/>
                </a:cubicBezTo>
                <a:cubicBezTo>
                  <a:pt x="21600" y="5388"/>
                  <a:pt x="20288" y="9633"/>
                  <a:pt x="17837" y="13223"/>
                </a:cubicBezTo>
              </a:path>
              <a:path w="21600" h="13223" stroke="0" extrusionOk="0">
                <a:moveTo>
                  <a:pt x="21574" y="0"/>
                </a:moveTo>
                <a:cubicBezTo>
                  <a:pt x="21591" y="347"/>
                  <a:pt x="21600" y="694"/>
                  <a:pt x="21600" y="1042"/>
                </a:cubicBezTo>
                <a:cubicBezTo>
                  <a:pt x="21600" y="5388"/>
                  <a:pt x="20288" y="9633"/>
                  <a:pt x="17837" y="13223"/>
                </a:cubicBezTo>
                <a:lnTo>
                  <a:pt x="0" y="1042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2" name="Arc 40"/>
          <p:cNvSpPr>
            <a:spLocks/>
          </p:cNvSpPr>
          <p:nvPr/>
        </p:nvSpPr>
        <p:spPr bwMode="black">
          <a:xfrm rot="692470">
            <a:off x="4240213" y="3559175"/>
            <a:ext cx="1309687" cy="10477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2127 w 12127"/>
              <a:gd name="T1" fmla="*/ 17875 h 21079"/>
              <a:gd name="T2" fmla="*/ 4714 w 12127"/>
              <a:gd name="T3" fmla="*/ 21079 h 21079"/>
              <a:gd name="T4" fmla="*/ 0 w 12127"/>
              <a:gd name="T5" fmla="*/ 0 h 2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27" h="21079" fill="none" extrusionOk="0">
                <a:moveTo>
                  <a:pt x="12126" y="17874"/>
                </a:moveTo>
                <a:cubicBezTo>
                  <a:pt x="9879" y="19399"/>
                  <a:pt x="7364" y="20486"/>
                  <a:pt x="4714" y="21079"/>
                </a:cubicBezTo>
              </a:path>
              <a:path w="12127" h="21079" stroke="0" extrusionOk="0">
                <a:moveTo>
                  <a:pt x="12126" y="17874"/>
                </a:moveTo>
                <a:cubicBezTo>
                  <a:pt x="9879" y="19399"/>
                  <a:pt x="7364" y="20486"/>
                  <a:pt x="4714" y="21079"/>
                </a:cubicBez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Arc 41"/>
          <p:cNvSpPr>
            <a:spLocks/>
          </p:cNvSpPr>
          <p:nvPr/>
        </p:nvSpPr>
        <p:spPr bwMode="black">
          <a:xfrm rot="692470">
            <a:off x="2776538" y="3262313"/>
            <a:ext cx="1503362" cy="1009650"/>
          </a:xfrm>
          <a:custGeom>
            <a:avLst/>
            <a:gdLst>
              <a:gd name="G0" fmla="+- 13927 0 0"/>
              <a:gd name="G1" fmla="+- 0 0 0"/>
              <a:gd name="G2" fmla="+- 21600 0 0"/>
              <a:gd name="T0" fmla="*/ 6735 w 13927"/>
              <a:gd name="T1" fmla="*/ 20367 h 20367"/>
              <a:gd name="T2" fmla="*/ 0 w 13927"/>
              <a:gd name="T3" fmla="*/ 16511 h 20367"/>
              <a:gd name="T4" fmla="*/ 13927 w 13927"/>
              <a:gd name="T5" fmla="*/ 0 h 20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27" h="20367" fill="none" extrusionOk="0">
                <a:moveTo>
                  <a:pt x="6734" y="20367"/>
                </a:moveTo>
                <a:cubicBezTo>
                  <a:pt x="4275" y="19499"/>
                  <a:pt x="1993" y="18192"/>
                  <a:pt x="0" y="16510"/>
                </a:cubicBezTo>
              </a:path>
              <a:path w="13927" h="20367" stroke="0" extrusionOk="0">
                <a:moveTo>
                  <a:pt x="6734" y="20367"/>
                </a:moveTo>
                <a:cubicBezTo>
                  <a:pt x="4275" y="19499"/>
                  <a:pt x="1993" y="18192"/>
                  <a:pt x="0" y="16510"/>
                </a:cubicBezTo>
                <a:lnTo>
                  <a:pt x="13927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4" name="Arc 42"/>
          <p:cNvSpPr>
            <a:spLocks/>
          </p:cNvSpPr>
          <p:nvPr/>
        </p:nvSpPr>
        <p:spPr bwMode="black">
          <a:xfrm rot="692470">
            <a:off x="1978025" y="3060700"/>
            <a:ext cx="2332038" cy="604838"/>
          </a:xfrm>
          <a:custGeom>
            <a:avLst/>
            <a:gdLst>
              <a:gd name="G0" fmla="+- 21600 0 0"/>
              <a:gd name="G1" fmla="+- 2426 0 0"/>
              <a:gd name="G2" fmla="+- 21600 0 0"/>
              <a:gd name="T0" fmla="*/ 2337 w 21600"/>
              <a:gd name="T1" fmla="*/ 12198 h 12198"/>
              <a:gd name="T2" fmla="*/ 137 w 21600"/>
              <a:gd name="T3" fmla="*/ 0 h 12198"/>
              <a:gd name="T4" fmla="*/ 21600 w 21600"/>
              <a:gd name="T5" fmla="*/ 2426 h 12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2198" fill="none" extrusionOk="0">
                <a:moveTo>
                  <a:pt x="2336" y="12198"/>
                </a:moveTo>
                <a:cubicBezTo>
                  <a:pt x="800" y="9169"/>
                  <a:pt x="0" y="5821"/>
                  <a:pt x="0" y="2426"/>
                </a:cubicBezTo>
                <a:cubicBezTo>
                  <a:pt x="-1" y="1615"/>
                  <a:pt x="45" y="805"/>
                  <a:pt x="136" y="-1"/>
                </a:cubicBezTo>
              </a:path>
              <a:path w="21600" h="12198" stroke="0" extrusionOk="0">
                <a:moveTo>
                  <a:pt x="2336" y="12198"/>
                </a:moveTo>
                <a:cubicBezTo>
                  <a:pt x="800" y="9169"/>
                  <a:pt x="0" y="5821"/>
                  <a:pt x="0" y="2426"/>
                </a:cubicBezTo>
                <a:cubicBezTo>
                  <a:pt x="-1" y="1615"/>
                  <a:pt x="45" y="805"/>
                  <a:pt x="136" y="-1"/>
                </a:cubicBezTo>
                <a:lnTo>
                  <a:pt x="21600" y="2426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5" name="Arc 43"/>
          <p:cNvSpPr>
            <a:spLocks/>
          </p:cNvSpPr>
          <p:nvPr/>
        </p:nvSpPr>
        <p:spPr bwMode="black">
          <a:xfrm rot="692470">
            <a:off x="2632075" y="2341563"/>
            <a:ext cx="1808163" cy="903287"/>
          </a:xfrm>
          <a:custGeom>
            <a:avLst/>
            <a:gdLst>
              <a:gd name="G0" fmla="+- 16756 0 0"/>
              <a:gd name="G1" fmla="+- 18207 0 0"/>
              <a:gd name="G2" fmla="+- 21600 0 0"/>
              <a:gd name="T0" fmla="*/ 0 w 16756"/>
              <a:gd name="T1" fmla="*/ 4577 h 18207"/>
              <a:gd name="T2" fmla="*/ 5134 w 16756"/>
              <a:gd name="T3" fmla="*/ 0 h 18207"/>
              <a:gd name="T4" fmla="*/ 16756 w 16756"/>
              <a:gd name="T5" fmla="*/ 18207 h 18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756" h="18207" fill="none" extrusionOk="0">
                <a:moveTo>
                  <a:pt x="-1" y="4576"/>
                </a:moveTo>
                <a:cubicBezTo>
                  <a:pt x="1455" y="2786"/>
                  <a:pt x="3189" y="1241"/>
                  <a:pt x="5134" y="0"/>
                </a:cubicBezTo>
              </a:path>
              <a:path w="16756" h="18207" stroke="0" extrusionOk="0">
                <a:moveTo>
                  <a:pt x="-1" y="4576"/>
                </a:moveTo>
                <a:cubicBezTo>
                  <a:pt x="1455" y="2786"/>
                  <a:pt x="3189" y="1241"/>
                  <a:pt x="5134" y="0"/>
                </a:cubicBezTo>
                <a:lnTo>
                  <a:pt x="16756" y="18207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6" name="Rectangle 44"/>
          <p:cNvSpPr>
            <a:spLocks noChangeArrowheads="1"/>
          </p:cNvSpPr>
          <p:nvPr/>
        </p:nvSpPr>
        <p:spPr bwMode="gray">
          <a:xfrm>
            <a:off x="1898650" y="24447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>
                <a:solidFill>
                  <a:srgbClr val="FFFFFF"/>
                </a:solidFill>
              </a:rPr>
              <a:t>Title</a:t>
            </a:r>
          </a:p>
        </p:txBody>
      </p:sp>
      <p:sp>
        <p:nvSpPr>
          <p:cNvPr id="44077" name="Rectangle 45"/>
          <p:cNvSpPr>
            <a:spLocks noChangeArrowheads="1"/>
          </p:cNvSpPr>
          <p:nvPr/>
        </p:nvSpPr>
        <p:spPr bwMode="gray">
          <a:xfrm>
            <a:off x="3640138" y="42037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400">
                <a:solidFill>
                  <a:srgbClr val="FFFFFF"/>
                </a:solidFill>
              </a:rPr>
              <a:t>Title</a:t>
            </a:r>
          </a:p>
        </p:txBody>
      </p:sp>
      <p:sp>
        <p:nvSpPr>
          <p:cNvPr id="44078" name="Rectangle 46"/>
          <p:cNvSpPr>
            <a:spLocks noChangeArrowheads="1"/>
          </p:cNvSpPr>
          <p:nvPr/>
        </p:nvSpPr>
        <p:spPr bwMode="gray">
          <a:xfrm>
            <a:off x="6281738" y="34718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>
                <a:solidFill>
                  <a:srgbClr val="FFFFFF"/>
                </a:solidFill>
              </a:rPr>
              <a:t>Title</a:t>
            </a:r>
          </a:p>
        </p:txBody>
      </p:sp>
      <p:sp>
        <p:nvSpPr>
          <p:cNvPr id="44079" name="AutoShape 47"/>
          <p:cNvSpPr>
            <a:spLocks/>
          </p:cNvSpPr>
          <p:nvPr/>
        </p:nvSpPr>
        <p:spPr bwMode="black">
          <a:xfrm>
            <a:off x="7086600" y="2589213"/>
            <a:ext cx="1898650" cy="544512"/>
          </a:xfrm>
          <a:prstGeom prst="accentCallout2">
            <a:avLst>
              <a:gd name="adj1" fmla="val 20991"/>
              <a:gd name="adj2" fmla="val -4014"/>
              <a:gd name="adj3" fmla="val 20991"/>
              <a:gd name="adj4" fmla="val -12375"/>
              <a:gd name="adj5" fmla="val 125657"/>
              <a:gd name="adj6" fmla="val -207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/>
              <a:t>Description of the contents</a:t>
            </a:r>
          </a:p>
        </p:txBody>
      </p:sp>
      <p:sp>
        <p:nvSpPr>
          <p:cNvPr id="44080" name="AutoShape 48"/>
          <p:cNvSpPr>
            <a:spLocks/>
          </p:cNvSpPr>
          <p:nvPr/>
        </p:nvSpPr>
        <p:spPr bwMode="black">
          <a:xfrm>
            <a:off x="5029200" y="5027613"/>
            <a:ext cx="2371725" cy="544512"/>
          </a:xfrm>
          <a:prstGeom prst="accentCallout2">
            <a:avLst>
              <a:gd name="adj1" fmla="val 20991"/>
              <a:gd name="adj2" fmla="val -3213"/>
              <a:gd name="adj3" fmla="val 20991"/>
              <a:gd name="adj4" fmla="val -13051"/>
              <a:gd name="adj5" fmla="val -40523"/>
              <a:gd name="adj6" fmla="val -2322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90000"/>
              </a:lnSpc>
            </a:pPr>
            <a:r>
              <a:rPr lang="en-US"/>
              <a:t>Description of the contents</a:t>
            </a:r>
          </a:p>
        </p:txBody>
      </p:sp>
      <p:sp>
        <p:nvSpPr>
          <p:cNvPr id="44081" name="AutoShape 49"/>
          <p:cNvSpPr>
            <a:spLocks/>
          </p:cNvSpPr>
          <p:nvPr/>
        </p:nvSpPr>
        <p:spPr bwMode="black">
          <a:xfrm>
            <a:off x="152400" y="1685925"/>
            <a:ext cx="1790700" cy="544513"/>
          </a:xfrm>
          <a:prstGeom prst="accentCallout2">
            <a:avLst>
              <a:gd name="adj1" fmla="val 20991"/>
              <a:gd name="adj2" fmla="val 104255"/>
              <a:gd name="adj3" fmla="val 20991"/>
              <a:gd name="adj4" fmla="val 109218"/>
              <a:gd name="adj5" fmla="val 107287"/>
              <a:gd name="adj6" fmla="val 1144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/>
              <a:t>Description of the contents</a:t>
            </a:r>
          </a:p>
        </p:txBody>
      </p:sp>
      <p:sp>
        <p:nvSpPr>
          <p:cNvPr id="4408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gray">
          <a:xfrm>
            <a:off x="5207000" y="2989263"/>
            <a:ext cx="2849563" cy="2752725"/>
          </a:xfrm>
          <a:prstGeom prst="roundRect">
            <a:avLst>
              <a:gd name="adj" fmla="val 8014"/>
            </a:avLst>
          </a:prstGeom>
          <a:solidFill>
            <a:srgbClr val="FFFFFF"/>
          </a:solidFill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gray">
          <a:xfrm>
            <a:off x="5270500" y="3054350"/>
            <a:ext cx="2703513" cy="2611438"/>
          </a:xfrm>
          <a:prstGeom prst="roundRect">
            <a:avLst>
              <a:gd name="adj" fmla="val 7912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973138" y="2425700"/>
            <a:ext cx="2857500" cy="466725"/>
            <a:chOff x="752" y="1413"/>
            <a:chExt cx="1321" cy="294"/>
          </a:xfrm>
        </p:grpSpPr>
        <p:sp>
          <p:nvSpPr>
            <p:cNvPr id="45062" name="AutoShape 6"/>
            <p:cNvSpPr>
              <a:spLocks noChangeArrowheads="1"/>
            </p:cNvSpPr>
            <p:nvPr/>
          </p:nvSpPr>
          <p:spPr bwMode="gray">
            <a:xfrm>
              <a:off x="752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79216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9216"/>
                    <a:invGamma/>
                  </a:schemeClr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AutoShape 7"/>
            <p:cNvSpPr>
              <a:spLocks noChangeArrowheads="1"/>
            </p:cNvSpPr>
            <p:nvPr/>
          </p:nvSpPr>
          <p:spPr bwMode="gray">
            <a:xfrm flipH="1">
              <a:off x="200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AutoShape 8"/>
            <p:cNvSpPr>
              <a:spLocks noChangeArrowheads="1"/>
            </p:cNvSpPr>
            <p:nvPr/>
          </p:nvSpPr>
          <p:spPr bwMode="gray">
            <a:xfrm>
              <a:off x="766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5" name="Group 9"/>
          <p:cNvGrpSpPr>
            <a:grpSpLocks/>
          </p:cNvGrpSpPr>
          <p:nvPr/>
        </p:nvGrpSpPr>
        <p:grpSpPr bwMode="auto">
          <a:xfrm>
            <a:off x="5181600" y="2425700"/>
            <a:ext cx="2857500" cy="466725"/>
            <a:chOff x="3623" y="1413"/>
            <a:chExt cx="1321" cy="294"/>
          </a:xfrm>
        </p:grpSpPr>
        <p:sp>
          <p:nvSpPr>
            <p:cNvPr id="45066" name="AutoShape 10"/>
            <p:cNvSpPr>
              <a:spLocks noChangeArrowheads="1"/>
            </p:cNvSpPr>
            <p:nvPr/>
          </p:nvSpPr>
          <p:spPr bwMode="gray">
            <a:xfrm>
              <a:off x="3623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85882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85882"/>
                    <a:invGamma/>
                  </a:schemeClr>
                </a:gs>
              </a:gsLst>
              <a:lin ang="0" scaled="1"/>
            </a:gradFill>
            <a:ln w="12700">
              <a:solidFill>
                <a:schemeClr val="folHlink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AutoShape 11"/>
            <p:cNvSpPr>
              <a:spLocks noChangeArrowheads="1"/>
            </p:cNvSpPr>
            <p:nvPr/>
          </p:nvSpPr>
          <p:spPr bwMode="gray">
            <a:xfrm flipH="1">
              <a:off x="4878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AutoShape 12"/>
            <p:cNvSpPr>
              <a:spLocks noChangeArrowheads="1"/>
            </p:cNvSpPr>
            <p:nvPr/>
          </p:nvSpPr>
          <p:spPr bwMode="gray">
            <a:xfrm>
              <a:off x="363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9" name="AutoShape 13"/>
          <p:cNvSpPr>
            <a:spLocks noChangeArrowheads="1"/>
          </p:cNvSpPr>
          <p:nvPr/>
        </p:nvSpPr>
        <p:spPr bwMode="gray">
          <a:xfrm>
            <a:off x="973138" y="2989263"/>
            <a:ext cx="2849562" cy="2713037"/>
          </a:xfrm>
          <a:prstGeom prst="roundRect">
            <a:avLst>
              <a:gd name="adj" fmla="val 8014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Text Box 18"/>
          <p:cNvSpPr txBox="1">
            <a:spLocks noChangeArrowheads="1"/>
          </p:cNvSpPr>
          <p:nvPr/>
        </p:nvSpPr>
        <p:spPr bwMode="white">
          <a:xfrm>
            <a:off x="1250950" y="2451100"/>
            <a:ext cx="2238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8F8F8"/>
                </a:solidFill>
                <a:cs typeface="Arial" charset="0"/>
              </a:rPr>
              <a:t>Text in here</a:t>
            </a:r>
          </a:p>
        </p:txBody>
      </p:sp>
      <p:sp>
        <p:nvSpPr>
          <p:cNvPr id="45071" name="Text Box 18"/>
          <p:cNvSpPr txBox="1">
            <a:spLocks noChangeArrowheads="1"/>
          </p:cNvSpPr>
          <p:nvPr/>
        </p:nvSpPr>
        <p:spPr bwMode="white">
          <a:xfrm>
            <a:off x="5513388" y="2451100"/>
            <a:ext cx="2238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8F8F8"/>
                </a:solidFill>
                <a:cs typeface="Arial" charset="0"/>
              </a:rPr>
              <a:t>Text in here</a:t>
            </a:r>
          </a:p>
        </p:txBody>
      </p:sp>
      <p:sp>
        <p:nvSpPr>
          <p:cNvPr id="45072" name="AutoShape 16"/>
          <p:cNvSpPr>
            <a:spLocks noChangeArrowheads="1"/>
          </p:cNvSpPr>
          <p:nvPr/>
        </p:nvSpPr>
        <p:spPr bwMode="blackGray">
          <a:xfrm rot="-10793605" flipH="1" flipV="1">
            <a:off x="3905250" y="3533775"/>
            <a:ext cx="1293813" cy="755650"/>
          </a:xfrm>
          <a:prstGeom prst="rightArrow">
            <a:avLst>
              <a:gd name="adj1" fmla="val 46509"/>
              <a:gd name="adj2" fmla="val 37621"/>
            </a:avLst>
          </a:prstGeom>
          <a:gradFill rotWithShape="1">
            <a:gsLst>
              <a:gs pos="0">
                <a:schemeClr val="hlink">
                  <a:gamma/>
                  <a:tint val="0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black">
          <a:xfrm>
            <a:off x="5449888" y="3130550"/>
            <a:ext cx="2246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1600">
                <a:solidFill>
                  <a:schemeClr val="folHlink"/>
                </a:solidFill>
                <a:cs typeface="Arial" charset="0"/>
              </a:rPr>
              <a:t> Contents</a:t>
            </a: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black">
          <a:xfrm>
            <a:off x="5438775" y="4410075"/>
            <a:ext cx="2246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1600">
                <a:solidFill>
                  <a:schemeClr val="folHlink"/>
                </a:solidFill>
                <a:cs typeface="Arial" charset="0"/>
              </a:rPr>
              <a:t> Contents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gray">
          <a:xfrm>
            <a:off x="5580063" y="3435350"/>
            <a:ext cx="2514600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400" b="0">
                <a:solidFill>
                  <a:srgbClr val="1C1C1C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gray">
          <a:xfrm>
            <a:off x="5580063" y="4656138"/>
            <a:ext cx="2514600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400" b="0">
                <a:solidFill>
                  <a:srgbClr val="1C1C1C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grpSp>
        <p:nvGrpSpPr>
          <p:cNvPr id="45077" name="Group 21"/>
          <p:cNvGrpSpPr>
            <a:grpSpLocks/>
          </p:cNvGrpSpPr>
          <p:nvPr/>
        </p:nvGrpSpPr>
        <p:grpSpPr bwMode="auto">
          <a:xfrm>
            <a:off x="5338763" y="3200400"/>
            <a:ext cx="168275" cy="168275"/>
            <a:chOff x="2928" y="2208"/>
            <a:chExt cx="262" cy="262"/>
          </a:xfrm>
        </p:grpSpPr>
        <p:sp>
          <p:nvSpPr>
            <p:cNvPr id="45078" name="Oval 2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Oval 23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80" name="Group 24"/>
          <p:cNvGrpSpPr>
            <a:grpSpLocks/>
          </p:cNvGrpSpPr>
          <p:nvPr/>
        </p:nvGrpSpPr>
        <p:grpSpPr bwMode="auto">
          <a:xfrm>
            <a:off x="5338763" y="4491038"/>
            <a:ext cx="168275" cy="168275"/>
            <a:chOff x="2928" y="2208"/>
            <a:chExt cx="262" cy="262"/>
          </a:xfrm>
        </p:grpSpPr>
        <p:sp>
          <p:nvSpPr>
            <p:cNvPr id="45081" name="Oval 2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Oval 26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83" name="Text Box 27"/>
          <p:cNvSpPr txBox="1">
            <a:spLocks noChangeArrowheads="1"/>
          </p:cNvSpPr>
          <p:nvPr/>
        </p:nvSpPr>
        <p:spPr bwMode="gray">
          <a:xfrm>
            <a:off x="1125538" y="4979988"/>
            <a:ext cx="2632075" cy="496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1C1C1C"/>
                </a:solidFill>
                <a:cs typeface="Arial" charset="0"/>
              </a:rPr>
              <a:t> Description of the contents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400">
                <a:solidFill>
                  <a:srgbClr val="1C1C1C"/>
                </a:solidFill>
                <a:cs typeface="Arial" charset="0"/>
              </a:rPr>
              <a:t> Description of the contents</a:t>
            </a:r>
          </a:p>
        </p:txBody>
      </p:sp>
      <p:sp>
        <p:nvSpPr>
          <p:cNvPr id="45084" name="AutoShape 28"/>
          <p:cNvSpPr>
            <a:spLocks noChangeArrowheads="1"/>
          </p:cNvSpPr>
          <p:nvPr/>
        </p:nvSpPr>
        <p:spPr bwMode="gray">
          <a:xfrm>
            <a:off x="1049338" y="3216275"/>
            <a:ext cx="2698750" cy="428625"/>
          </a:xfrm>
          <a:prstGeom prst="roundRect">
            <a:avLst>
              <a:gd name="adj" fmla="val 50000"/>
            </a:avLst>
          </a:prstGeom>
          <a:solidFill>
            <a:schemeClr val="hlink">
              <a:alpha val="50000"/>
            </a:schemeClr>
          </a:soli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AutoShape 29"/>
          <p:cNvSpPr>
            <a:spLocks noChangeArrowheads="1"/>
          </p:cNvSpPr>
          <p:nvPr/>
        </p:nvSpPr>
        <p:spPr bwMode="gray">
          <a:xfrm>
            <a:off x="1049338" y="3800475"/>
            <a:ext cx="2698750" cy="428625"/>
          </a:xfrm>
          <a:prstGeom prst="roundRect">
            <a:avLst>
              <a:gd name="adj" fmla="val 50000"/>
            </a:avLst>
          </a:prstGeom>
          <a:solidFill>
            <a:schemeClr val="hlink">
              <a:alpha val="50000"/>
            </a:schemeClr>
          </a:soli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AutoShape 30"/>
          <p:cNvSpPr>
            <a:spLocks noChangeArrowheads="1"/>
          </p:cNvSpPr>
          <p:nvPr/>
        </p:nvSpPr>
        <p:spPr bwMode="gray">
          <a:xfrm>
            <a:off x="1049338" y="4360863"/>
            <a:ext cx="2698750" cy="428625"/>
          </a:xfrm>
          <a:prstGeom prst="roundRect">
            <a:avLst>
              <a:gd name="adj" fmla="val 50000"/>
            </a:avLst>
          </a:prstGeom>
          <a:solidFill>
            <a:schemeClr val="hlink">
              <a:alpha val="50000"/>
            </a:schemeClr>
          </a:soli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gray">
          <a:xfrm>
            <a:off x="1066800" y="3289300"/>
            <a:ext cx="2635250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400">
                <a:solidFill>
                  <a:srgbClr val="1C1C1C"/>
                </a:solidFill>
                <a:cs typeface="Arial" charset="0"/>
              </a:rPr>
              <a:t> Description of the business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gray">
          <a:xfrm>
            <a:off x="1066800" y="3873500"/>
            <a:ext cx="2635250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400">
                <a:solidFill>
                  <a:srgbClr val="1C1C1C"/>
                </a:solidFill>
                <a:cs typeface="Arial" charset="0"/>
              </a:rPr>
              <a:t> Description of the business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gray">
          <a:xfrm>
            <a:off x="1066800" y="4432300"/>
            <a:ext cx="2635250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400">
                <a:solidFill>
                  <a:srgbClr val="1C1C1C"/>
                </a:solidFill>
                <a:cs typeface="Arial" charset="0"/>
              </a:rPr>
              <a:t> Description of the business</a:t>
            </a:r>
          </a:p>
        </p:txBody>
      </p:sp>
      <p:sp>
        <p:nvSpPr>
          <p:cNvPr id="45090" name="AutoShape 34"/>
          <p:cNvSpPr>
            <a:spLocks noChangeArrowheads="1"/>
          </p:cNvSpPr>
          <p:nvPr/>
        </p:nvSpPr>
        <p:spPr bwMode="blackGray">
          <a:xfrm rot="10793605" flipV="1">
            <a:off x="3810000" y="4140200"/>
            <a:ext cx="1296988" cy="755650"/>
          </a:xfrm>
          <a:prstGeom prst="rightArrow">
            <a:avLst>
              <a:gd name="adj1" fmla="val 46509"/>
              <a:gd name="adj2" fmla="val 37713"/>
            </a:avLst>
          </a:pr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Text Box 9"/>
          <p:cNvSpPr txBox="1">
            <a:spLocks noChangeArrowheads="1"/>
          </p:cNvSpPr>
          <p:nvPr/>
        </p:nvSpPr>
        <p:spPr bwMode="black">
          <a:xfrm>
            <a:off x="914400" y="1600200"/>
            <a:ext cx="5867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896938" y="5867400"/>
            <a:ext cx="281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l"/>
            <a:r>
              <a:rPr lang="en-US" sz="1600">
                <a:cs typeface="Arial" charset="0"/>
              </a:rPr>
              <a:t>Description of the contents</a:t>
            </a:r>
          </a:p>
        </p:txBody>
      </p:sp>
      <p:sp>
        <p:nvSpPr>
          <p:cNvPr id="45093" name="Rectangle 37"/>
          <p:cNvSpPr>
            <a:spLocks noChangeArrowheads="1"/>
          </p:cNvSpPr>
          <p:nvPr/>
        </p:nvSpPr>
        <p:spPr bwMode="auto">
          <a:xfrm>
            <a:off x="5257800" y="5867400"/>
            <a:ext cx="281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l"/>
            <a:r>
              <a:rPr lang="en-US" sz="1600">
                <a:cs typeface="Arial" charset="0"/>
              </a:rPr>
              <a:t>Description of the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invGray">
          <a:xfrm>
            <a:off x="2630488" y="2038350"/>
            <a:ext cx="3895725" cy="3895725"/>
          </a:xfrm>
          <a:prstGeom prst="ellipse">
            <a:avLst/>
          </a:prstGeom>
          <a:solidFill>
            <a:srgbClr val="808080">
              <a:alpha val="2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3197225" y="2636838"/>
            <a:ext cx="2787650" cy="2778125"/>
            <a:chOff x="1464" y="1056"/>
            <a:chExt cx="2856" cy="2847"/>
          </a:xfrm>
        </p:grpSpPr>
        <p:sp>
          <p:nvSpPr>
            <p:cNvPr id="48133" name="Line 5"/>
            <p:cNvSpPr>
              <a:spLocks noChangeShapeType="1"/>
            </p:cNvSpPr>
            <p:nvPr/>
          </p:nvSpPr>
          <p:spPr bwMode="invGray">
            <a:xfrm>
              <a:off x="1488" y="1056"/>
              <a:ext cx="2829" cy="2847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invGray">
            <a:xfrm flipH="1">
              <a:off x="1464" y="1056"/>
              <a:ext cx="2856" cy="2847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5" name="AutoShape 7"/>
          <p:cNvSpPr>
            <a:spLocks noChangeArrowheads="1"/>
          </p:cNvSpPr>
          <p:nvPr/>
        </p:nvSpPr>
        <p:spPr bwMode="black">
          <a:xfrm>
            <a:off x="2579688" y="5813425"/>
            <a:ext cx="1695450" cy="433388"/>
          </a:xfrm>
          <a:prstGeom prst="roundRect">
            <a:avLst>
              <a:gd name="adj" fmla="val 18481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/>
              <a:t>Title in here</a:t>
            </a: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black">
          <a:xfrm>
            <a:off x="6813550" y="3843338"/>
            <a:ext cx="1860550" cy="433387"/>
          </a:xfrm>
          <a:prstGeom prst="roundRect">
            <a:avLst>
              <a:gd name="adj" fmla="val 18481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000"/>
              <a:t>Title in here</a:t>
            </a:r>
          </a:p>
        </p:txBody>
      </p:sp>
      <p:sp>
        <p:nvSpPr>
          <p:cNvPr id="48137" name="AutoShape 9"/>
          <p:cNvSpPr>
            <a:spLocks noChangeArrowheads="1"/>
          </p:cNvSpPr>
          <p:nvPr/>
        </p:nvSpPr>
        <p:spPr bwMode="black">
          <a:xfrm>
            <a:off x="338138" y="3800475"/>
            <a:ext cx="1947862" cy="433388"/>
          </a:xfrm>
          <a:prstGeom prst="roundRect">
            <a:avLst>
              <a:gd name="adj" fmla="val 18481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Title in here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black">
          <a:xfrm>
            <a:off x="4838700" y="1708150"/>
            <a:ext cx="160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Title in here</a:t>
            </a:r>
          </a:p>
        </p:txBody>
      </p:sp>
      <p:grpSp>
        <p:nvGrpSpPr>
          <p:cNvPr id="48139" name="Group 11"/>
          <p:cNvGrpSpPr>
            <a:grpSpLocks/>
          </p:cNvGrpSpPr>
          <p:nvPr/>
        </p:nvGrpSpPr>
        <p:grpSpPr bwMode="auto">
          <a:xfrm>
            <a:off x="3309938" y="2747963"/>
            <a:ext cx="2489200" cy="2489200"/>
            <a:chOff x="144" y="384"/>
            <a:chExt cx="2080" cy="2081"/>
          </a:xfrm>
        </p:grpSpPr>
        <p:sp>
          <p:nvSpPr>
            <p:cNvPr id="48140" name="Oval 12"/>
            <p:cNvSpPr>
              <a:spLocks noChangeArrowheads="1"/>
            </p:cNvSpPr>
            <p:nvPr/>
          </p:nvSpPr>
          <p:spPr bwMode="gray">
            <a:xfrm>
              <a:off x="144" y="384"/>
              <a:ext cx="2080" cy="2081"/>
            </a:xfrm>
            <a:prstGeom prst="ellipse">
              <a:avLst/>
            </a:prstGeom>
            <a:solidFill>
              <a:srgbClr val="33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8141" name="Picture 13" descr="Picture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227" y="392"/>
              <a:ext cx="1918" cy="1011"/>
            </a:xfrm>
            <a:prstGeom prst="rect">
              <a:avLst/>
            </a:prstGeom>
            <a:noFill/>
          </p:spPr>
        </p:pic>
        <p:pic>
          <p:nvPicPr>
            <p:cNvPr id="48142" name="Picture 14" descr="Picture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 flipV="1">
              <a:off x="228" y="1437"/>
              <a:ext cx="1918" cy="1011"/>
            </a:xfrm>
            <a:prstGeom prst="rect">
              <a:avLst/>
            </a:prstGeom>
            <a:noFill/>
          </p:spPr>
        </p:pic>
      </p:grpSp>
      <p:sp>
        <p:nvSpPr>
          <p:cNvPr id="48143" name="Text Box 15"/>
          <p:cNvSpPr txBox="1">
            <a:spLocks noChangeArrowheads="1"/>
          </p:cNvSpPr>
          <p:nvPr/>
        </p:nvSpPr>
        <p:spPr bwMode="gray">
          <a:xfrm>
            <a:off x="3689350" y="3579813"/>
            <a:ext cx="1736725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FF"/>
                </a:solidFill>
              </a:rPr>
              <a:t>Description of the contents</a:t>
            </a:r>
          </a:p>
        </p:txBody>
      </p:sp>
      <p:sp>
        <p:nvSpPr>
          <p:cNvPr id="48144" name="AutoShape 16"/>
          <p:cNvSpPr>
            <a:spLocks noChangeArrowheads="1"/>
          </p:cNvSpPr>
          <p:nvPr/>
        </p:nvSpPr>
        <p:spPr bwMode="ltGray">
          <a:xfrm>
            <a:off x="4322763" y="2333625"/>
            <a:ext cx="444500" cy="325438"/>
          </a:xfrm>
          <a:prstGeom prst="upArrow">
            <a:avLst>
              <a:gd name="adj1" fmla="val 57861"/>
              <a:gd name="adj2" fmla="val 59514"/>
            </a:avLst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AutoShape 17"/>
          <p:cNvSpPr>
            <a:spLocks noChangeArrowheads="1"/>
          </p:cNvSpPr>
          <p:nvPr/>
        </p:nvSpPr>
        <p:spPr bwMode="gray">
          <a:xfrm>
            <a:off x="5856288" y="3814763"/>
            <a:ext cx="371475" cy="446087"/>
          </a:xfrm>
          <a:prstGeom prst="rightArrow">
            <a:avLst>
              <a:gd name="adj1" fmla="val 54861"/>
              <a:gd name="adj2" fmla="val 59167"/>
            </a:avLst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AutoShape 18"/>
          <p:cNvSpPr>
            <a:spLocks noChangeArrowheads="1"/>
          </p:cNvSpPr>
          <p:nvPr/>
        </p:nvSpPr>
        <p:spPr bwMode="invGray">
          <a:xfrm>
            <a:off x="4322763" y="5303838"/>
            <a:ext cx="465137" cy="368300"/>
          </a:xfrm>
          <a:prstGeom prst="downArrow">
            <a:avLst>
              <a:gd name="adj1" fmla="val 50167"/>
              <a:gd name="adj2" fmla="val 58051"/>
            </a:avLst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AutoShape 19"/>
          <p:cNvSpPr>
            <a:spLocks noChangeArrowheads="1"/>
          </p:cNvSpPr>
          <p:nvPr/>
        </p:nvSpPr>
        <p:spPr bwMode="invGray">
          <a:xfrm>
            <a:off x="2881313" y="3822700"/>
            <a:ext cx="374650" cy="439738"/>
          </a:xfrm>
          <a:prstGeom prst="leftArrow">
            <a:avLst>
              <a:gd name="adj1" fmla="val 50000"/>
              <a:gd name="adj2" fmla="val 53815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48" name="Group 20"/>
          <p:cNvGrpSpPr>
            <a:grpSpLocks/>
          </p:cNvGrpSpPr>
          <p:nvPr/>
        </p:nvGrpSpPr>
        <p:grpSpPr bwMode="auto">
          <a:xfrm>
            <a:off x="2308225" y="3779838"/>
            <a:ext cx="542925" cy="542925"/>
            <a:chOff x="3745" y="1818"/>
            <a:chExt cx="382" cy="382"/>
          </a:xfrm>
        </p:grpSpPr>
        <p:sp>
          <p:nvSpPr>
            <p:cNvPr id="48149" name="Oval 21"/>
            <p:cNvSpPr>
              <a:spLocks noChangeArrowheads="1"/>
            </p:cNvSpPr>
            <p:nvPr/>
          </p:nvSpPr>
          <p:spPr bwMode="gray">
            <a:xfrm>
              <a:off x="3745" y="1818"/>
              <a:ext cx="382" cy="38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1019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10196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accent1"/>
              </a:solidFill>
              <a:round/>
              <a:headEnd/>
              <a:tailEnd/>
            </a:ln>
            <a:effectLst>
              <a:outerShdw dist="38100" dir="54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Oval 22"/>
            <p:cNvSpPr>
              <a:spLocks noChangeArrowheads="1"/>
            </p:cNvSpPr>
            <p:nvPr/>
          </p:nvSpPr>
          <p:spPr bwMode="gray">
            <a:xfrm>
              <a:off x="3756" y="1829"/>
              <a:ext cx="358" cy="36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accent1">
                  <a:alpha val="2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51" name="Group 23"/>
          <p:cNvGrpSpPr>
            <a:grpSpLocks/>
          </p:cNvGrpSpPr>
          <p:nvPr/>
        </p:nvGrpSpPr>
        <p:grpSpPr bwMode="auto">
          <a:xfrm>
            <a:off x="6310313" y="3779838"/>
            <a:ext cx="542925" cy="542925"/>
            <a:chOff x="3745" y="1818"/>
            <a:chExt cx="382" cy="382"/>
          </a:xfrm>
        </p:grpSpPr>
        <p:sp>
          <p:nvSpPr>
            <p:cNvPr id="48152" name="Oval 24"/>
            <p:cNvSpPr>
              <a:spLocks noChangeArrowheads="1"/>
            </p:cNvSpPr>
            <p:nvPr/>
          </p:nvSpPr>
          <p:spPr bwMode="gray">
            <a:xfrm>
              <a:off x="3745" y="1818"/>
              <a:ext cx="382" cy="38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10196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10196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hlink"/>
              </a:solidFill>
              <a:round/>
              <a:headEnd/>
              <a:tailEnd/>
            </a:ln>
            <a:effectLst>
              <a:outerShdw dist="38100" dir="5400000" algn="ctr" rotWithShape="0">
                <a:srgbClr val="5F5F5F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3" name="Oval 25"/>
            <p:cNvSpPr>
              <a:spLocks noChangeArrowheads="1"/>
            </p:cNvSpPr>
            <p:nvPr/>
          </p:nvSpPr>
          <p:spPr bwMode="gray">
            <a:xfrm>
              <a:off x="3756" y="1829"/>
              <a:ext cx="358" cy="36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7921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solidFill>
                <a:schemeClr val="hlink">
                  <a:alpha val="2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54" name="Group 26"/>
          <p:cNvGrpSpPr>
            <a:grpSpLocks/>
          </p:cNvGrpSpPr>
          <p:nvPr/>
        </p:nvGrpSpPr>
        <p:grpSpPr bwMode="auto">
          <a:xfrm>
            <a:off x="4291013" y="5781675"/>
            <a:ext cx="542925" cy="542925"/>
            <a:chOff x="3745" y="1818"/>
            <a:chExt cx="382" cy="382"/>
          </a:xfrm>
        </p:grpSpPr>
        <p:sp>
          <p:nvSpPr>
            <p:cNvPr id="48155" name="Oval 27"/>
            <p:cNvSpPr>
              <a:spLocks noChangeArrowheads="1"/>
            </p:cNvSpPr>
            <p:nvPr/>
          </p:nvSpPr>
          <p:spPr bwMode="gray">
            <a:xfrm>
              <a:off x="3745" y="1818"/>
              <a:ext cx="382" cy="38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10196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10196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folHlink"/>
              </a:solidFill>
              <a:round/>
              <a:headEnd/>
              <a:tailEnd/>
            </a:ln>
            <a:effectLst>
              <a:outerShdw dist="38100" dir="5400000" algn="ctr" rotWithShape="0">
                <a:srgbClr val="5F5F5F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6" name="Oval 28"/>
            <p:cNvSpPr>
              <a:spLocks noChangeArrowheads="1"/>
            </p:cNvSpPr>
            <p:nvPr/>
          </p:nvSpPr>
          <p:spPr bwMode="gray">
            <a:xfrm>
              <a:off x="3756" y="1829"/>
              <a:ext cx="358" cy="3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7921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folHlink">
                  <a:alpha val="2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57" name="Group 29"/>
          <p:cNvGrpSpPr>
            <a:grpSpLocks/>
          </p:cNvGrpSpPr>
          <p:nvPr/>
        </p:nvGrpSpPr>
        <p:grpSpPr bwMode="auto">
          <a:xfrm>
            <a:off x="4268788" y="1660525"/>
            <a:ext cx="542925" cy="542925"/>
            <a:chOff x="3745" y="1818"/>
            <a:chExt cx="382" cy="382"/>
          </a:xfrm>
        </p:grpSpPr>
        <p:sp>
          <p:nvSpPr>
            <p:cNvPr id="48158" name="Oval 30"/>
            <p:cNvSpPr>
              <a:spLocks noChangeArrowheads="1"/>
            </p:cNvSpPr>
            <p:nvPr/>
          </p:nvSpPr>
          <p:spPr bwMode="ltGray">
            <a:xfrm>
              <a:off x="3745" y="1818"/>
              <a:ext cx="382" cy="38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10196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10196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accent2"/>
              </a:solidFill>
              <a:round/>
              <a:headEnd/>
              <a:tailEnd/>
            </a:ln>
            <a:effectLst>
              <a:outerShdw dist="38100" dir="5400000" algn="ctr" rotWithShape="0">
                <a:srgbClr val="5F5F5F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9" name="Oval 31"/>
            <p:cNvSpPr>
              <a:spLocks noChangeArrowheads="1"/>
            </p:cNvSpPr>
            <p:nvPr/>
          </p:nvSpPr>
          <p:spPr bwMode="ltGray">
            <a:xfrm>
              <a:off x="3756" y="1829"/>
              <a:ext cx="358" cy="36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7921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accent2">
                  <a:alpha val="2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60" name="Text Box 32"/>
          <p:cNvSpPr txBox="1">
            <a:spLocks noChangeArrowheads="1"/>
          </p:cNvSpPr>
          <p:nvPr/>
        </p:nvSpPr>
        <p:spPr bwMode="gray">
          <a:xfrm>
            <a:off x="4314825" y="169545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gray">
          <a:xfrm>
            <a:off x="2352675" y="382111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gray">
          <a:xfrm>
            <a:off x="6367463" y="38258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gray">
          <a:xfrm>
            <a:off x="4340225" y="58261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</a:rPr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5759450" y="2667000"/>
            <a:ext cx="2355850" cy="419100"/>
            <a:chOff x="3964" y="2071"/>
            <a:chExt cx="1484" cy="330"/>
          </a:xfrm>
        </p:grpSpPr>
        <p:sp>
          <p:nvSpPr>
            <p:cNvPr id="49156" name="AutoShape 4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7" name="AutoShape 5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58" name="Group 6"/>
          <p:cNvGrpSpPr>
            <a:grpSpLocks/>
          </p:cNvGrpSpPr>
          <p:nvPr/>
        </p:nvGrpSpPr>
        <p:grpSpPr bwMode="auto">
          <a:xfrm>
            <a:off x="1068388" y="2667000"/>
            <a:ext cx="2355850" cy="419100"/>
            <a:chOff x="3964" y="2071"/>
            <a:chExt cx="1484" cy="330"/>
          </a:xfrm>
        </p:grpSpPr>
        <p:sp>
          <p:nvSpPr>
            <p:cNvPr id="49159" name="AutoShape 7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0" name="AutoShape 8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61" name="Rectangle 9"/>
          <p:cNvSpPr>
            <a:spLocks noChangeArrowheads="1"/>
          </p:cNvSpPr>
          <p:nvPr/>
        </p:nvSpPr>
        <p:spPr bwMode="gray">
          <a:xfrm>
            <a:off x="1624013" y="2695575"/>
            <a:ext cx="1263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feature 01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gray">
          <a:xfrm>
            <a:off x="6383338" y="2687638"/>
            <a:ext cx="1263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feature 02</a:t>
            </a:r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gray">
          <a:xfrm>
            <a:off x="928688" y="3400425"/>
            <a:ext cx="2698750" cy="2679700"/>
          </a:xfrm>
          <a:prstGeom prst="ellipse">
            <a:avLst/>
          </a:prstGeom>
          <a:gradFill rotWithShape="1">
            <a:gsLst>
              <a:gs pos="0">
                <a:srgbClr val="080808"/>
              </a:gs>
              <a:gs pos="50000">
                <a:srgbClr val="080808">
                  <a:gamma/>
                  <a:tint val="45490"/>
                  <a:invGamma/>
                </a:srgbClr>
              </a:gs>
              <a:gs pos="100000">
                <a:srgbClr val="080808"/>
              </a:gs>
            </a:gsLst>
            <a:lin ang="27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Arc 12"/>
          <p:cNvSpPr>
            <a:spLocks/>
          </p:cNvSpPr>
          <p:nvPr/>
        </p:nvSpPr>
        <p:spPr bwMode="ltGray">
          <a:xfrm>
            <a:off x="2254250" y="3411538"/>
            <a:ext cx="1185863" cy="1336675"/>
          </a:xfrm>
          <a:custGeom>
            <a:avLst/>
            <a:gdLst>
              <a:gd name="G0" fmla="+- 322 0 0"/>
              <a:gd name="G1" fmla="+- 21600 0 0"/>
              <a:gd name="G2" fmla="+- 21600 0 0"/>
              <a:gd name="T0" fmla="*/ 0 w 18999"/>
              <a:gd name="T1" fmla="*/ 2 h 21600"/>
              <a:gd name="T2" fmla="*/ 18999 w 18999"/>
              <a:gd name="T3" fmla="*/ 10750 h 21600"/>
              <a:gd name="T4" fmla="*/ 322 w 189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99" h="21600" fill="none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8018" y="0"/>
                  <a:pt x="15133" y="4095"/>
                  <a:pt x="18999" y="10749"/>
                </a:cubicBezTo>
              </a:path>
              <a:path w="18999" h="21600" stroke="0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8018" y="0"/>
                  <a:pt x="15133" y="4095"/>
                  <a:pt x="18999" y="10749"/>
                </a:cubicBezTo>
                <a:lnTo>
                  <a:pt x="322" y="21600"/>
                </a:lnTo>
                <a:close/>
              </a:path>
            </a:pathLst>
          </a:custGeom>
          <a:solidFill>
            <a:schemeClr val="accent2"/>
          </a:solidFill>
          <a:ln w="76200">
            <a:solidFill>
              <a:srgbClr val="FEFE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Arc 13"/>
          <p:cNvSpPr>
            <a:spLocks/>
          </p:cNvSpPr>
          <p:nvPr/>
        </p:nvSpPr>
        <p:spPr bwMode="gray">
          <a:xfrm rot="5400000" flipH="1" flipV="1">
            <a:off x="293687" y="4046538"/>
            <a:ext cx="2682875" cy="14033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8 w 43197"/>
              <a:gd name="T1" fmla="*/ 22479 h 22479"/>
              <a:gd name="T2" fmla="*/ 43197 w 43197"/>
              <a:gd name="T3" fmla="*/ 21211 h 22479"/>
              <a:gd name="T4" fmla="*/ 21600 w 43197"/>
              <a:gd name="T5" fmla="*/ 21600 h 22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7" h="22479" fill="none" extrusionOk="0">
                <a:moveTo>
                  <a:pt x="17" y="22479"/>
                </a:moveTo>
                <a:cubicBezTo>
                  <a:pt x="5" y="22186"/>
                  <a:pt x="0" y="2189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377" y="-1"/>
                  <a:pt x="42984" y="9435"/>
                  <a:pt x="43196" y="21211"/>
                </a:cubicBezTo>
              </a:path>
              <a:path w="43197" h="22479" stroke="0" extrusionOk="0">
                <a:moveTo>
                  <a:pt x="17" y="22479"/>
                </a:moveTo>
                <a:cubicBezTo>
                  <a:pt x="5" y="22186"/>
                  <a:pt x="0" y="2189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377" y="-1"/>
                  <a:pt x="42984" y="9435"/>
                  <a:pt x="43196" y="21211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hlink"/>
          </a:solidFill>
          <a:ln w="76200">
            <a:solidFill>
              <a:srgbClr val="FEFE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Arc 14"/>
          <p:cNvSpPr>
            <a:spLocks/>
          </p:cNvSpPr>
          <p:nvPr/>
        </p:nvSpPr>
        <p:spPr bwMode="ltGray">
          <a:xfrm rot="9670427">
            <a:off x="2043113" y="4302125"/>
            <a:ext cx="1728787" cy="16017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84 w 27700"/>
              <a:gd name="T1" fmla="*/ 25655 h 25655"/>
              <a:gd name="T2" fmla="*/ 27700 w 27700"/>
              <a:gd name="T3" fmla="*/ 879 h 25655"/>
              <a:gd name="T4" fmla="*/ 21600 w 27700"/>
              <a:gd name="T5" fmla="*/ 21600 h 25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00" h="25655" fill="none" extrusionOk="0">
                <a:moveTo>
                  <a:pt x="384" y="25654"/>
                </a:moveTo>
                <a:cubicBezTo>
                  <a:pt x="128" y="24318"/>
                  <a:pt x="0" y="2296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664" y="-1"/>
                  <a:pt x="25719" y="296"/>
                  <a:pt x="27699" y="879"/>
                </a:cubicBezTo>
              </a:path>
              <a:path w="27700" h="25655" stroke="0" extrusionOk="0">
                <a:moveTo>
                  <a:pt x="384" y="25654"/>
                </a:moveTo>
                <a:cubicBezTo>
                  <a:pt x="128" y="24318"/>
                  <a:pt x="0" y="2296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664" y="-1"/>
                  <a:pt x="25719" y="296"/>
                  <a:pt x="27699" y="879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folHlink"/>
          </a:solidFill>
          <a:ln w="76200">
            <a:solidFill>
              <a:srgbClr val="FEFE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Oval 15"/>
          <p:cNvSpPr>
            <a:spLocks noChangeArrowheads="1"/>
          </p:cNvSpPr>
          <p:nvPr/>
        </p:nvSpPr>
        <p:spPr bwMode="gray">
          <a:xfrm>
            <a:off x="1920875" y="4410075"/>
            <a:ext cx="708025" cy="708025"/>
          </a:xfrm>
          <a:prstGeom prst="ellipse">
            <a:avLst/>
          </a:prstGeom>
          <a:solidFill>
            <a:schemeClr val="accent1"/>
          </a:solidFill>
          <a:ln w="254000">
            <a:solidFill>
              <a:srgbClr val="FFFFFF">
                <a:alpha val="89999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68" name="Group 16"/>
          <p:cNvGrpSpPr>
            <a:grpSpLocks/>
          </p:cNvGrpSpPr>
          <p:nvPr/>
        </p:nvGrpSpPr>
        <p:grpSpPr bwMode="auto">
          <a:xfrm rot="14245961" flipV="1">
            <a:off x="1881982" y="3632993"/>
            <a:ext cx="2006600" cy="442913"/>
            <a:chOff x="2532" y="1051"/>
            <a:chExt cx="893" cy="246"/>
          </a:xfrm>
        </p:grpSpPr>
        <p:grpSp>
          <p:nvGrpSpPr>
            <p:cNvPr id="49169" name="Group 17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49170" name="AutoShape 18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1" name="AutoShape 19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2" name="AutoShape 20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3" name="AutoShape 21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74" name="Group 22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49175" name="AutoShape 23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6" name="AutoShape 24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7" name="AutoShape 25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8" name="AutoShape 26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179" name="Group 27"/>
          <p:cNvGrpSpPr>
            <a:grpSpLocks/>
          </p:cNvGrpSpPr>
          <p:nvPr/>
        </p:nvGrpSpPr>
        <p:grpSpPr bwMode="auto">
          <a:xfrm rot="3173304" flipV="1">
            <a:off x="767556" y="5403057"/>
            <a:ext cx="1658937" cy="330200"/>
            <a:chOff x="1565" y="2568"/>
            <a:chExt cx="1118" cy="279"/>
          </a:xfrm>
        </p:grpSpPr>
        <p:sp>
          <p:nvSpPr>
            <p:cNvPr id="49180" name="AutoShape 28"/>
            <p:cNvSpPr>
              <a:spLocks noChangeArrowheads="1"/>
            </p:cNvSpPr>
            <p:nvPr/>
          </p:nvSpPr>
          <p:spPr bwMode="gray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AutoShape 29"/>
            <p:cNvSpPr>
              <a:spLocks noChangeArrowheads="1"/>
            </p:cNvSpPr>
            <p:nvPr/>
          </p:nvSpPr>
          <p:spPr bwMode="gray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2" name="AutoShape 30"/>
            <p:cNvSpPr>
              <a:spLocks noChangeArrowheads="1"/>
            </p:cNvSpPr>
            <p:nvPr/>
          </p:nvSpPr>
          <p:spPr bwMode="gray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AutoShape 31"/>
            <p:cNvSpPr>
              <a:spLocks noChangeArrowheads="1"/>
            </p:cNvSpPr>
            <p:nvPr/>
          </p:nvSpPr>
          <p:spPr bwMode="gray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84" name="Text Box 32"/>
          <p:cNvSpPr txBox="1">
            <a:spLocks noChangeArrowheads="1"/>
          </p:cNvSpPr>
          <p:nvPr/>
        </p:nvSpPr>
        <p:spPr bwMode="black">
          <a:xfrm>
            <a:off x="969963" y="4518025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EFEFE"/>
                </a:solidFill>
              </a:rPr>
              <a:t>55%</a:t>
            </a:r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black">
          <a:xfrm>
            <a:off x="2219325" y="3797300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EFEFE"/>
                </a:solidFill>
              </a:rPr>
              <a:t>16%</a:t>
            </a:r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black">
          <a:xfrm>
            <a:off x="2671763" y="4884738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EFEFE"/>
                </a:solidFill>
              </a:rPr>
              <a:t>45%</a:t>
            </a:r>
          </a:p>
        </p:txBody>
      </p:sp>
      <p:sp>
        <p:nvSpPr>
          <p:cNvPr id="49187" name="Oval 35"/>
          <p:cNvSpPr>
            <a:spLocks noChangeArrowheads="1"/>
          </p:cNvSpPr>
          <p:nvPr/>
        </p:nvSpPr>
        <p:spPr bwMode="gray">
          <a:xfrm>
            <a:off x="5657850" y="3400425"/>
            <a:ext cx="2698750" cy="2679700"/>
          </a:xfrm>
          <a:prstGeom prst="ellipse">
            <a:avLst/>
          </a:prstGeom>
          <a:gradFill rotWithShape="1">
            <a:gsLst>
              <a:gs pos="0">
                <a:srgbClr val="080808"/>
              </a:gs>
              <a:gs pos="50000">
                <a:srgbClr val="080808">
                  <a:gamma/>
                  <a:tint val="42353"/>
                  <a:invGamma/>
                </a:srgbClr>
              </a:gs>
              <a:gs pos="100000">
                <a:srgbClr val="080808"/>
              </a:gs>
            </a:gsLst>
            <a:lin ang="27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Arc 36"/>
          <p:cNvSpPr>
            <a:spLocks/>
          </p:cNvSpPr>
          <p:nvPr/>
        </p:nvSpPr>
        <p:spPr bwMode="ltGray">
          <a:xfrm>
            <a:off x="6983413" y="3411538"/>
            <a:ext cx="1185862" cy="1336675"/>
          </a:xfrm>
          <a:custGeom>
            <a:avLst/>
            <a:gdLst>
              <a:gd name="G0" fmla="+- 322 0 0"/>
              <a:gd name="G1" fmla="+- 21600 0 0"/>
              <a:gd name="G2" fmla="+- 21600 0 0"/>
              <a:gd name="T0" fmla="*/ 0 w 18999"/>
              <a:gd name="T1" fmla="*/ 2 h 21600"/>
              <a:gd name="T2" fmla="*/ 18999 w 18999"/>
              <a:gd name="T3" fmla="*/ 10750 h 21600"/>
              <a:gd name="T4" fmla="*/ 322 w 189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99" h="21600" fill="none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8018" y="0"/>
                  <a:pt x="15133" y="4095"/>
                  <a:pt x="18999" y="10749"/>
                </a:cubicBezTo>
              </a:path>
              <a:path w="18999" h="21600" stroke="0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8018" y="0"/>
                  <a:pt x="15133" y="4095"/>
                  <a:pt x="18999" y="10749"/>
                </a:cubicBezTo>
                <a:lnTo>
                  <a:pt x="322" y="21600"/>
                </a:lnTo>
                <a:close/>
              </a:path>
            </a:pathLst>
          </a:custGeom>
          <a:solidFill>
            <a:schemeClr val="accent2"/>
          </a:solidFill>
          <a:ln w="76200">
            <a:solidFill>
              <a:srgbClr val="FEFE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Arc 37"/>
          <p:cNvSpPr>
            <a:spLocks/>
          </p:cNvSpPr>
          <p:nvPr/>
        </p:nvSpPr>
        <p:spPr bwMode="gray">
          <a:xfrm rot="5400000" flipH="1" flipV="1">
            <a:off x="5318125" y="3757613"/>
            <a:ext cx="2046287" cy="1347788"/>
          </a:xfrm>
          <a:custGeom>
            <a:avLst/>
            <a:gdLst>
              <a:gd name="G0" fmla="+- 11342 0 0"/>
              <a:gd name="G1" fmla="+- 21600 0 0"/>
              <a:gd name="G2" fmla="+- 21600 0 0"/>
              <a:gd name="T0" fmla="*/ 0 w 32939"/>
              <a:gd name="T1" fmla="*/ 3217 h 21600"/>
              <a:gd name="T2" fmla="*/ 32939 w 32939"/>
              <a:gd name="T3" fmla="*/ 21211 h 21600"/>
              <a:gd name="T4" fmla="*/ 11342 w 3293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939" h="21600" fill="none" extrusionOk="0">
                <a:moveTo>
                  <a:pt x="0" y="3217"/>
                </a:moveTo>
                <a:cubicBezTo>
                  <a:pt x="3409" y="1113"/>
                  <a:pt x="7336" y="-1"/>
                  <a:pt x="11342" y="0"/>
                </a:cubicBezTo>
                <a:cubicBezTo>
                  <a:pt x="23119" y="0"/>
                  <a:pt x="32726" y="9435"/>
                  <a:pt x="32938" y="21211"/>
                </a:cubicBezTo>
              </a:path>
              <a:path w="32939" h="21600" stroke="0" extrusionOk="0">
                <a:moveTo>
                  <a:pt x="0" y="3217"/>
                </a:moveTo>
                <a:cubicBezTo>
                  <a:pt x="3409" y="1113"/>
                  <a:pt x="7336" y="-1"/>
                  <a:pt x="11342" y="0"/>
                </a:cubicBezTo>
                <a:cubicBezTo>
                  <a:pt x="23119" y="0"/>
                  <a:pt x="32726" y="9435"/>
                  <a:pt x="32938" y="21211"/>
                </a:cubicBezTo>
                <a:lnTo>
                  <a:pt x="11342" y="21600"/>
                </a:lnTo>
                <a:close/>
              </a:path>
            </a:pathLst>
          </a:custGeom>
          <a:solidFill>
            <a:schemeClr val="hlink"/>
          </a:solidFill>
          <a:ln w="76200">
            <a:solidFill>
              <a:srgbClr val="FEFE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Arc 38"/>
          <p:cNvSpPr>
            <a:spLocks/>
          </p:cNvSpPr>
          <p:nvPr/>
        </p:nvSpPr>
        <p:spPr bwMode="ltGray">
          <a:xfrm rot="9670427">
            <a:off x="5868988" y="4448175"/>
            <a:ext cx="2655887" cy="16017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84 w 42617"/>
              <a:gd name="T1" fmla="*/ 25655 h 25655"/>
              <a:gd name="T2" fmla="*/ 42617 w 42617"/>
              <a:gd name="T3" fmla="*/ 16614 h 25655"/>
              <a:gd name="T4" fmla="*/ 21600 w 42617"/>
              <a:gd name="T5" fmla="*/ 21600 h 25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617" h="25655" fill="none" extrusionOk="0">
                <a:moveTo>
                  <a:pt x="384" y="25654"/>
                </a:moveTo>
                <a:cubicBezTo>
                  <a:pt x="128" y="24318"/>
                  <a:pt x="0" y="2296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608" y="-1"/>
                  <a:pt x="40306" y="6875"/>
                  <a:pt x="42616" y="16614"/>
                </a:cubicBezTo>
              </a:path>
              <a:path w="42617" h="25655" stroke="0" extrusionOk="0">
                <a:moveTo>
                  <a:pt x="384" y="25654"/>
                </a:moveTo>
                <a:cubicBezTo>
                  <a:pt x="128" y="24318"/>
                  <a:pt x="0" y="2296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608" y="-1"/>
                  <a:pt x="40306" y="6875"/>
                  <a:pt x="42616" y="16614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folHlink"/>
          </a:solidFill>
          <a:ln w="76200">
            <a:solidFill>
              <a:srgbClr val="FEFE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91" name="Oval 39"/>
          <p:cNvSpPr>
            <a:spLocks noChangeArrowheads="1"/>
          </p:cNvSpPr>
          <p:nvPr/>
        </p:nvSpPr>
        <p:spPr bwMode="gray">
          <a:xfrm>
            <a:off x="6650038" y="4410075"/>
            <a:ext cx="708025" cy="708025"/>
          </a:xfrm>
          <a:prstGeom prst="ellipse">
            <a:avLst/>
          </a:prstGeom>
          <a:solidFill>
            <a:schemeClr val="accent1"/>
          </a:solidFill>
          <a:ln w="254000">
            <a:solidFill>
              <a:srgbClr val="FEFEF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92" name="Group 40"/>
          <p:cNvGrpSpPr>
            <a:grpSpLocks/>
          </p:cNvGrpSpPr>
          <p:nvPr/>
        </p:nvGrpSpPr>
        <p:grpSpPr bwMode="auto">
          <a:xfrm rot="14245961" flipV="1">
            <a:off x="6611144" y="3632994"/>
            <a:ext cx="2006600" cy="442912"/>
            <a:chOff x="2532" y="1051"/>
            <a:chExt cx="893" cy="246"/>
          </a:xfrm>
        </p:grpSpPr>
        <p:grpSp>
          <p:nvGrpSpPr>
            <p:cNvPr id="49193" name="Group 41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49194" name="AutoShape 42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5" name="AutoShape 43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6" name="AutoShape 44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7" name="AutoShape 45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98" name="Group 46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49199" name="AutoShape 47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0" name="AutoShape 48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1" name="AutoShape 49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2" name="AutoShape 50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3" name="Group 51"/>
          <p:cNvGrpSpPr>
            <a:grpSpLocks/>
          </p:cNvGrpSpPr>
          <p:nvPr/>
        </p:nvGrpSpPr>
        <p:grpSpPr bwMode="auto">
          <a:xfrm rot="3173304" flipV="1">
            <a:off x="5495925" y="5402263"/>
            <a:ext cx="1658938" cy="328612"/>
            <a:chOff x="1565" y="2568"/>
            <a:chExt cx="1118" cy="279"/>
          </a:xfrm>
        </p:grpSpPr>
        <p:sp>
          <p:nvSpPr>
            <p:cNvPr id="49204" name="AutoShape 52"/>
            <p:cNvSpPr>
              <a:spLocks noChangeArrowheads="1"/>
            </p:cNvSpPr>
            <p:nvPr/>
          </p:nvSpPr>
          <p:spPr bwMode="gray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AutoShape 53"/>
            <p:cNvSpPr>
              <a:spLocks noChangeArrowheads="1"/>
            </p:cNvSpPr>
            <p:nvPr/>
          </p:nvSpPr>
          <p:spPr bwMode="gray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6" name="AutoShape 54"/>
            <p:cNvSpPr>
              <a:spLocks noChangeArrowheads="1"/>
            </p:cNvSpPr>
            <p:nvPr/>
          </p:nvSpPr>
          <p:spPr bwMode="gray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7" name="AutoShape 55"/>
            <p:cNvSpPr>
              <a:spLocks noChangeArrowheads="1"/>
            </p:cNvSpPr>
            <p:nvPr/>
          </p:nvSpPr>
          <p:spPr bwMode="gray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208" name="Text Box 56"/>
          <p:cNvSpPr txBox="1">
            <a:spLocks noChangeArrowheads="1"/>
          </p:cNvSpPr>
          <p:nvPr/>
        </p:nvSpPr>
        <p:spPr bwMode="black">
          <a:xfrm>
            <a:off x="5888038" y="4075113"/>
            <a:ext cx="863600" cy="334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EFEFE"/>
                </a:solidFill>
              </a:rPr>
              <a:t>41%</a:t>
            </a:r>
          </a:p>
        </p:txBody>
      </p:sp>
      <p:sp>
        <p:nvSpPr>
          <p:cNvPr id="49209" name="Text Box 57"/>
          <p:cNvSpPr txBox="1">
            <a:spLocks noChangeArrowheads="1"/>
          </p:cNvSpPr>
          <p:nvPr/>
        </p:nvSpPr>
        <p:spPr bwMode="black">
          <a:xfrm>
            <a:off x="6948488" y="3797300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EFEFE"/>
                </a:solidFill>
              </a:rPr>
              <a:t>16%</a:t>
            </a:r>
          </a:p>
        </p:txBody>
      </p:sp>
      <p:sp>
        <p:nvSpPr>
          <p:cNvPr id="49210" name="Text Box 58"/>
          <p:cNvSpPr txBox="1">
            <a:spLocks noChangeArrowheads="1"/>
          </p:cNvSpPr>
          <p:nvPr/>
        </p:nvSpPr>
        <p:spPr bwMode="black">
          <a:xfrm>
            <a:off x="7123113" y="5175250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FEFEFE"/>
                </a:solidFill>
              </a:rPr>
              <a:t>50%</a:t>
            </a:r>
          </a:p>
        </p:txBody>
      </p:sp>
      <p:grpSp>
        <p:nvGrpSpPr>
          <p:cNvPr id="49211" name="Group 59"/>
          <p:cNvGrpSpPr>
            <a:grpSpLocks/>
          </p:cNvGrpSpPr>
          <p:nvPr/>
        </p:nvGrpSpPr>
        <p:grpSpPr bwMode="auto">
          <a:xfrm>
            <a:off x="3941763" y="4276725"/>
            <a:ext cx="219075" cy="219075"/>
            <a:chOff x="1021" y="2525"/>
            <a:chExt cx="416" cy="414"/>
          </a:xfrm>
        </p:grpSpPr>
        <p:sp>
          <p:nvSpPr>
            <p:cNvPr id="49212" name="Oval 60"/>
            <p:cNvSpPr>
              <a:spLocks noChangeArrowheads="1"/>
            </p:cNvSpPr>
            <p:nvPr/>
          </p:nvSpPr>
          <p:spPr bwMode="gray">
            <a:xfrm>
              <a:off x="1021" y="2527"/>
              <a:ext cx="416" cy="412"/>
            </a:xfrm>
            <a:prstGeom prst="ellipse">
              <a:avLst/>
            </a:prstGeom>
            <a:solidFill>
              <a:schemeClr val="hlink"/>
            </a:solidFill>
            <a:ln w="127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9213" name="Picture 61" descr="cir_lighteffect0"/>
            <p:cNvPicPr>
              <a:picLocks noChangeAspect="1" noChangeArrowheads="1"/>
            </p:cNvPicPr>
            <p:nvPr/>
          </p:nvPicPr>
          <p:blipFill>
            <a:blip r:embed="rId2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056" y="2525"/>
              <a:ext cx="344" cy="344"/>
            </a:xfrm>
            <a:prstGeom prst="rect">
              <a:avLst/>
            </a:prstGeom>
            <a:noFill/>
          </p:spPr>
        </p:pic>
      </p:grpSp>
      <p:grpSp>
        <p:nvGrpSpPr>
          <p:cNvPr id="49214" name="Group 62"/>
          <p:cNvGrpSpPr>
            <a:grpSpLocks/>
          </p:cNvGrpSpPr>
          <p:nvPr/>
        </p:nvGrpSpPr>
        <p:grpSpPr bwMode="auto">
          <a:xfrm>
            <a:off x="3941763" y="4668838"/>
            <a:ext cx="219075" cy="219075"/>
            <a:chOff x="1021" y="2525"/>
            <a:chExt cx="416" cy="414"/>
          </a:xfrm>
        </p:grpSpPr>
        <p:sp>
          <p:nvSpPr>
            <p:cNvPr id="49215" name="Oval 63"/>
            <p:cNvSpPr>
              <a:spLocks noChangeArrowheads="1"/>
            </p:cNvSpPr>
            <p:nvPr/>
          </p:nvSpPr>
          <p:spPr bwMode="ltGray">
            <a:xfrm>
              <a:off x="1021" y="2527"/>
              <a:ext cx="416" cy="412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9216" name="Picture 64" descr="cir_lighteffect0"/>
            <p:cNvPicPr>
              <a:picLocks noChangeAspect="1" noChangeArrowheads="1"/>
            </p:cNvPicPr>
            <p:nvPr/>
          </p:nvPicPr>
          <p:blipFill>
            <a:blip r:embed="rId2" cstate="print">
              <a:lum bright="18000" contrast="-12000"/>
            </a:blip>
            <a:srcRect/>
            <a:stretch>
              <a:fillRect/>
            </a:stretch>
          </p:blipFill>
          <p:spPr bwMode="ltGray">
            <a:xfrm>
              <a:off x="1056" y="2525"/>
              <a:ext cx="344" cy="344"/>
            </a:xfrm>
            <a:prstGeom prst="rect">
              <a:avLst/>
            </a:prstGeom>
            <a:noFill/>
          </p:spPr>
        </p:pic>
      </p:grpSp>
      <p:grpSp>
        <p:nvGrpSpPr>
          <p:cNvPr id="49217" name="Group 65"/>
          <p:cNvGrpSpPr>
            <a:grpSpLocks/>
          </p:cNvGrpSpPr>
          <p:nvPr/>
        </p:nvGrpSpPr>
        <p:grpSpPr bwMode="auto">
          <a:xfrm>
            <a:off x="3941763" y="5060950"/>
            <a:ext cx="219075" cy="219075"/>
            <a:chOff x="1021" y="2525"/>
            <a:chExt cx="416" cy="414"/>
          </a:xfrm>
        </p:grpSpPr>
        <p:sp>
          <p:nvSpPr>
            <p:cNvPr id="49218" name="Oval 66"/>
            <p:cNvSpPr>
              <a:spLocks noChangeArrowheads="1"/>
            </p:cNvSpPr>
            <p:nvPr/>
          </p:nvSpPr>
          <p:spPr bwMode="ltGray">
            <a:xfrm>
              <a:off x="1021" y="2527"/>
              <a:ext cx="416" cy="412"/>
            </a:xfrm>
            <a:prstGeom prst="ellipse">
              <a:avLst/>
            </a:prstGeom>
            <a:solidFill>
              <a:schemeClr val="folHlink"/>
            </a:solidFill>
            <a:ln w="127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9219" name="Picture 67" descr="cir_lighteffect0"/>
            <p:cNvPicPr>
              <a:picLocks noChangeAspect="1" noChangeArrowheads="1"/>
            </p:cNvPicPr>
            <p:nvPr/>
          </p:nvPicPr>
          <p:blipFill>
            <a:blip r:embed="rId2" cstate="print">
              <a:lum bright="18000" contrast="-12000"/>
            </a:blip>
            <a:srcRect/>
            <a:stretch>
              <a:fillRect/>
            </a:stretch>
          </p:blipFill>
          <p:spPr bwMode="ltGray">
            <a:xfrm>
              <a:off x="1056" y="2525"/>
              <a:ext cx="344" cy="344"/>
            </a:xfrm>
            <a:prstGeom prst="rect">
              <a:avLst/>
            </a:prstGeom>
            <a:noFill/>
          </p:spPr>
        </p:pic>
      </p:grpSp>
      <p:sp>
        <p:nvSpPr>
          <p:cNvPr id="49220" name="Text Box 68"/>
          <p:cNvSpPr txBox="1">
            <a:spLocks noChangeArrowheads="1"/>
          </p:cNvSpPr>
          <p:nvPr/>
        </p:nvSpPr>
        <p:spPr bwMode="black">
          <a:xfrm>
            <a:off x="4119563" y="4208463"/>
            <a:ext cx="13223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A product</a:t>
            </a:r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black">
          <a:xfrm>
            <a:off x="4119563" y="4600575"/>
            <a:ext cx="13223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B product</a:t>
            </a:r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black">
          <a:xfrm>
            <a:off x="4119563" y="5002213"/>
            <a:ext cx="13223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C product</a:t>
            </a:r>
          </a:p>
        </p:txBody>
      </p:sp>
      <p:sp>
        <p:nvSpPr>
          <p:cNvPr id="49223" name="Rectangle 71"/>
          <p:cNvSpPr>
            <a:spLocks noChangeArrowheads="1"/>
          </p:cNvSpPr>
          <p:nvPr/>
        </p:nvSpPr>
        <p:spPr bwMode="black">
          <a:xfrm>
            <a:off x="457200" y="1600200"/>
            <a:ext cx="84042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buFontTx/>
              <a:buChar char="•"/>
            </a:pPr>
            <a:r>
              <a:rPr lang="en-US" sz="2000">
                <a:solidFill>
                  <a:srgbClr val="FFFF00"/>
                </a:solidFill>
              </a:rPr>
              <a:t> Contents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sz="1600" b="0"/>
              <a:t>ThemeGallery</a:t>
            </a:r>
            <a:r>
              <a:rPr lang="en-US" sz="1600"/>
              <a:t>  </a:t>
            </a:r>
            <a:r>
              <a:rPr lang="en-US" sz="1600" b="0"/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90TGp_climb_dark_ani">
  <a:themeElements>
    <a:clrScheme name="Office Theme 1">
      <a:dk1>
        <a:srgbClr val="808080"/>
      </a:dk1>
      <a:lt1>
        <a:srgbClr val="FFFFFF"/>
      </a:lt1>
      <a:dk2>
        <a:srgbClr val="003366"/>
      </a:dk2>
      <a:lt2>
        <a:srgbClr val="FFFFCC"/>
      </a:lt2>
      <a:accent1>
        <a:srgbClr val="79CE24"/>
      </a:accent1>
      <a:accent2>
        <a:srgbClr val="E45267"/>
      </a:accent2>
      <a:accent3>
        <a:srgbClr val="AAADB8"/>
      </a:accent3>
      <a:accent4>
        <a:srgbClr val="DADADA"/>
      </a:accent4>
      <a:accent5>
        <a:srgbClr val="BEE3AC"/>
      </a:accent5>
      <a:accent6>
        <a:srgbClr val="CF495D"/>
      </a:accent6>
      <a:hlink>
        <a:srgbClr val="5FC3D7"/>
      </a:hlink>
      <a:folHlink>
        <a:srgbClr val="FAA71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808080"/>
        </a:dk1>
        <a:lt1>
          <a:srgbClr val="FFFFFF"/>
        </a:lt1>
        <a:dk2>
          <a:srgbClr val="003366"/>
        </a:dk2>
        <a:lt2>
          <a:srgbClr val="FFFFCC"/>
        </a:lt2>
        <a:accent1>
          <a:srgbClr val="79CE24"/>
        </a:accent1>
        <a:accent2>
          <a:srgbClr val="E45267"/>
        </a:accent2>
        <a:accent3>
          <a:srgbClr val="AAADB8"/>
        </a:accent3>
        <a:accent4>
          <a:srgbClr val="DADADA"/>
        </a:accent4>
        <a:accent5>
          <a:srgbClr val="BEE3AC"/>
        </a:accent5>
        <a:accent6>
          <a:srgbClr val="CF495D"/>
        </a:accent6>
        <a:hlink>
          <a:srgbClr val="5FC3D7"/>
        </a:hlink>
        <a:folHlink>
          <a:srgbClr val="FAA7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5F5F5F"/>
        </a:dk1>
        <a:lt1>
          <a:srgbClr val="FFFFFF"/>
        </a:lt1>
        <a:dk2>
          <a:srgbClr val="232751"/>
        </a:dk2>
        <a:lt2>
          <a:srgbClr val="CCFFCC"/>
        </a:lt2>
        <a:accent1>
          <a:srgbClr val="62A2DC"/>
        </a:accent1>
        <a:accent2>
          <a:srgbClr val="E29B54"/>
        </a:accent2>
        <a:accent3>
          <a:srgbClr val="ACACB3"/>
        </a:accent3>
        <a:accent4>
          <a:srgbClr val="DADADA"/>
        </a:accent4>
        <a:accent5>
          <a:srgbClr val="B7CEEB"/>
        </a:accent5>
        <a:accent6>
          <a:srgbClr val="CD8C4B"/>
        </a:accent6>
        <a:hlink>
          <a:srgbClr val="83CE5A"/>
        </a:hlink>
        <a:folHlink>
          <a:srgbClr val="DE585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FFFFFF"/>
        </a:lt1>
        <a:dk2>
          <a:srgbClr val="504736"/>
        </a:dk2>
        <a:lt2>
          <a:srgbClr val="CCECFF"/>
        </a:lt2>
        <a:accent1>
          <a:srgbClr val="DE6084"/>
        </a:accent1>
        <a:accent2>
          <a:srgbClr val="63B1C9"/>
        </a:accent2>
        <a:accent3>
          <a:srgbClr val="B3B1AE"/>
        </a:accent3>
        <a:accent4>
          <a:srgbClr val="DADADA"/>
        </a:accent4>
        <a:accent5>
          <a:srgbClr val="ECB6C2"/>
        </a:accent5>
        <a:accent6>
          <a:srgbClr val="59A0B6"/>
        </a:accent6>
        <a:hlink>
          <a:srgbClr val="D08B58"/>
        </a:hlink>
        <a:folHlink>
          <a:srgbClr val="67D53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590TGp_climb_dark_ani</Template>
  <TotalTime>94</TotalTime>
  <Words>1777</Words>
  <Application>Microsoft Office PowerPoint</Application>
  <PresentationFormat>On-screen Show (4:3)</PresentationFormat>
  <Paragraphs>354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590TGp_climb_dark_ani</vt:lpstr>
      <vt:lpstr>Môn học  Kiểm chứng phần mềm</vt:lpstr>
      <vt:lpstr>Hot Tip</vt:lpstr>
      <vt:lpstr>CONTENTS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 www.themegallery.com  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ntkai</dc:creator>
  <cp:lastModifiedBy>ntkai</cp:lastModifiedBy>
  <cp:revision>3</cp:revision>
  <dcterms:created xsi:type="dcterms:W3CDTF">2012-04-25T12:18:38Z</dcterms:created>
  <dcterms:modified xsi:type="dcterms:W3CDTF">2012-04-25T13:57:17Z</dcterms:modified>
</cp:coreProperties>
</file>