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handoutMasterIdLst>
    <p:handoutMasterId r:id="rId83"/>
  </p:handoutMasterIdLst>
  <p:sldIdLst>
    <p:sldId id="256" r:id="rId2"/>
    <p:sldId id="287" r:id="rId3"/>
    <p:sldId id="291" r:id="rId4"/>
    <p:sldId id="290" r:id="rId5"/>
    <p:sldId id="292" r:id="rId6"/>
    <p:sldId id="293" r:id="rId7"/>
    <p:sldId id="294" r:id="rId8"/>
    <p:sldId id="295" r:id="rId9"/>
    <p:sldId id="296" r:id="rId10"/>
    <p:sldId id="323" r:id="rId11"/>
    <p:sldId id="330" r:id="rId12"/>
    <p:sldId id="326" r:id="rId13"/>
    <p:sldId id="328" r:id="rId14"/>
    <p:sldId id="329" r:id="rId15"/>
    <p:sldId id="327" r:id="rId16"/>
    <p:sldId id="325" r:id="rId17"/>
    <p:sldId id="324" r:id="rId18"/>
    <p:sldId id="340" r:id="rId19"/>
    <p:sldId id="333"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316" r:id="rId37"/>
    <p:sldId id="315" r:id="rId38"/>
    <p:sldId id="314" r:id="rId39"/>
    <p:sldId id="317" r:id="rId40"/>
    <p:sldId id="318" r:id="rId41"/>
    <p:sldId id="319" r:id="rId42"/>
    <p:sldId id="321" r:id="rId43"/>
    <p:sldId id="336" r:id="rId44"/>
    <p:sldId id="337" r:id="rId45"/>
    <p:sldId id="338" r:id="rId46"/>
    <p:sldId id="339" r:id="rId47"/>
    <p:sldId id="322" r:id="rId48"/>
    <p:sldId id="334" r:id="rId49"/>
    <p:sldId id="335" r:id="rId50"/>
    <p:sldId id="332" r:id="rId51"/>
    <p:sldId id="320" r:id="rId52"/>
    <p:sldId id="260" r:id="rId53"/>
    <p:sldId id="289" r:id="rId54"/>
    <p:sldId id="261" r:id="rId55"/>
    <p:sldId id="262" r:id="rId56"/>
    <p:sldId id="263" r:id="rId57"/>
    <p:sldId id="264" r:id="rId58"/>
    <p:sldId id="265" r:id="rId59"/>
    <p:sldId id="266" r:id="rId60"/>
    <p:sldId id="267" r:id="rId61"/>
    <p:sldId id="268" r:id="rId62"/>
    <p:sldId id="269" r:id="rId63"/>
    <p:sldId id="270" r:id="rId64"/>
    <p:sldId id="271" r:id="rId65"/>
    <p:sldId id="272" r:id="rId66"/>
    <p:sldId id="273" r:id="rId67"/>
    <p:sldId id="274" r:id="rId68"/>
    <p:sldId id="275" r:id="rId69"/>
    <p:sldId id="276" r:id="rId70"/>
    <p:sldId id="277" r:id="rId71"/>
    <p:sldId id="278" r:id="rId72"/>
    <p:sldId id="279" r:id="rId73"/>
    <p:sldId id="281" r:id="rId74"/>
    <p:sldId id="288" r:id="rId75"/>
    <p:sldId id="282" r:id="rId76"/>
    <p:sldId id="283" r:id="rId77"/>
    <p:sldId id="284" r:id="rId78"/>
    <p:sldId id="285" r:id="rId79"/>
    <p:sldId id="331" r:id="rId80"/>
    <p:sldId id="286" r:id="rId81"/>
  </p:sldIdLst>
  <p:sldSz cx="9144000" cy="6858000" type="screen4x3"/>
  <p:notesSz cx="6858000" cy="9144000"/>
  <p:defaultTextStyle>
    <a:defPPr>
      <a:defRPr lang="en-US"/>
    </a:defPPr>
    <a:lvl1pPr algn="r" rtl="0" fontAlgn="base">
      <a:spcBef>
        <a:spcPct val="0"/>
      </a:spcBef>
      <a:spcAft>
        <a:spcPct val="0"/>
      </a:spcAft>
      <a:defRPr b="1" kern="1200">
        <a:solidFill>
          <a:schemeClr val="tx1"/>
        </a:solidFill>
        <a:latin typeface="Arial" charset="0"/>
        <a:ea typeface="+mn-ea"/>
        <a:cs typeface="+mn-cs"/>
      </a:defRPr>
    </a:lvl1pPr>
    <a:lvl2pPr marL="457200" algn="r" rtl="0" fontAlgn="base">
      <a:spcBef>
        <a:spcPct val="0"/>
      </a:spcBef>
      <a:spcAft>
        <a:spcPct val="0"/>
      </a:spcAft>
      <a:defRPr b="1" kern="1200">
        <a:solidFill>
          <a:schemeClr val="tx1"/>
        </a:solidFill>
        <a:latin typeface="Arial" charset="0"/>
        <a:ea typeface="+mn-ea"/>
        <a:cs typeface="+mn-cs"/>
      </a:defRPr>
    </a:lvl2pPr>
    <a:lvl3pPr marL="914400" algn="r" rtl="0" fontAlgn="base">
      <a:spcBef>
        <a:spcPct val="0"/>
      </a:spcBef>
      <a:spcAft>
        <a:spcPct val="0"/>
      </a:spcAft>
      <a:defRPr b="1" kern="1200">
        <a:solidFill>
          <a:schemeClr val="tx1"/>
        </a:solidFill>
        <a:latin typeface="Arial" charset="0"/>
        <a:ea typeface="+mn-ea"/>
        <a:cs typeface="+mn-cs"/>
      </a:defRPr>
    </a:lvl3pPr>
    <a:lvl4pPr marL="1371600" algn="r" rtl="0" fontAlgn="base">
      <a:spcBef>
        <a:spcPct val="0"/>
      </a:spcBef>
      <a:spcAft>
        <a:spcPct val="0"/>
      </a:spcAft>
      <a:defRPr b="1" kern="1200">
        <a:solidFill>
          <a:schemeClr val="tx1"/>
        </a:solidFill>
        <a:latin typeface="Arial" charset="0"/>
        <a:ea typeface="+mn-ea"/>
        <a:cs typeface="+mn-cs"/>
      </a:defRPr>
    </a:lvl4pPr>
    <a:lvl5pPr marL="1828800" algn="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33333"/>
    <a:srgbClr val="FFFFFF"/>
    <a:srgbClr val="93D393"/>
    <a:srgbClr val="FAA712"/>
    <a:srgbClr val="5FC3D7"/>
    <a:srgbClr val="E45267"/>
    <a:srgbClr val="E9D13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641" autoAdjust="0"/>
    <p:restoredTop sz="84654" autoAdjust="0"/>
  </p:normalViewPr>
  <p:slideViewPr>
    <p:cSldViewPr>
      <p:cViewPr>
        <p:scale>
          <a:sx n="90" d="100"/>
          <a:sy n="90" d="100"/>
        </p:scale>
        <p:origin x="-870" y="10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E0D586-CD67-4C18-A196-26FDB98E9DD7}"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FDB74D62-9282-40EC-8C88-C4A610AABCE8}">
      <dgm:prSet phldrT="[Text]"/>
      <dgm:spPr/>
      <dgm:t>
        <a:bodyPr/>
        <a:lstStyle/>
        <a:p>
          <a:r>
            <a:rPr lang="en-US" dirty="0" err="1" smtClean="0"/>
            <a:t>Mức</a:t>
          </a:r>
          <a:r>
            <a:rPr lang="en-US" dirty="0" smtClean="0"/>
            <a:t> </a:t>
          </a:r>
          <a:r>
            <a:rPr lang="en-US" dirty="0" err="1" smtClean="0"/>
            <a:t>đơn</a:t>
          </a:r>
          <a:r>
            <a:rPr lang="en-US" dirty="0" smtClean="0"/>
            <a:t> </a:t>
          </a:r>
          <a:r>
            <a:rPr lang="en-US" dirty="0" err="1" smtClean="0"/>
            <a:t>vị</a:t>
          </a:r>
          <a:endParaRPr lang="en-US" dirty="0" smtClean="0"/>
        </a:p>
        <a:p>
          <a:r>
            <a:rPr lang="en-US" dirty="0" smtClean="0"/>
            <a:t>(Unit Test)</a:t>
          </a:r>
        </a:p>
      </dgm:t>
    </dgm:pt>
    <dgm:pt modelId="{7F9EF8C4-9FC7-476F-B856-9030D71EDB56}" type="parTrans" cxnId="{D597FE8A-7FE1-455C-8AD6-901997FA47B4}">
      <dgm:prSet/>
      <dgm:spPr/>
      <dgm:t>
        <a:bodyPr/>
        <a:lstStyle/>
        <a:p>
          <a:endParaRPr lang="en-US"/>
        </a:p>
      </dgm:t>
    </dgm:pt>
    <dgm:pt modelId="{606FA9E1-CFA5-42A1-81D4-22CA5DDD7DB2}" type="sibTrans" cxnId="{D597FE8A-7FE1-455C-8AD6-901997FA47B4}">
      <dgm:prSet/>
      <dgm:spPr/>
      <dgm:t>
        <a:bodyPr/>
        <a:lstStyle/>
        <a:p>
          <a:endParaRPr lang="en-US"/>
        </a:p>
      </dgm:t>
    </dgm:pt>
    <dgm:pt modelId="{BC6AD56E-A410-414A-9D4A-C4A1EA70E5EA}">
      <dgm:prSet phldrT="[Text]" custT="1"/>
      <dgm:spPr/>
      <dgm:t>
        <a:bodyPr/>
        <a:lstStyle/>
        <a:p>
          <a:pPr algn="r"/>
          <a:r>
            <a:rPr lang="en-US" sz="1400" dirty="0" err="1" smtClean="0"/>
            <a:t>Các</a:t>
          </a:r>
          <a:r>
            <a:rPr lang="en-US" sz="1400" dirty="0" smtClean="0"/>
            <a:t> </a:t>
          </a:r>
          <a:r>
            <a:rPr lang="en-US" sz="1400" dirty="0" err="1" smtClean="0"/>
            <a:t>bộ</a:t>
          </a:r>
          <a:r>
            <a:rPr lang="en-US" sz="1400" dirty="0" smtClean="0"/>
            <a:t> </a:t>
          </a:r>
          <a:r>
            <a:rPr lang="en-US" sz="1400" dirty="0" err="1" smtClean="0"/>
            <a:t>phận</a:t>
          </a:r>
          <a:r>
            <a:rPr lang="en-US" sz="1400" dirty="0" smtClean="0"/>
            <a:t> </a:t>
          </a:r>
          <a:r>
            <a:rPr lang="en-US" sz="1400" dirty="0" err="1" smtClean="0"/>
            <a:t>đơn</a:t>
          </a:r>
          <a:r>
            <a:rPr lang="en-US" sz="1400" dirty="0" smtClean="0"/>
            <a:t> </a:t>
          </a:r>
          <a:r>
            <a:rPr lang="en-US" sz="1400" dirty="0" err="1" smtClean="0"/>
            <a:t>lẻ</a:t>
          </a:r>
          <a:endParaRPr lang="en-US" sz="1400" dirty="0"/>
        </a:p>
      </dgm:t>
    </dgm:pt>
    <dgm:pt modelId="{BB377DAB-477F-4459-9208-8DC1903C5CDD}" type="parTrans" cxnId="{21774542-B3BF-444D-9B54-E511DEA66FCB}">
      <dgm:prSet/>
      <dgm:spPr/>
      <dgm:t>
        <a:bodyPr/>
        <a:lstStyle/>
        <a:p>
          <a:endParaRPr lang="en-US"/>
        </a:p>
      </dgm:t>
    </dgm:pt>
    <dgm:pt modelId="{ADBEDACE-E62B-4B6E-94CA-BA51A75AF39D}" type="sibTrans" cxnId="{21774542-B3BF-444D-9B54-E511DEA66FCB}">
      <dgm:prSet/>
      <dgm:spPr/>
      <dgm:t>
        <a:bodyPr/>
        <a:lstStyle/>
        <a:p>
          <a:endParaRPr lang="en-US"/>
        </a:p>
      </dgm:t>
    </dgm:pt>
    <dgm:pt modelId="{73B0D5DB-75E1-41BE-92EB-3AADFBD3343D}">
      <dgm:prSet phldrT="[Text]"/>
      <dgm:spPr/>
      <dgm:t>
        <a:bodyPr/>
        <a:lstStyle/>
        <a:p>
          <a:r>
            <a:rPr lang="en-US" dirty="0" err="1" smtClean="0"/>
            <a:t>Mức</a:t>
          </a:r>
          <a:r>
            <a:rPr lang="en-US" dirty="0" smtClean="0"/>
            <a:t> </a:t>
          </a:r>
          <a:r>
            <a:rPr lang="en-US" dirty="0" err="1" smtClean="0"/>
            <a:t>tích</a:t>
          </a:r>
          <a:r>
            <a:rPr lang="en-US" dirty="0" smtClean="0"/>
            <a:t> </a:t>
          </a:r>
          <a:r>
            <a:rPr lang="en-US" dirty="0" err="1" smtClean="0"/>
            <a:t>hợp</a:t>
          </a:r>
          <a:endParaRPr lang="en-US" dirty="0" smtClean="0"/>
        </a:p>
        <a:p>
          <a:r>
            <a:rPr lang="en-US" dirty="0" smtClean="0"/>
            <a:t>(</a:t>
          </a:r>
          <a:r>
            <a:rPr lang="en-US" dirty="0" err="1" smtClean="0"/>
            <a:t>Intergration</a:t>
          </a:r>
          <a:r>
            <a:rPr lang="en-US" dirty="0" smtClean="0"/>
            <a:t> Test)</a:t>
          </a:r>
          <a:endParaRPr lang="en-US" dirty="0"/>
        </a:p>
      </dgm:t>
    </dgm:pt>
    <dgm:pt modelId="{D8EB068B-C17A-4E7E-9B83-03125C3BD3BF}" type="parTrans" cxnId="{39EF336B-A29D-4F87-874B-204937931CB1}">
      <dgm:prSet/>
      <dgm:spPr/>
      <dgm:t>
        <a:bodyPr/>
        <a:lstStyle/>
        <a:p>
          <a:endParaRPr lang="en-US"/>
        </a:p>
      </dgm:t>
    </dgm:pt>
    <dgm:pt modelId="{0CF6686E-AFDD-4D59-9430-3CACFA245FD2}" type="sibTrans" cxnId="{39EF336B-A29D-4F87-874B-204937931CB1}">
      <dgm:prSet/>
      <dgm:spPr/>
      <dgm:t>
        <a:bodyPr/>
        <a:lstStyle/>
        <a:p>
          <a:endParaRPr lang="en-US"/>
        </a:p>
      </dgm:t>
    </dgm:pt>
    <dgm:pt modelId="{6FCEEA6A-CD8E-4490-A5EA-712A1F72DEF8}">
      <dgm:prSet phldrT="[Text]" custT="1"/>
      <dgm:spPr/>
      <dgm:t>
        <a:bodyPr/>
        <a:lstStyle/>
        <a:p>
          <a:pPr algn="r"/>
          <a:r>
            <a:rPr lang="en-US" sz="1400" dirty="0" err="1" smtClean="0"/>
            <a:t>Các</a:t>
          </a:r>
          <a:r>
            <a:rPr lang="en-US" sz="1400" dirty="0" smtClean="0"/>
            <a:t> </a:t>
          </a:r>
          <a:r>
            <a:rPr lang="en-US" sz="1400" dirty="0" err="1" smtClean="0"/>
            <a:t>nhóm</a:t>
          </a:r>
          <a:r>
            <a:rPr lang="en-US" sz="1400" dirty="0" smtClean="0"/>
            <a:t> </a:t>
          </a:r>
          <a:r>
            <a:rPr lang="en-US" sz="1400" dirty="0" err="1" smtClean="0"/>
            <a:t>bộ</a:t>
          </a:r>
          <a:r>
            <a:rPr lang="en-US" sz="1400" dirty="0" smtClean="0"/>
            <a:t> </a:t>
          </a:r>
          <a:r>
            <a:rPr lang="en-US" sz="1400" dirty="0" err="1" smtClean="0"/>
            <a:t>phận</a:t>
          </a:r>
          <a:endParaRPr lang="en-US" sz="1400" dirty="0"/>
        </a:p>
      </dgm:t>
    </dgm:pt>
    <dgm:pt modelId="{E195F0B9-1914-49F8-AB65-8A962DC94767}" type="parTrans" cxnId="{91AF85BB-645C-4803-B4E6-D4567F3C25E1}">
      <dgm:prSet/>
      <dgm:spPr/>
      <dgm:t>
        <a:bodyPr/>
        <a:lstStyle/>
        <a:p>
          <a:endParaRPr lang="en-US"/>
        </a:p>
      </dgm:t>
    </dgm:pt>
    <dgm:pt modelId="{094296D2-374A-465D-9EBE-C62CB33B582D}" type="sibTrans" cxnId="{91AF85BB-645C-4803-B4E6-D4567F3C25E1}">
      <dgm:prSet/>
      <dgm:spPr/>
      <dgm:t>
        <a:bodyPr/>
        <a:lstStyle/>
        <a:p>
          <a:endParaRPr lang="en-US"/>
        </a:p>
      </dgm:t>
    </dgm:pt>
    <dgm:pt modelId="{FB99BC74-2662-470C-B29B-7ABC4FE1D3EB}">
      <dgm:prSet phldrT="[Text]"/>
      <dgm:spPr/>
      <dgm:t>
        <a:bodyPr/>
        <a:lstStyle/>
        <a:p>
          <a:r>
            <a:rPr lang="en-US" dirty="0" err="1" smtClean="0"/>
            <a:t>Hệ</a:t>
          </a:r>
          <a:r>
            <a:rPr lang="en-US" dirty="0" smtClean="0"/>
            <a:t> </a:t>
          </a:r>
          <a:r>
            <a:rPr lang="en-US" dirty="0" err="1" smtClean="0"/>
            <a:t>thống</a:t>
          </a:r>
          <a:endParaRPr lang="en-US" dirty="0" smtClean="0"/>
        </a:p>
        <a:p>
          <a:r>
            <a:rPr lang="en-US" dirty="0" smtClean="0"/>
            <a:t>(System Test)</a:t>
          </a:r>
          <a:endParaRPr lang="en-US" dirty="0"/>
        </a:p>
      </dgm:t>
    </dgm:pt>
    <dgm:pt modelId="{0D5609B8-2E9B-421F-8050-8BAF4ADC4971}" type="parTrans" cxnId="{85E02656-D3AA-4ADF-91BF-E29C0FBFEC83}">
      <dgm:prSet/>
      <dgm:spPr/>
      <dgm:t>
        <a:bodyPr/>
        <a:lstStyle/>
        <a:p>
          <a:endParaRPr lang="en-US"/>
        </a:p>
      </dgm:t>
    </dgm:pt>
    <dgm:pt modelId="{EF245461-3ED0-43AD-9BE0-B612EC61E194}" type="sibTrans" cxnId="{85E02656-D3AA-4ADF-91BF-E29C0FBFEC83}">
      <dgm:prSet/>
      <dgm:spPr/>
      <dgm:t>
        <a:bodyPr/>
        <a:lstStyle/>
        <a:p>
          <a:endParaRPr lang="en-US"/>
        </a:p>
      </dgm:t>
    </dgm:pt>
    <dgm:pt modelId="{A6E4258C-F652-4E73-A6A5-0F587BF2CD04}">
      <dgm:prSet phldrT="[Text]" custT="1"/>
      <dgm:spPr/>
      <dgm:t>
        <a:bodyPr/>
        <a:lstStyle/>
        <a:p>
          <a:pPr algn="r"/>
          <a:r>
            <a:rPr lang="en-US" sz="1400" dirty="0" err="1" smtClean="0"/>
            <a:t>Toàn</a:t>
          </a:r>
          <a:r>
            <a:rPr lang="en-US" sz="1400" dirty="0" smtClean="0"/>
            <a:t> </a:t>
          </a:r>
          <a:r>
            <a:rPr lang="en-US" sz="1400" dirty="0" err="1" smtClean="0"/>
            <a:t>bộ</a:t>
          </a:r>
          <a:r>
            <a:rPr lang="en-US" sz="1400" dirty="0" smtClean="0"/>
            <a:t> </a:t>
          </a:r>
          <a:r>
            <a:rPr lang="en-US" sz="1400" dirty="0" err="1" smtClean="0"/>
            <a:t>hệ</a:t>
          </a:r>
          <a:r>
            <a:rPr lang="en-US" sz="1400" dirty="0" smtClean="0"/>
            <a:t> </a:t>
          </a:r>
          <a:r>
            <a:rPr lang="en-US" sz="1400" dirty="0" err="1" smtClean="0"/>
            <a:t>thống</a:t>
          </a:r>
          <a:endParaRPr lang="en-US" sz="1400" dirty="0"/>
        </a:p>
      </dgm:t>
    </dgm:pt>
    <dgm:pt modelId="{60C7A7F1-A3AA-41B5-BB58-604976B2B625}" type="parTrans" cxnId="{EF857E8F-741B-45F4-B11D-8DEB7541A816}">
      <dgm:prSet/>
      <dgm:spPr/>
      <dgm:t>
        <a:bodyPr/>
        <a:lstStyle/>
        <a:p>
          <a:endParaRPr lang="en-US"/>
        </a:p>
      </dgm:t>
    </dgm:pt>
    <dgm:pt modelId="{475E5656-CF63-4010-9EF7-B6FA90343F97}" type="sibTrans" cxnId="{EF857E8F-741B-45F4-B11D-8DEB7541A816}">
      <dgm:prSet/>
      <dgm:spPr/>
      <dgm:t>
        <a:bodyPr/>
        <a:lstStyle/>
        <a:p>
          <a:endParaRPr lang="en-US"/>
        </a:p>
      </dgm:t>
    </dgm:pt>
    <dgm:pt modelId="{52BB9F64-52FA-4523-9111-637A0AB290C5}">
      <dgm:prSet phldrT="[Text]"/>
      <dgm:spPr/>
      <dgm:t>
        <a:bodyPr/>
        <a:lstStyle/>
        <a:p>
          <a:r>
            <a:rPr lang="en-US" dirty="0" err="1" smtClean="0"/>
            <a:t>Mức</a:t>
          </a:r>
          <a:r>
            <a:rPr lang="en-US" dirty="0" smtClean="0"/>
            <a:t> </a:t>
          </a:r>
          <a:r>
            <a:rPr lang="en-US" dirty="0" err="1" smtClean="0"/>
            <a:t>chấp</a:t>
          </a:r>
          <a:r>
            <a:rPr lang="en-US" dirty="0" smtClean="0"/>
            <a:t> </a:t>
          </a:r>
          <a:r>
            <a:rPr lang="en-US" dirty="0" err="1" smtClean="0"/>
            <a:t>nhận</a:t>
          </a:r>
          <a:r>
            <a:rPr lang="en-US" dirty="0" smtClean="0"/>
            <a:t> </a:t>
          </a:r>
          <a:r>
            <a:rPr lang="en-US" dirty="0" err="1" smtClean="0"/>
            <a:t>sản</a:t>
          </a:r>
          <a:r>
            <a:rPr lang="en-US" dirty="0" smtClean="0"/>
            <a:t> </a:t>
          </a:r>
          <a:r>
            <a:rPr lang="en-US" dirty="0" err="1" smtClean="0"/>
            <a:t>phảm</a:t>
          </a:r>
          <a:endParaRPr lang="en-US" dirty="0" smtClean="0"/>
        </a:p>
        <a:p>
          <a:r>
            <a:rPr lang="en-US" dirty="0" smtClean="0"/>
            <a:t>(Acceptance Test)</a:t>
          </a:r>
          <a:endParaRPr lang="en-US" dirty="0"/>
        </a:p>
      </dgm:t>
    </dgm:pt>
    <dgm:pt modelId="{1F240CE2-43AA-4FB1-B8D7-027CB3771518}" type="parTrans" cxnId="{9A70181F-C7AC-4AE0-8CB1-D78B2F3531A8}">
      <dgm:prSet/>
      <dgm:spPr/>
      <dgm:t>
        <a:bodyPr/>
        <a:lstStyle/>
        <a:p>
          <a:endParaRPr lang="en-US"/>
        </a:p>
      </dgm:t>
    </dgm:pt>
    <dgm:pt modelId="{18E41821-EABD-407E-911A-F4E666108579}" type="sibTrans" cxnId="{9A70181F-C7AC-4AE0-8CB1-D78B2F3531A8}">
      <dgm:prSet/>
      <dgm:spPr/>
      <dgm:t>
        <a:bodyPr/>
        <a:lstStyle/>
        <a:p>
          <a:endParaRPr lang="en-US"/>
        </a:p>
      </dgm:t>
    </dgm:pt>
    <dgm:pt modelId="{DF2AF292-D49E-492B-A5E5-D03BCEC2B85D}">
      <dgm:prSet phldrT="[Text]" custT="1"/>
      <dgm:spPr/>
      <dgm:t>
        <a:bodyPr/>
        <a:lstStyle/>
        <a:p>
          <a:pPr algn="r"/>
          <a:r>
            <a:rPr lang="en-US" sz="1400" dirty="0" err="1" smtClean="0"/>
            <a:t>Toàn</a:t>
          </a:r>
          <a:r>
            <a:rPr lang="en-US" sz="1400" dirty="0" smtClean="0"/>
            <a:t> </a:t>
          </a:r>
          <a:r>
            <a:rPr lang="en-US" sz="1400" dirty="0" err="1" smtClean="0"/>
            <a:t>bộ</a:t>
          </a:r>
          <a:r>
            <a:rPr lang="en-US" sz="1400" dirty="0" smtClean="0"/>
            <a:t> </a:t>
          </a:r>
          <a:r>
            <a:rPr lang="en-US" sz="1400" dirty="0" err="1" smtClean="0"/>
            <a:t>hệ</a:t>
          </a:r>
          <a:r>
            <a:rPr lang="en-US" sz="1400" dirty="0" smtClean="0"/>
            <a:t> </a:t>
          </a:r>
          <a:r>
            <a:rPr lang="en-US" sz="1400" dirty="0" err="1" smtClean="0"/>
            <a:t>thống</a:t>
          </a:r>
          <a:endParaRPr lang="en-US" sz="1400" dirty="0"/>
        </a:p>
      </dgm:t>
    </dgm:pt>
    <dgm:pt modelId="{4989B1AC-F892-4733-9E50-0784F9DD4D17}" type="parTrans" cxnId="{ECADA92A-49EB-473C-92E9-BFF6DF23694E}">
      <dgm:prSet/>
      <dgm:spPr/>
      <dgm:t>
        <a:bodyPr/>
        <a:lstStyle/>
        <a:p>
          <a:endParaRPr lang="en-US"/>
        </a:p>
      </dgm:t>
    </dgm:pt>
    <dgm:pt modelId="{78B2F702-4820-46D7-B240-1C40489CC8E6}" type="sibTrans" cxnId="{ECADA92A-49EB-473C-92E9-BFF6DF23694E}">
      <dgm:prSet/>
      <dgm:spPr/>
      <dgm:t>
        <a:bodyPr/>
        <a:lstStyle/>
        <a:p>
          <a:endParaRPr lang="en-US"/>
        </a:p>
      </dgm:t>
    </dgm:pt>
    <dgm:pt modelId="{7DDB7BDB-2140-4314-A5A8-14D21DA84089}">
      <dgm:prSet phldrT="[Text]" custT="1"/>
      <dgm:spPr/>
      <dgm:t>
        <a:bodyPr/>
        <a:lstStyle/>
        <a:p>
          <a:pPr algn="r"/>
          <a:r>
            <a:rPr lang="en-US" sz="1400" dirty="0" err="1" smtClean="0"/>
            <a:t>Nhìn</a:t>
          </a:r>
          <a:r>
            <a:rPr lang="en-US" sz="1400" dirty="0" smtClean="0"/>
            <a:t> </a:t>
          </a:r>
          <a:r>
            <a:rPr lang="en-US" sz="1400" dirty="0" err="1" smtClean="0"/>
            <a:t>từ</a:t>
          </a:r>
          <a:r>
            <a:rPr lang="en-US" sz="1400" dirty="0" smtClean="0"/>
            <a:t> </a:t>
          </a:r>
          <a:r>
            <a:rPr lang="en-US" sz="1400" dirty="0" err="1" smtClean="0"/>
            <a:t>khác</a:t>
          </a:r>
          <a:r>
            <a:rPr lang="en-US" sz="1400" dirty="0" smtClean="0"/>
            <a:t> </a:t>
          </a:r>
          <a:r>
            <a:rPr lang="en-US" sz="1400" dirty="0" err="1" smtClean="0"/>
            <a:t>hàng</a:t>
          </a:r>
          <a:endParaRPr lang="en-US" sz="1400" dirty="0"/>
        </a:p>
      </dgm:t>
    </dgm:pt>
    <dgm:pt modelId="{8BE59FD7-7B66-4E33-BAE3-C85A63BCB1B0}" type="parTrans" cxnId="{183A7873-C95E-4B2C-B946-294A70E1700E}">
      <dgm:prSet/>
      <dgm:spPr/>
      <dgm:t>
        <a:bodyPr/>
        <a:lstStyle/>
        <a:p>
          <a:endParaRPr lang="en-US"/>
        </a:p>
      </dgm:t>
    </dgm:pt>
    <dgm:pt modelId="{1C7AA17C-3A6C-459F-9DCC-50004136554F}" type="sibTrans" cxnId="{183A7873-C95E-4B2C-B946-294A70E1700E}">
      <dgm:prSet/>
      <dgm:spPr/>
      <dgm:t>
        <a:bodyPr/>
        <a:lstStyle/>
        <a:p>
          <a:endParaRPr lang="en-US"/>
        </a:p>
      </dgm:t>
    </dgm:pt>
    <dgm:pt modelId="{C0FB0307-702D-4F10-9D7D-81248BF8D6FA}" type="pres">
      <dgm:prSet presAssocID="{14E0D586-CD67-4C18-A196-26FDB98E9DD7}" presName="rootnode" presStyleCnt="0">
        <dgm:presLayoutVars>
          <dgm:chMax/>
          <dgm:chPref/>
          <dgm:dir/>
          <dgm:animLvl val="lvl"/>
        </dgm:presLayoutVars>
      </dgm:prSet>
      <dgm:spPr/>
      <dgm:t>
        <a:bodyPr/>
        <a:lstStyle/>
        <a:p>
          <a:endParaRPr lang="en-US"/>
        </a:p>
      </dgm:t>
    </dgm:pt>
    <dgm:pt modelId="{8CE80BB8-11F0-4A76-8DFA-F0971B4906A0}" type="pres">
      <dgm:prSet presAssocID="{FDB74D62-9282-40EC-8C88-C4A610AABCE8}" presName="composite" presStyleCnt="0"/>
      <dgm:spPr/>
    </dgm:pt>
    <dgm:pt modelId="{01C13742-B427-4423-965E-18850C8810F8}" type="pres">
      <dgm:prSet presAssocID="{FDB74D62-9282-40EC-8C88-C4A610AABCE8}" presName="bentUpArrow1" presStyleLbl="alignImgPlace1" presStyleIdx="0" presStyleCnt="3"/>
      <dgm:spPr/>
    </dgm:pt>
    <dgm:pt modelId="{8CF8FA64-BDD6-40C6-B22F-1013FE53A25F}" type="pres">
      <dgm:prSet presAssocID="{FDB74D62-9282-40EC-8C88-C4A610AABCE8}" presName="ParentText" presStyleLbl="node1" presStyleIdx="0" presStyleCnt="4">
        <dgm:presLayoutVars>
          <dgm:chMax val="1"/>
          <dgm:chPref val="1"/>
          <dgm:bulletEnabled val="1"/>
        </dgm:presLayoutVars>
      </dgm:prSet>
      <dgm:spPr/>
      <dgm:t>
        <a:bodyPr/>
        <a:lstStyle/>
        <a:p>
          <a:endParaRPr lang="en-US"/>
        </a:p>
      </dgm:t>
    </dgm:pt>
    <dgm:pt modelId="{2B1F09D6-18F8-4DF6-8724-91BC01A9F400}" type="pres">
      <dgm:prSet presAssocID="{FDB74D62-9282-40EC-8C88-C4A610AABCE8}" presName="ChildText" presStyleLbl="revTx" presStyleIdx="0" presStyleCnt="4" custScaleX="165315" custLinFactNeighborX="46346">
        <dgm:presLayoutVars>
          <dgm:chMax val="0"/>
          <dgm:chPref val="0"/>
          <dgm:bulletEnabled val="1"/>
        </dgm:presLayoutVars>
      </dgm:prSet>
      <dgm:spPr/>
      <dgm:t>
        <a:bodyPr/>
        <a:lstStyle/>
        <a:p>
          <a:endParaRPr lang="en-US"/>
        </a:p>
      </dgm:t>
    </dgm:pt>
    <dgm:pt modelId="{61963393-B60E-446D-A797-5FB511231C92}" type="pres">
      <dgm:prSet presAssocID="{606FA9E1-CFA5-42A1-81D4-22CA5DDD7DB2}" presName="sibTrans" presStyleCnt="0"/>
      <dgm:spPr/>
    </dgm:pt>
    <dgm:pt modelId="{8F07A2F9-ECBE-413A-AD58-2CDE8A3782DE}" type="pres">
      <dgm:prSet presAssocID="{73B0D5DB-75E1-41BE-92EB-3AADFBD3343D}" presName="composite" presStyleCnt="0"/>
      <dgm:spPr/>
    </dgm:pt>
    <dgm:pt modelId="{18F5A938-6F84-42F7-940D-7548B1DF04F8}" type="pres">
      <dgm:prSet presAssocID="{73B0D5DB-75E1-41BE-92EB-3AADFBD3343D}" presName="bentUpArrow1" presStyleLbl="alignImgPlace1" presStyleIdx="1" presStyleCnt="3"/>
      <dgm:spPr/>
    </dgm:pt>
    <dgm:pt modelId="{41774CC4-07F9-40A9-AB60-90DD17234DB6}" type="pres">
      <dgm:prSet presAssocID="{73B0D5DB-75E1-41BE-92EB-3AADFBD3343D}" presName="ParentText" presStyleLbl="node1" presStyleIdx="1" presStyleCnt="4">
        <dgm:presLayoutVars>
          <dgm:chMax val="1"/>
          <dgm:chPref val="1"/>
          <dgm:bulletEnabled val="1"/>
        </dgm:presLayoutVars>
      </dgm:prSet>
      <dgm:spPr/>
      <dgm:t>
        <a:bodyPr/>
        <a:lstStyle/>
        <a:p>
          <a:endParaRPr lang="en-US"/>
        </a:p>
      </dgm:t>
    </dgm:pt>
    <dgm:pt modelId="{BB79B077-45AB-4286-8BEE-AB8AF67BC126}" type="pres">
      <dgm:prSet presAssocID="{73B0D5DB-75E1-41BE-92EB-3AADFBD3343D}" presName="ChildText" presStyleLbl="revTx" presStyleIdx="1" presStyleCnt="4" custScaleX="203731" custLinFactNeighborX="25971">
        <dgm:presLayoutVars>
          <dgm:chMax val="0"/>
          <dgm:chPref val="0"/>
          <dgm:bulletEnabled val="1"/>
        </dgm:presLayoutVars>
      </dgm:prSet>
      <dgm:spPr/>
      <dgm:t>
        <a:bodyPr/>
        <a:lstStyle/>
        <a:p>
          <a:endParaRPr lang="en-US"/>
        </a:p>
      </dgm:t>
    </dgm:pt>
    <dgm:pt modelId="{C3525F44-4C43-451E-8A59-FDDFD5FAF8DC}" type="pres">
      <dgm:prSet presAssocID="{0CF6686E-AFDD-4D59-9430-3CACFA245FD2}" presName="sibTrans" presStyleCnt="0"/>
      <dgm:spPr/>
    </dgm:pt>
    <dgm:pt modelId="{28ABBF2A-005D-4AB6-A6D4-2C4CF77DBA6D}" type="pres">
      <dgm:prSet presAssocID="{FB99BC74-2662-470C-B29B-7ABC4FE1D3EB}" presName="composite" presStyleCnt="0"/>
      <dgm:spPr/>
    </dgm:pt>
    <dgm:pt modelId="{CBAFC687-5F3B-4824-BD13-A43E7C341803}" type="pres">
      <dgm:prSet presAssocID="{FB99BC74-2662-470C-B29B-7ABC4FE1D3EB}" presName="bentUpArrow1" presStyleLbl="alignImgPlace1" presStyleIdx="2" presStyleCnt="3"/>
      <dgm:spPr/>
    </dgm:pt>
    <dgm:pt modelId="{B5DD504E-46BF-4FBF-9D08-06B7C86A96C1}" type="pres">
      <dgm:prSet presAssocID="{FB99BC74-2662-470C-B29B-7ABC4FE1D3EB}" presName="ParentText" presStyleLbl="node1" presStyleIdx="2" presStyleCnt="4">
        <dgm:presLayoutVars>
          <dgm:chMax val="1"/>
          <dgm:chPref val="1"/>
          <dgm:bulletEnabled val="1"/>
        </dgm:presLayoutVars>
      </dgm:prSet>
      <dgm:spPr/>
      <dgm:t>
        <a:bodyPr/>
        <a:lstStyle/>
        <a:p>
          <a:endParaRPr lang="en-US"/>
        </a:p>
      </dgm:t>
    </dgm:pt>
    <dgm:pt modelId="{5E313D9C-5ED9-4042-B4E6-0570C8FBC3E8}" type="pres">
      <dgm:prSet presAssocID="{FB99BC74-2662-470C-B29B-7ABC4FE1D3EB}" presName="ChildText" presStyleLbl="revTx" presStyleIdx="2" presStyleCnt="4" custScaleX="176317" custLinFactNeighborX="26486">
        <dgm:presLayoutVars>
          <dgm:chMax val="0"/>
          <dgm:chPref val="0"/>
          <dgm:bulletEnabled val="1"/>
        </dgm:presLayoutVars>
      </dgm:prSet>
      <dgm:spPr/>
      <dgm:t>
        <a:bodyPr/>
        <a:lstStyle/>
        <a:p>
          <a:endParaRPr lang="en-US"/>
        </a:p>
      </dgm:t>
    </dgm:pt>
    <dgm:pt modelId="{3071FE27-61DB-45EA-97CE-4C3E10A3FFD5}" type="pres">
      <dgm:prSet presAssocID="{EF245461-3ED0-43AD-9BE0-B612EC61E194}" presName="sibTrans" presStyleCnt="0"/>
      <dgm:spPr/>
    </dgm:pt>
    <dgm:pt modelId="{8865506E-53D0-452C-B473-F0F6DD5699B6}" type="pres">
      <dgm:prSet presAssocID="{52BB9F64-52FA-4523-9111-637A0AB290C5}" presName="composite" presStyleCnt="0"/>
      <dgm:spPr/>
    </dgm:pt>
    <dgm:pt modelId="{917F26D7-2FFF-44F9-A94C-3F80A19A11EF}" type="pres">
      <dgm:prSet presAssocID="{52BB9F64-52FA-4523-9111-637A0AB290C5}" presName="ParentText" presStyleLbl="node1" presStyleIdx="3" presStyleCnt="4">
        <dgm:presLayoutVars>
          <dgm:chMax val="1"/>
          <dgm:chPref val="1"/>
          <dgm:bulletEnabled val="1"/>
        </dgm:presLayoutVars>
      </dgm:prSet>
      <dgm:spPr/>
      <dgm:t>
        <a:bodyPr/>
        <a:lstStyle/>
        <a:p>
          <a:endParaRPr lang="en-US"/>
        </a:p>
      </dgm:t>
    </dgm:pt>
    <dgm:pt modelId="{D78AFC2F-C31F-475F-BD07-8A5806882BE2}" type="pres">
      <dgm:prSet presAssocID="{52BB9F64-52FA-4523-9111-637A0AB290C5}" presName="FinalChildText" presStyleLbl="revTx" presStyleIdx="3" presStyleCnt="4" custScaleX="148301" custLinFactNeighborX="40332">
        <dgm:presLayoutVars>
          <dgm:chMax val="0"/>
          <dgm:chPref val="0"/>
          <dgm:bulletEnabled val="1"/>
        </dgm:presLayoutVars>
      </dgm:prSet>
      <dgm:spPr/>
      <dgm:t>
        <a:bodyPr/>
        <a:lstStyle/>
        <a:p>
          <a:endParaRPr lang="en-US"/>
        </a:p>
      </dgm:t>
    </dgm:pt>
  </dgm:ptLst>
  <dgm:cxnLst>
    <dgm:cxn modelId="{2C55D822-C95B-4460-84E8-95226308A4F0}" type="presOf" srcId="{FDB74D62-9282-40EC-8C88-C4A610AABCE8}" destId="{8CF8FA64-BDD6-40C6-B22F-1013FE53A25F}" srcOrd="0" destOrd="0" presId="urn:microsoft.com/office/officeart/2005/8/layout/StepDownProcess"/>
    <dgm:cxn modelId="{B6649DF2-9FEB-473E-A2AF-839FA5A28CDC}" type="presOf" srcId="{DF2AF292-D49E-492B-A5E5-D03BCEC2B85D}" destId="{D78AFC2F-C31F-475F-BD07-8A5806882BE2}" srcOrd="0" destOrd="0" presId="urn:microsoft.com/office/officeart/2005/8/layout/StepDownProcess"/>
    <dgm:cxn modelId="{22BB8F77-C28E-418A-A9D4-1EF43BDA20C5}" type="presOf" srcId="{BC6AD56E-A410-414A-9D4A-C4A1EA70E5EA}" destId="{2B1F09D6-18F8-4DF6-8724-91BC01A9F400}" srcOrd="0" destOrd="0" presId="urn:microsoft.com/office/officeart/2005/8/layout/StepDownProcess"/>
    <dgm:cxn modelId="{39EF336B-A29D-4F87-874B-204937931CB1}" srcId="{14E0D586-CD67-4C18-A196-26FDB98E9DD7}" destId="{73B0D5DB-75E1-41BE-92EB-3AADFBD3343D}" srcOrd="1" destOrd="0" parTransId="{D8EB068B-C17A-4E7E-9B83-03125C3BD3BF}" sibTransId="{0CF6686E-AFDD-4D59-9430-3CACFA245FD2}"/>
    <dgm:cxn modelId="{91D0B931-B370-4B8F-BCAA-CB79DCB9F62C}" type="presOf" srcId="{14E0D586-CD67-4C18-A196-26FDB98E9DD7}" destId="{C0FB0307-702D-4F10-9D7D-81248BF8D6FA}" srcOrd="0" destOrd="0" presId="urn:microsoft.com/office/officeart/2005/8/layout/StepDownProcess"/>
    <dgm:cxn modelId="{ECADA92A-49EB-473C-92E9-BFF6DF23694E}" srcId="{52BB9F64-52FA-4523-9111-637A0AB290C5}" destId="{DF2AF292-D49E-492B-A5E5-D03BCEC2B85D}" srcOrd="0" destOrd="0" parTransId="{4989B1AC-F892-4733-9E50-0784F9DD4D17}" sibTransId="{78B2F702-4820-46D7-B240-1C40489CC8E6}"/>
    <dgm:cxn modelId="{A0B6A6B7-E17A-4EEF-9897-2B7A9A6B2FE3}" type="presOf" srcId="{A6E4258C-F652-4E73-A6A5-0F587BF2CD04}" destId="{5E313D9C-5ED9-4042-B4E6-0570C8FBC3E8}" srcOrd="0" destOrd="0" presId="urn:microsoft.com/office/officeart/2005/8/layout/StepDownProcess"/>
    <dgm:cxn modelId="{91AF85BB-645C-4803-B4E6-D4567F3C25E1}" srcId="{73B0D5DB-75E1-41BE-92EB-3AADFBD3343D}" destId="{6FCEEA6A-CD8E-4490-A5EA-712A1F72DEF8}" srcOrd="0" destOrd="0" parTransId="{E195F0B9-1914-49F8-AB65-8A962DC94767}" sibTransId="{094296D2-374A-465D-9EBE-C62CB33B582D}"/>
    <dgm:cxn modelId="{9A76EDEC-D8E6-4CD0-9A57-76C30C9F90BE}" type="presOf" srcId="{73B0D5DB-75E1-41BE-92EB-3AADFBD3343D}" destId="{41774CC4-07F9-40A9-AB60-90DD17234DB6}" srcOrd="0" destOrd="0" presId="urn:microsoft.com/office/officeart/2005/8/layout/StepDownProcess"/>
    <dgm:cxn modelId="{E4A0942F-653C-43B7-8D5D-C8F0E19DE4B3}" type="presOf" srcId="{FB99BC74-2662-470C-B29B-7ABC4FE1D3EB}" destId="{B5DD504E-46BF-4FBF-9D08-06B7C86A96C1}" srcOrd="0" destOrd="0" presId="urn:microsoft.com/office/officeart/2005/8/layout/StepDownProcess"/>
    <dgm:cxn modelId="{CBD653D3-4E36-46F9-9BE4-0B47C07EF9E0}" type="presOf" srcId="{7DDB7BDB-2140-4314-A5A8-14D21DA84089}" destId="{D78AFC2F-C31F-475F-BD07-8A5806882BE2}" srcOrd="0" destOrd="1" presId="urn:microsoft.com/office/officeart/2005/8/layout/StepDownProcess"/>
    <dgm:cxn modelId="{21774542-B3BF-444D-9B54-E511DEA66FCB}" srcId="{FDB74D62-9282-40EC-8C88-C4A610AABCE8}" destId="{BC6AD56E-A410-414A-9D4A-C4A1EA70E5EA}" srcOrd="0" destOrd="0" parTransId="{BB377DAB-477F-4459-9208-8DC1903C5CDD}" sibTransId="{ADBEDACE-E62B-4B6E-94CA-BA51A75AF39D}"/>
    <dgm:cxn modelId="{95904AD3-F563-477E-8684-62C43FA36CB7}" type="presOf" srcId="{52BB9F64-52FA-4523-9111-637A0AB290C5}" destId="{917F26D7-2FFF-44F9-A94C-3F80A19A11EF}" srcOrd="0" destOrd="0" presId="urn:microsoft.com/office/officeart/2005/8/layout/StepDownProcess"/>
    <dgm:cxn modelId="{85E02656-D3AA-4ADF-91BF-E29C0FBFEC83}" srcId="{14E0D586-CD67-4C18-A196-26FDB98E9DD7}" destId="{FB99BC74-2662-470C-B29B-7ABC4FE1D3EB}" srcOrd="2" destOrd="0" parTransId="{0D5609B8-2E9B-421F-8050-8BAF4ADC4971}" sibTransId="{EF245461-3ED0-43AD-9BE0-B612EC61E194}"/>
    <dgm:cxn modelId="{DAC384EC-9BDD-4979-8FDF-9D3DBD4C699D}" type="presOf" srcId="{6FCEEA6A-CD8E-4490-A5EA-712A1F72DEF8}" destId="{BB79B077-45AB-4286-8BEE-AB8AF67BC126}" srcOrd="0" destOrd="0" presId="urn:microsoft.com/office/officeart/2005/8/layout/StepDownProcess"/>
    <dgm:cxn modelId="{D597FE8A-7FE1-455C-8AD6-901997FA47B4}" srcId="{14E0D586-CD67-4C18-A196-26FDB98E9DD7}" destId="{FDB74D62-9282-40EC-8C88-C4A610AABCE8}" srcOrd="0" destOrd="0" parTransId="{7F9EF8C4-9FC7-476F-B856-9030D71EDB56}" sibTransId="{606FA9E1-CFA5-42A1-81D4-22CA5DDD7DB2}"/>
    <dgm:cxn modelId="{9A70181F-C7AC-4AE0-8CB1-D78B2F3531A8}" srcId="{14E0D586-CD67-4C18-A196-26FDB98E9DD7}" destId="{52BB9F64-52FA-4523-9111-637A0AB290C5}" srcOrd="3" destOrd="0" parTransId="{1F240CE2-43AA-4FB1-B8D7-027CB3771518}" sibTransId="{18E41821-EABD-407E-911A-F4E666108579}"/>
    <dgm:cxn modelId="{EF857E8F-741B-45F4-B11D-8DEB7541A816}" srcId="{FB99BC74-2662-470C-B29B-7ABC4FE1D3EB}" destId="{A6E4258C-F652-4E73-A6A5-0F587BF2CD04}" srcOrd="0" destOrd="0" parTransId="{60C7A7F1-A3AA-41B5-BB58-604976B2B625}" sibTransId="{475E5656-CF63-4010-9EF7-B6FA90343F97}"/>
    <dgm:cxn modelId="{183A7873-C95E-4B2C-B946-294A70E1700E}" srcId="{52BB9F64-52FA-4523-9111-637A0AB290C5}" destId="{7DDB7BDB-2140-4314-A5A8-14D21DA84089}" srcOrd="1" destOrd="0" parTransId="{8BE59FD7-7B66-4E33-BAE3-C85A63BCB1B0}" sibTransId="{1C7AA17C-3A6C-459F-9DCC-50004136554F}"/>
    <dgm:cxn modelId="{B423159C-CA38-4627-A5C0-28EB1398524E}" type="presParOf" srcId="{C0FB0307-702D-4F10-9D7D-81248BF8D6FA}" destId="{8CE80BB8-11F0-4A76-8DFA-F0971B4906A0}" srcOrd="0" destOrd="0" presId="urn:microsoft.com/office/officeart/2005/8/layout/StepDownProcess"/>
    <dgm:cxn modelId="{C147A09E-8851-4819-8C08-6DBF0AAB6F06}" type="presParOf" srcId="{8CE80BB8-11F0-4A76-8DFA-F0971B4906A0}" destId="{01C13742-B427-4423-965E-18850C8810F8}" srcOrd="0" destOrd="0" presId="urn:microsoft.com/office/officeart/2005/8/layout/StepDownProcess"/>
    <dgm:cxn modelId="{F0326BD2-49E0-4E1C-A56C-6F9C42D71A3D}" type="presParOf" srcId="{8CE80BB8-11F0-4A76-8DFA-F0971B4906A0}" destId="{8CF8FA64-BDD6-40C6-B22F-1013FE53A25F}" srcOrd="1" destOrd="0" presId="urn:microsoft.com/office/officeart/2005/8/layout/StepDownProcess"/>
    <dgm:cxn modelId="{AF8CA5FE-D26A-4DD6-8C25-B53A57525BE3}" type="presParOf" srcId="{8CE80BB8-11F0-4A76-8DFA-F0971B4906A0}" destId="{2B1F09D6-18F8-4DF6-8724-91BC01A9F400}" srcOrd="2" destOrd="0" presId="urn:microsoft.com/office/officeart/2005/8/layout/StepDownProcess"/>
    <dgm:cxn modelId="{0AE155A9-3C60-4881-8B0E-459BE444A972}" type="presParOf" srcId="{C0FB0307-702D-4F10-9D7D-81248BF8D6FA}" destId="{61963393-B60E-446D-A797-5FB511231C92}" srcOrd="1" destOrd="0" presId="urn:microsoft.com/office/officeart/2005/8/layout/StepDownProcess"/>
    <dgm:cxn modelId="{79C16E3F-FDF0-4C10-9643-3FB82E378724}" type="presParOf" srcId="{C0FB0307-702D-4F10-9D7D-81248BF8D6FA}" destId="{8F07A2F9-ECBE-413A-AD58-2CDE8A3782DE}" srcOrd="2" destOrd="0" presId="urn:microsoft.com/office/officeart/2005/8/layout/StepDownProcess"/>
    <dgm:cxn modelId="{DFFA0BC6-EB00-42A8-91CD-0D564FC86C0E}" type="presParOf" srcId="{8F07A2F9-ECBE-413A-AD58-2CDE8A3782DE}" destId="{18F5A938-6F84-42F7-940D-7548B1DF04F8}" srcOrd="0" destOrd="0" presId="urn:microsoft.com/office/officeart/2005/8/layout/StepDownProcess"/>
    <dgm:cxn modelId="{D143F1A5-B8AF-4E1C-9926-3FA2630DB0BF}" type="presParOf" srcId="{8F07A2F9-ECBE-413A-AD58-2CDE8A3782DE}" destId="{41774CC4-07F9-40A9-AB60-90DD17234DB6}" srcOrd="1" destOrd="0" presId="urn:microsoft.com/office/officeart/2005/8/layout/StepDownProcess"/>
    <dgm:cxn modelId="{2463E708-02B2-4C0C-8ADF-A58961BA0F41}" type="presParOf" srcId="{8F07A2F9-ECBE-413A-AD58-2CDE8A3782DE}" destId="{BB79B077-45AB-4286-8BEE-AB8AF67BC126}" srcOrd="2" destOrd="0" presId="urn:microsoft.com/office/officeart/2005/8/layout/StepDownProcess"/>
    <dgm:cxn modelId="{56A04828-0E34-464E-8456-889FDEA262B0}" type="presParOf" srcId="{C0FB0307-702D-4F10-9D7D-81248BF8D6FA}" destId="{C3525F44-4C43-451E-8A59-FDDFD5FAF8DC}" srcOrd="3" destOrd="0" presId="urn:microsoft.com/office/officeart/2005/8/layout/StepDownProcess"/>
    <dgm:cxn modelId="{5E3ED0F7-D241-4088-8DC6-AC99234ACF8B}" type="presParOf" srcId="{C0FB0307-702D-4F10-9D7D-81248BF8D6FA}" destId="{28ABBF2A-005D-4AB6-A6D4-2C4CF77DBA6D}" srcOrd="4" destOrd="0" presId="urn:microsoft.com/office/officeart/2005/8/layout/StepDownProcess"/>
    <dgm:cxn modelId="{9EEA6252-F240-4F98-8D54-714B61C21E80}" type="presParOf" srcId="{28ABBF2A-005D-4AB6-A6D4-2C4CF77DBA6D}" destId="{CBAFC687-5F3B-4824-BD13-A43E7C341803}" srcOrd="0" destOrd="0" presId="urn:microsoft.com/office/officeart/2005/8/layout/StepDownProcess"/>
    <dgm:cxn modelId="{2EEE202E-F527-4CA9-97AB-D590CDBC3C4F}" type="presParOf" srcId="{28ABBF2A-005D-4AB6-A6D4-2C4CF77DBA6D}" destId="{B5DD504E-46BF-4FBF-9D08-06B7C86A96C1}" srcOrd="1" destOrd="0" presId="urn:microsoft.com/office/officeart/2005/8/layout/StepDownProcess"/>
    <dgm:cxn modelId="{18A44375-4EFA-449F-B23B-DFB24078A83E}" type="presParOf" srcId="{28ABBF2A-005D-4AB6-A6D4-2C4CF77DBA6D}" destId="{5E313D9C-5ED9-4042-B4E6-0570C8FBC3E8}" srcOrd="2" destOrd="0" presId="urn:microsoft.com/office/officeart/2005/8/layout/StepDownProcess"/>
    <dgm:cxn modelId="{C4D1B50B-4B97-4050-BAA9-68B3A9D9125E}" type="presParOf" srcId="{C0FB0307-702D-4F10-9D7D-81248BF8D6FA}" destId="{3071FE27-61DB-45EA-97CE-4C3E10A3FFD5}" srcOrd="5" destOrd="0" presId="urn:microsoft.com/office/officeart/2005/8/layout/StepDownProcess"/>
    <dgm:cxn modelId="{A397ACF6-014E-4EB0-BF82-636DF3B29EEF}" type="presParOf" srcId="{C0FB0307-702D-4F10-9D7D-81248BF8D6FA}" destId="{8865506E-53D0-452C-B473-F0F6DD5699B6}" srcOrd="6" destOrd="0" presId="urn:microsoft.com/office/officeart/2005/8/layout/StepDownProcess"/>
    <dgm:cxn modelId="{FDFC1AB9-73E0-4923-8AC8-9BE787472EFE}" type="presParOf" srcId="{8865506E-53D0-452C-B473-F0F6DD5699B6}" destId="{917F26D7-2FFF-44F9-A94C-3F80A19A11EF}" srcOrd="0" destOrd="0" presId="urn:microsoft.com/office/officeart/2005/8/layout/StepDownProcess"/>
    <dgm:cxn modelId="{C197FD18-60D4-4DE0-A5E6-832812B2CF4A}" type="presParOf" srcId="{8865506E-53D0-452C-B473-F0F6DD5699B6}" destId="{D78AFC2F-C31F-475F-BD07-8A5806882BE2}" srcOrd="1" destOrd="0" presId="urn:microsoft.com/office/officeart/2005/8/layout/StepDownProcess"/>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13742-B427-4423-965E-18850C8810F8}">
      <dsp:nvSpPr>
        <dsp:cNvPr id="0" name=""/>
        <dsp:cNvSpPr/>
      </dsp:nvSpPr>
      <dsp:spPr>
        <a:xfrm rot="5400000">
          <a:off x="634069" y="1065928"/>
          <a:ext cx="936117" cy="106573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F8FA64-BDD6-40C6-B22F-1013FE53A25F}">
      <dsp:nvSpPr>
        <dsp:cNvPr id="0" name=""/>
        <dsp:cNvSpPr/>
      </dsp:nvSpPr>
      <dsp:spPr>
        <a:xfrm>
          <a:off x="386055" y="28224"/>
          <a:ext cx="1575869" cy="1103057"/>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Mức</a:t>
          </a:r>
          <a:r>
            <a:rPr lang="en-US" sz="1500" kern="1200" dirty="0" smtClean="0"/>
            <a:t> </a:t>
          </a:r>
          <a:r>
            <a:rPr lang="en-US" sz="1500" kern="1200" dirty="0" err="1" smtClean="0"/>
            <a:t>đơn</a:t>
          </a:r>
          <a:r>
            <a:rPr lang="en-US" sz="1500" kern="1200" dirty="0" smtClean="0"/>
            <a:t> </a:t>
          </a:r>
          <a:r>
            <a:rPr lang="en-US" sz="1500" kern="1200" dirty="0" err="1" smtClean="0"/>
            <a:t>vị</a:t>
          </a:r>
          <a:endParaRPr lang="en-US" sz="1500" kern="1200" dirty="0" smtClean="0"/>
        </a:p>
        <a:p>
          <a:pPr lvl="0" algn="ctr" defTabSz="666750">
            <a:lnSpc>
              <a:spcPct val="90000"/>
            </a:lnSpc>
            <a:spcBef>
              <a:spcPct val="0"/>
            </a:spcBef>
            <a:spcAft>
              <a:spcPct val="35000"/>
            </a:spcAft>
          </a:pPr>
          <a:r>
            <a:rPr lang="en-US" sz="1500" kern="1200" dirty="0" smtClean="0"/>
            <a:t>(Unit Test)</a:t>
          </a:r>
        </a:p>
      </dsp:txBody>
      <dsp:txXfrm>
        <a:off x="439911" y="82080"/>
        <a:ext cx="1468157" cy="995345"/>
      </dsp:txXfrm>
    </dsp:sp>
    <dsp:sp modelId="{2B1F09D6-18F8-4DF6-8724-91BC01A9F400}">
      <dsp:nvSpPr>
        <dsp:cNvPr id="0" name=""/>
        <dsp:cNvSpPr/>
      </dsp:nvSpPr>
      <dsp:spPr>
        <a:xfrm>
          <a:off x="2118814" y="133425"/>
          <a:ext cx="1894737" cy="891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r" defTabSz="622300">
            <a:lnSpc>
              <a:spcPct val="90000"/>
            </a:lnSpc>
            <a:spcBef>
              <a:spcPct val="0"/>
            </a:spcBef>
            <a:spcAft>
              <a:spcPct val="15000"/>
            </a:spcAft>
            <a:buChar char="••"/>
          </a:pPr>
          <a:r>
            <a:rPr lang="en-US" sz="1400" kern="1200" dirty="0" err="1" smtClean="0"/>
            <a:t>Các</a:t>
          </a:r>
          <a:r>
            <a:rPr lang="en-US" sz="1400" kern="1200" dirty="0" smtClean="0"/>
            <a:t> </a:t>
          </a:r>
          <a:r>
            <a:rPr lang="en-US" sz="1400" kern="1200" dirty="0" err="1" smtClean="0"/>
            <a:t>bộ</a:t>
          </a:r>
          <a:r>
            <a:rPr lang="en-US" sz="1400" kern="1200" dirty="0" smtClean="0"/>
            <a:t> </a:t>
          </a:r>
          <a:r>
            <a:rPr lang="en-US" sz="1400" kern="1200" dirty="0" err="1" smtClean="0"/>
            <a:t>phận</a:t>
          </a:r>
          <a:r>
            <a:rPr lang="en-US" sz="1400" kern="1200" dirty="0" smtClean="0"/>
            <a:t> </a:t>
          </a:r>
          <a:r>
            <a:rPr lang="en-US" sz="1400" kern="1200" dirty="0" err="1" smtClean="0"/>
            <a:t>đơn</a:t>
          </a:r>
          <a:r>
            <a:rPr lang="en-US" sz="1400" kern="1200" dirty="0" smtClean="0"/>
            <a:t> </a:t>
          </a:r>
          <a:r>
            <a:rPr lang="en-US" sz="1400" kern="1200" dirty="0" err="1" smtClean="0"/>
            <a:t>lẻ</a:t>
          </a:r>
          <a:endParaRPr lang="en-US" sz="1400" kern="1200" dirty="0"/>
        </a:p>
      </dsp:txBody>
      <dsp:txXfrm>
        <a:off x="2118814" y="133425"/>
        <a:ext cx="1894737" cy="891540"/>
      </dsp:txXfrm>
    </dsp:sp>
    <dsp:sp modelId="{18F5A938-6F84-42F7-940D-7548B1DF04F8}">
      <dsp:nvSpPr>
        <dsp:cNvPr id="0" name=""/>
        <dsp:cNvSpPr/>
      </dsp:nvSpPr>
      <dsp:spPr>
        <a:xfrm rot="5400000">
          <a:off x="2120297" y="2305026"/>
          <a:ext cx="936117" cy="106573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774CC4-07F9-40A9-AB60-90DD17234DB6}">
      <dsp:nvSpPr>
        <dsp:cNvPr id="0" name=""/>
        <dsp:cNvSpPr/>
      </dsp:nvSpPr>
      <dsp:spPr>
        <a:xfrm>
          <a:off x="1872283" y="1267322"/>
          <a:ext cx="1575869" cy="1103057"/>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Mức</a:t>
          </a:r>
          <a:r>
            <a:rPr lang="en-US" sz="1500" kern="1200" dirty="0" smtClean="0"/>
            <a:t> </a:t>
          </a:r>
          <a:r>
            <a:rPr lang="en-US" sz="1500" kern="1200" dirty="0" err="1" smtClean="0"/>
            <a:t>tích</a:t>
          </a:r>
          <a:r>
            <a:rPr lang="en-US" sz="1500" kern="1200" dirty="0" smtClean="0"/>
            <a:t> </a:t>
          </a:r>
          <a:r>
            <a:rPr lang="en-US" sz="1500" kern="1200" dirty="0" err="1" smtClean="0"/>
            <a:t>hợp</a:t>
          </a:r>
          <a:endParaRPr lang="en-US" sz="1500" kern="1200" dirty="0" smtClean="0"/>
        </a:p>
        <a:p>
          <a:pPr lvl="0" algn="ctr" defTabSz="666750">
            <a:lnSpc>
              <a:spcPct val="90000"/>
            </a:lnSpc>
            <a:spcBef>
              <a:spcPct val="0"/>
            </a:spcBef>
            <a:spcAft>
              <a:spcPct val="35000"/>
            </a:spcAft>
          </a:pPr>
          <a:r>
            <a:rPr lang="en-US" sz="1500" kern="1200" dirty="0" smtClean="0"/>
            <a:t>(</a:t>
          </a:r>
          <a:r>
            <a:rPr lang="en-US" sz="1500" kern="1200" dirty="0" err="1" smtClean="0"/>
            <a:t>Intergration</a:t>
          </a:r>
          <a:r>
            <a:rPr lang="en-US" sz="1500" kern="1200" dirty="0" smtClean="0"/>
            <a:t> Test)</a:t>
          </a:r>
          <a:endParaRPr lang="en-US" sz="1500" kern="1200" dirty="0"/>
        </a:p>
      </dsp:txBody>
      <dsp:txXfrm>
        <a:off x="1926139" y="1321178"/>
        <a:ext cx="1468157" cy="995345"/>
      </dsp:txXfrm>
    </dsp:sp>
    <dsp:sp modelId="{BB79B077-45AB-4286-8BEE-AB8AF67BC126}">
      <dsp:nvSpPr>
        <dsp:cNvPr id="0" name=""/>
        <dsp:cNvSpPr/>
      </dsp:nvSpPr>
      <dsp:spPr>
        <a:xfrm>
          <a:off x="3151366" y="1372523"/>
          <a:ext cx="2335037" cy="891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r" defTabSz="622300">
            <a:lnSpc>
              <a:spcPct val="90000"/>
            </a:lnSpc>
            <a:spcBef>
              <a:spcPct val="0"/>
            </a:spcBef>
            <a:spcAft>
              <a:spcPct val="15000"/>
            </a:spcAft>
            <a:buChar char="••"/>
          </a:pPr>
          <a:r>
            <a:rPr lang="en-US" sz="1400" kern="1200" dirty="0" err="1" smtClean="0"/>
            <a:t>Các</a:t>
          </a:r>
          <a:r>
            <a:rPr lang="en-US" sz="1400" kern="1200" dirty="0" smtClean="0"/>
            <a:t> </a:t>
          </a:r>
          <a:r>
            <a:rPr lang="en-US" sz="1400" kern="1200" dirty="0" err="1" smtClean="0"/>
            <a:t>nhóm</a:t>
          </a:r>
          <a:r>
            <a:rPr lang="en-US" sz="1400" kern="1200" dirty="0" smtClean="0"/>
            <a:t> </a:t>
          </a:r>
          <a:r>
            <a:rPr lang="en-US" sz="1400" kern="1200" dirty="0" err="1" smtClean="0"/>
            <a:t>bộ</a:t>
          </a:r>
          <a:r>
            <a:rPr lang="en-US" sz="1400" kern="1200" dirty="0" smtClean="0"/>
            <a:t> </a:t>
          </a:r>
          <a:r>
            <a:rPr lang="en-US" sz="1400" kern="1200" dirty="0" err="1" smtClean="0"/>
            <a:t>phận</a:t>
          </a:r>
          <a:endParaRPr lang="en-US" sz="1400" kern="1200" dirty="0"/>
        </a:p>
      </dsp:txBody>
      <dsp:txXfrm>
        <a:off x="3151366" y="1372523"/>
        <a:ext cx="2335037" cy="891540"/>
      </dsp:txXfrm>
    </dsp:sp>
    <dsp:sp modelId="{CBAFC687-5F3B-4824-BD13-A43E7C341803}">
      <dsp:nvSpPr>
        <dsp:cNvPr id="0" name=""/>
        <dsp:cNvSpPr/>
      </dsp:nvSpPr>
      <dsp:spPr>
        <a:xfrm rot="5400000">
          <a:off x="3606525" y="3544124"/>
          <a:ext cx="936117" cy="106573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DD504E-46BF-4FBF-9D08-06B7C86A96C1}">
      <dsp:nvSpPr>
        <dsp:cNvPr id="0" name=""/>
        <dsp:cNvSpPr/>
      </dsp:nvSpPr>
      <dsp:spPr>
        <a:xfrm>
          <a:off x="3358511" y="2506420"/>
          <a:ext cx="1575869" cy="1103057"/>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Hệ</a:t>
          </a:r>
          <a:r>
            <a:rPr lang="en-US" sz="1500" kern="1200" dirty="0" smtClean="0"/>
            <a:t> </a:t>
          </a:r>
          <a:r>
            <a:rPr lang="en-US" sz="1500" kern="1200" dirty="0" err="1" smtClean="0"/>
            <a:t>thống</a:t>
          </a:r>
          <a:endParaRPr lang="en-US" sz="1500" kern="1200" dirty="0" smtClean="0"/>
        </a:p>
        <a:p>
          <a:pPr lvl="0" algn="ctr" defTabSz="666750">
            <a:lnSpc>
              <a:spcPct val="90000"/>
            </a:lnSpc>
            <a:spcBef>
              <a:spcPct val="0"/>
            </a:spcBef>
            <a:spcAft>
              <a:spcPct val="35000"/>
            </a:spcAft>
          </a:pPr>
          <a:r>
            <a:rPr lang="en-US" sz="1500" kern="1200" dirty="0" smtClean="0"/>
            <a:t>(System Test)</a:t>
          </a:r>
          <a:endParaRPr lang="en-US" sz="1500" kern="1200" dirty="0"/>
        </a:p>
      </dsp:txBody>
      <dsp:txXfrm>
        <a:off x="3412367" y="2560276"/>
        <a:ext cx="1468157" cy="995345"/>
      </dsp:txXfrm>
    </dsp:sp>
    <dsp:sp modelId="{5E313D9C-5ED9-4042-B4E6-0570C8FBC3E8}">
      <dsp:nvSpPr>
        <dsp:cNvPr id="0" name=""/>
        <dsp:cNvSpPr/>
      </dsp:nvSpPr>
      <dsp:spPr>
        <a:xfrm>
          <a:off x="4800598" y="2611621"/>
          <a:ext cx="2020835" cy="891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r" defTabSz="622300">
            <a:lnSpc>
              <a:spcPct val="90000"/>
            </a:lnSpc>
            <a:spcBef>
              <a:spcPct val="0"/>
            </a:spcBef>
            <a:spcAft>
              <a:spcPct val="15000"/>
            </a:spcAft>
            <a:buChar char="••"/>
          </a:pPr>
          <a:r>
            <a:rPr lang="en-US" sz="1400" kern="1200" dirty="0" err="1" smtClean="0"/>
            <a:t>Toàn</a:t>
          </a:r>
          <a:r>
            <a:rPr lang="en-US" sz="1400" kern="1200" dirty="0" smtClean="0"/>
            <a:t> </a:t>
          </a:r>
          <a:r>
            <a:rPr lang="en-US" sz="1400" kern="1200" dirty="0" err="1" smtClean="0"/>
            <a:t>bộ</a:t>
          </a:r>
          <a:r>
            <a:rPr lang="en-US" sz="1400" kern="1200" dirty="0" smtClean="0"/>
            <a:t> </a:t>
          </a:r>
          <a:r>
            <a:rPr lang="en-US" sz="1400" kern="1200" dirty="0" err="1" smtClean="0"/>
            <a:t>hệ</a:t>
          </a:r>
          <a:r>
            <a:rPr lang="en-US" sz="1400" kern="1200" dirty="0" smtClean="0"/>
            <a:t> </a:t>
          </a:r>
          <a:r>
            <a:rPr lang="en-US" sz="1400" kern="1200" dirty="0" err="1" smtClean="0"/>
            <a:t>thống</a:t>
          </a:r>
          <a:endParaRPr lang="en-US" sz="1400" kern="1200" dirty="0"/>
        </a:p>
      </dsp:txBody>
      <dsp:txXfrm>
        <a:off x="4800598" y="2611621"/>
        <a:ext cx="2020835" cy="891540"/>
      </dsp:txXfrm>
    </dsp:sp>
    <dsp:sp modelId="{917F26D7-2FFF-44F9-A94C-3F80A19A11EF}">
      <dsp:nvSpPr>
        <dsp:cNvPr id="0" name=""/>
        <dsp:cNvSpPr/>
      </dsp:nvSpPr>
      <dsp:spPr>
        <a:xfrm>
          <a:off x="4844738" y="3745517"/>
          <a:ext cx="1575869" cy="1103057"/>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Mức</a:t>
          </a:r>
          <a:r>
            <a:rPr lang="en-US" sz="1500" kern="1200" dirty="0" smtClean="0"/>
            <a:t> </a:t>
          </a:r>
          <a:r>
            <a:rPr lang="en-US" sz="1500" kern="1200" dirty="0" err="1" smtClean="0"/>
            <a:t>chấp</a:t>
          </a:r>
          <a:r>
            <a:rPr lang="en-US" sz="1500" kern="1200" dirty="0" smtClean="0"/>
            <a:t> </a:t>
          </a:r>
          <a:r>
            <a:rPr lang="en-US" sz="1500" kern="1200" dirty="0" err="1" smtClean="0"/>
            <a:t>nhận</a:t>
          </a:r>
          <a:r>
            <a:rPr lang="en-US" sz="1500" kern="1200" dirty="0" smtClean="0"/>
            <a:t> </a:t>
          </a:r>
          <a:r>
            <a:rPr lang="en-US" sz="1500" kern="1200" dirty="0" err="1" smtClean="0"/>
            <a:t>sản</a:t>
          </a:r>
          <a:r>
            <a:rPr lang="en-US" sz="1500" kern="1200" dirty="0" smtClean="0"/>
            <a:t> </a:t>
          </a:r>
          <a:r>
            <a:rPr lang="en-US" sz="1500" kern="1200" dirty="0" err="1" smtClean="0"/>
            <a:t>phảm</a:t>
          </a:r>
          <a:endParaRPr lang="en-US" sz="1500" kern="1200" dirty="0" smtClean="0"/>
        </a:p>
        <a:p>
          <a:pPr lvl="0" algn="ctr" defTabSz="666750">
            <a:lnSpc>
              <a:spcPct val="90000"/>
            </a:lnSpc>
            <a:spcBef>
              <a:spcPct val="0"/>
            </a:spcBef>
            <a:spcAft>
              <a:spcPct val="35000"/>
            </a:spcAft>
          </a:pPr>
          <a:r>
            <a:rPr lang="en-US" sz="1500" kern="1200" dirty="0" smtClean="0"/>
            <a:t>(Acceptance Test)</a:t>
          </a:r>
          <a:endParaRPr lang="en-US" sz="1500" kern="1200" dirty="0"/>
        </a:p>
      </dsp:txBody>
      <dsp:txXfrm>
        <a:off x="4898594" y="3799373"/>
        <a:ext cx="1468157" cy="995345"/>
      </dsp:txXfrm>
    </dsp:sp>
    <dsp:sp modelId="{D78AFC2F-C31F-475F-BD07-8A5806882BE2}">
      <dsp:nvSpPr>
        <dsp:cNvPr id="0" name=""/>
        <dsp:cNvSpPr/>
      </dsp:nvSpPr>
      <dsp:spPr>
        <a:xfrm>
          <a:off x="6529866" y="3850719"/>
          <a:ext cx="1699733" cy="891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r" defTabSz="622300">
            <a:lnSpc>
              <a:spcPct val="90000"/>
            </a:lnSpc>
            <a:spcBef>
              <a:spcPct val="0"/>
            </a:spcBef>
            <a:spcAft>
              <a:spcPct val="15000"/>
            </a:spcAft>
            <a:buChar char="••"/>
          </a:pPr>
          <a:r>
            <a:rPr lang="en-US" sz="1400" kern="1200" dirty="0" err="1" smtClean="0"/>
            <a:t>Toàn</a:t>
          </a:r>
          <a:r>
            <a:rPr lang="en-US" sz="1400" kern="1200" dirty="0" smtClean="0"/>
            <a:t> </a:t>
          </a:r>
          <a:r>
            <a:rPr lang="en-US" sz="1400" kern="1200" dirty="0" err="1" smtClean="0"/>
            <a:t>bộ</a:t>
          </a:r>
          <a:r>
            <a:rPr lang="en-US" sz="1400" kern="1200" dirty="0" smtClean="0"/>
            <a:t> </a:t>
          </a:r>
          <a:r>
            <a:rPr lang="en-US" sz="1400" kern="1200" dirty="0" err="1" smtClean="0"/>
            <a:t>hệ</a:t>
          </a:r>
          <a:r>
            <a:rPr lang="en-US" sz="1400" kern="1200" dirty="0" smtClean="0"/>
            <a:t> </a:t>
          </a:r>
          <a:r>
            <a:rPr lang="en-US" sz="1400" kern="1200" dirty="0" err="1" smtClean="0"/>
            <a:t>thống</a:t>
          </a:r>
          <a:endParaRPr lang="en-US" sz="1400" kern="1200" dirty="0"/>
        </a:p>
        <a:p>
          <a:pPr marL="114300" lvl="1" indent="-114300" algn="r" defTabSz="622300">
            <a:lnSpc>
              <a:spcPct val="90000"/>
            </a:lnSpc>
            <a:spcBef>
              <a:spcPct val="0"/>
            </a:spcBef>
            <a:spcAft>
              <a:spcPct val="15000"/>
            </a:spcAft>
            <a:buChar char="••"/>
          </a:pPr>
          <a:r>
            <a:rPr lang="en-US" sz="1400" kern="1200" dirty="0" err="1" smtClean="0"/>
            <a:t>Nhìn</a:t>
          </a:r>
          <a:r>
            <a:rPr lang="en-US" sz="1400" kern="1200" dirty="0" smtClean="0"/>
            <a:t> </a:t>
          </a:r>
          <a:r>
            <a:rPr lang="en-US" sz="1400" kern="1200" dirty="0" err="1" smtClean="0"/>
            <a:t>từ</a:t>
          </a:r>
          <a:r>
            <a:rPr lang="en-US" sz="1400" kern="1200" dirty="0" smtClean="0"/>
            <a:t> </a:t>
          </a:r>
          <a:r>
            <a:rPr lang="en-US" sz="1400" kern="1200" dirty="0" err="1" smtClean="0"/>
            <a:t>khác</a:t>
          </a:r>
          <a:r>
            <a:rPr lang="en-US" sz="1400" kern="1200" dirty="0" smtClean="0"/>
            <a:t> </a:t>
          </a:r>
          <a:r>
            <a:rPr lang="en-US" sz="1400" kern="1200" dirty="0" err="1" smtClean="0"/>
            <a:t>hàng</a:t>
          </a:r>
          <a:endParaRPr lang="en-US" sz="1400" kern="1200" dirty="0"/>
        </a:p>
      </dsp:txBody>
      <dsp:txXfrm>
        <a:off x="6529866" y="3850719"/>
        <a:ext cx="1699733" cy="89154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endParaRPr lang="en-US"/>
          </a:p>
        </p:txBody>
      </p:sp>
      <p:sp>
        <p:nvSpPr>
          <p:cNvPr id="368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368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endParaRPr lang="en-US"/>
          </a:p>
        </p:txBody>
      </p:sp>
      <p:sp>
        <p:nvSpPr>
          <p:cNvPr id="368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fld id="{80E37540-2D08-4376-B32E-FCECF6496C8A}" type="slidenum">
              <a:rPr lang="en-US"/>
              <a:pPr/>
              <a:t>‹#›</a:t>
            </a:fld>
            <a:endParaRPr lang="en-US"/>
          </a:p>
        </p:txBody>
      </p:sp>
    </p:spTree>
    <p:extLst>
      <p:ext uri="{BB962C8B-B14F-4D97-AF65-F5344CB8AC3E}">
        <p14:creationId xmlns="" xmlns:p14="http://schemas.microsoft.com/office/powerpoint/2010/main" val="2211024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endParaRPr lang="en-US"/>
          </a:p>
        </p:txBody>
      </p:sp>
      <p:sp>
        <p:nvSpPr>
          <p:cNvPr id="460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endParaRPr lang="en-US"/>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fld id="{3E086A08-2A7C-41ED-B50D-1C62DBB87B1E}" type="slidenum">
              <a:rPr lang="en-US"/>
              <a:pPr/>
              <a:t>‹#›</a:t>
            </a:fld>
            <a:endParaRPr lang="en-US"/>
          </a:p>
        </p:txBody>
      </p:sp>
    </p:spTree>
    <p:extLst>
      <p:ext uri="{BB962C8B-B14F-4D97-AF65-F5344CB8AC3E}">
        <p14:creationId xmlns="" xmlns:p14="http://schemas.microsoft.com/office/powerpoint/2010/main" val="25740388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Tố</a:t>
            </a:r>
            <a:r>
              <a:rPr lang="en-US" baseline="0" dirty="0" smtClean="0"/>
              <a:t> </a:t>
            </a:r>
            <a:r>
              <a:rPr lang="en-US" baseline="0" dirty="0" err="1" smtClean="0"/>
              <a:t>chất</a:t>
            </a:r>
            <a:r>
              <a:rPr lang="en-US" baseline="0" dirty="0" smtClean="0"/>
              <a:t> </a:t>
            </a:r>
            <a:r>
              <a:rPr lang="en-US" baseline="0" dirty="0" err="1" smtClean="0"/>
              <a:t>cần</a:t>
            </a:r>
            <a:r>
              <a:rPr lang="en-US" baseline="0" dirty="0" smtClean="0"/>
              <a:t> </a:t>
            </a:r>
            <a:r>
              <a:rPr lang="en-US" baseline="0" dirty="0" err="1" smtClean="0"/>
              <a:t>thiết</a:t>
            </a:r>
            <a:r>
              <a:rPr lang="en-US" baseline="0" dirty="0" smtClean="0"/>
              <a:t> </a:t>
            </a:r>
            <a:r>
              <a:rPr lang="en-US" baseline="0" dirty="0" err="1" smtClean="0"/>
              <a:t>cho</a:t>
            </a:r>
            <a:r>
              <a:rPr lang="en-US" baseline="0" dirty="0" smtClean="0"/>
              <a:t> 1 tester: </a:t>
            </a:r>
            <a:r>
              <a:rPr lang="en-US" baseline="0" dirty="0" err="1" smtClean="0"/>
              <a:t>cẩn</a:t>
            </a:r>
            <a:r>
              <a:rPr lang="en-US" baseline="0" dirty="0" smtClean="0"/>
              <a:t> </a:t>
            </a:r>
            <a:r>
              <a:rPr lang="en-US" baseline="0" dirty="0" err="1" smtClean="0"/>
              <a:t>thận</a:t>
            </a:r>
            <a:r>
              <a:rPr lang="en-US" baseline="0" dirty="0" smtClean="0"/>
              <a:t>, </a:t>
            </a:r>
            <a:r>
              <a:rPr lang="en-US" baseline="0" dirty="0" err="1" smtClean="0"/>
              <a:t>kỹ</a:t>
            </a:r>
            <a:r>
              <a:rPr lang="en-US" baseline="0" dirty="0" smtClean="0"/>
              <a:t> </a:t>
            </a:r>
            <a:r>
              <a:rPr lang="en-US" baseline="0" dirty="0" err="1" smtClean="0"/>
              <a:t>lưỡng</a:t>
            </a:r>
            <a:r>
              <a:rPr lang="en-US" baseline="0" dirty="0" smtClean="0"/>
              <a:t>, </a:t>
            </a:r>
            <a:r>
              <a:rPr lang="en-US" baseline="0" dirty="0" err="1" smtClean="0"/>
              <a:t>kiên</a:t>
            </a:r>
            <a:r>
              <a:rPr lang="en-US" baseline="0" dirty="0" smtClean="0"/>
              <a:t> </a:t>
            </a:r>
            <a:r>
              <a:rPr lang="en-US" baseline="0" dirty="0" err="1" smtClean="0"/>
              <a:t>trì</a:t>
            </a:r>
            <a:r>
              <a:rPr lang="en-US" baseline="0" dirty="0" smtClean="0"/>
              <a:t>, </a:t>
            </a:r>
            <a:r>
              <a:rPr lang="en-US" baseline="0" dirty="0" err="1" smtClean="0"/>
              <a:t>óc</a:t>
            </a:r>
            <a:r>
              <a:rPr lang="en-US" baseline="0" dirty="0" smtClean="0"/>
              <a:t> </a:t>
            </a:r>
            <a:r>
              <a:rPr lang="en-US" baseline="0" dirty="0" err="1" smtClean="0"/>
              <a:t>quan</a:t>
            </a:r>
            <a:r>
              <a:rPr lang="en-US" baseline="0" dirty="0" smtClean="0"/>
              <a:t> </a:t>
            </a:r>
            <a:r>
              <a:rPr lang="en-US" baseline="0" dirty="0" err="1" smtClean="0"/>
              <a:t>sát</a:t>
            </a:r>
            <a:r>
              <a:rPr lang="en-US" baseline="0" dirty="0" smtClean="0"/>
              <a:t>, </a:t>
            </a:r>
            <a:r>
              <a:rPr lang="en-US" baseline="0" dirty="0" err="1" smtClean="0"/>
              <a:t>phân</a:t>
            </a:r>
            <a:r>
              <a:rPr lang="en-US" baseline="0" dirty="0" smtClean="0"/>
              <a:t> </a:t>
            </a:r>
            <a:r>
              <a:rPr lang="en-US" baseline="0" dirty="0" err="1" smtClean="0"/>
              <a:t>tích</a:t>
            </a:r>
            <a:r>
              <a:rPr lang="en-US" baseline="0" dirty="0" smtClean="0"/>
              <a:t> &amp;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kỹ</a:t>
            </a:r>
            <a:r>
              <a:rPr lang="en-US" baseline="0" dirty="0" smtClean="0"/>
              <a:t> </a:t>
            </a:r>
            <a:r>
              <a:rPr lang="en-US" baseline="0" dirty="0" err="1" smtClean="0"/>
              <a:t>năn</a:t>
            </a:r>
            <a:r>
              <a:rPr lang="en-US" baseline="0" dirty="0" smtClean="0"/>
              <a:t> </a:t>
            </a:r>
            <a:r>
              <a:rPr lang="en-US" baseline="0" dirty="0" err="1" smtClean="0"/>
              <a:t>diễn</a:t>
            </a:r>
            <a:r>
              <a:rPr lang="en-US" baseline="0" dirty="0" smtClean="0"/>
              <a:t> </a:t>
            </a:r>
            <a:r>
              <a:rPr lang="en-US" baseline="0" dirty="0" err="1" smtClean="0"/>
              <a:t>đạt</a:t>
            </a:r>
            <a:r>
              <a:rPr lang="en-US" baseline="0" dirty="0" smtClean="0"/>
              <a:t>, </a:t>
            </a:r>
            <a:r>
              <a:rPr lang="en-US" baseline="0" dirty="0" err="1" smtClean="0"/>
              <a:t>báo</a:t>
            </a:r>
            <a:r>
              <a:rPr lang="en-US" baseline="0" dirty="0" smtClean="0"/>
              <a:t> </a:t>
            </a:r>
            <a:r>
              <a:rPr lang="en-US" baseline="0" dirty="0" err="1" smtClean="0"/>
              <a:t>cáo</a:t>
            </a:r>
            <a:endParaRPr lang="en-US" baseline="0" dirty="0" smtClean="0"/>
          </a:p>
          <a:p>
            <a:r>
              <a:rPr lang="en-US" baseline="0" dirty="0" err="1" smtClean="0"/>
              <a:t>Câu</a:t>
            </a:r>
            <a:r>
              <a:rPr lang="en-US" baseline="0" dirty="0" smtClean="0"/>
              <a:t> </a:t>
            </a:r>
            <a:r>
              <a:rPr lang="en-US" baseline="0" dirty="0" err="1" smtClean="0"/>
              <a:t>hỏi</a:t>
            </a:r>
            <a:r>
              <a:rPr lang="en-US" baseline="0" dirty="0" smtClean="0"/>
              <a:t>: </a:t>
            </a:r>
            <a:r>
              <a:rPr lang="en-US" baseline="0" dirty="0" err="1" smtClean="0"/>
              <a:t>Công</a:t>
            </a:r>
            <a:r>
              <a:rPr lang="en-US" baseline="0" dirty="0" smtClean="0"/>
              <a:t> </a:t>
            </a:r>
            <a:r>
              <a:rPr lang="en-US" baseline="0" dirty="0" err="1" smtClean="0"/>
              <a:t>việc</a:t>
            </a:r>
            <a:r>
              <a:rPr lang="en-US" baseline="0" dirty="0" smtClean="0"/>
              <a:t> </a:t>
            </a:r>
            <a:r>
              <a:rPr lang="en-US" baseline="0" dirty="0" err="1" smtClean="0"/>
              <a:t>của</a:t>
            </a:r>
            <a:r>
              <a:rPr lang="en-US" baseline="0" dirty="0" smtClean="0"/>
              <a:t> </a:t>
            </a:r>
            <a:r>
              <a:rPr lang="en-US" baseline="0" dirty="0" err="1" smtClean="0"/>
              <a:t>một</a:t>
            </a:r>
            <a:r>
              <a:rPr lang="en-US" baseline="0" dirty="0" smtClean="0"/>
              <a:t> tester A. </a:t>
            </a:r>
            <a:r>
              <a:rPr lang="en-US" baseline="0" dirty="0" err="1" smtClean="0"/>
              <a:t>Chẩn</a:t>
            </a:r>
            <a:r>
              <a:rPr lang="en-US" baseline="0" dirty="0" smtClean="0"/>
              <a:t> </a:t>
            </a:r>
            <a:r>
              <a:rPr lang="en-US" baseline="0" dirty="0" err="1" smtClean="0"/>
              <a:t>đoán</a:t>
            </a:r>
            <a:r>
              <a:rPr lang="en-US" baseline="0" dirty="0" smtClean="0"/>
              <a:t> </a:t>
            </a:r>
            <a:r>
              <a:rPr lang="en-US" baseline="0" dirty="0" err="1" smtClean="0"/>
              <a:t>nguyên</a:t>
            </a:r>
            <a:r>
              <a:rPr lang="en-US" baseline="0" dirty="0" smtClean="0"/>
              <a:t> </a:t>
            </a:r>
            <a:r>
              <a:rPr lang="en-US" baseline="0" dirty="0" err="1" smtClean="0"/>
              <a:t>nhân</a:t>
            </a:r>
            <a:r>
              <a:rPr lang="en-US" baseline="0" dirty="0" smtClean="0"/>
              <a:t> </a:t>
            </a:r>
            <a:r>
              <a:rPr lang="en-US" baseline="0" dirty="0" err="1" smtClean="0"/>
              <a:t>gây</a:t>
            </a:r>
            <a:r>
              <a:rPr lang="en-US" baseline="0" dirty="0" smtClean="0"/>
              <a:t> </a:t>
            </a:r>
            <a:r>
              <a:rPr lang="en-US" baseline="0" dirty="0" err="1" smtClean="0"/>
              <a:t>ra</a:t>
            </a:r>
            <a:r>
              <a:rPr lang="en-US" baseline="0" dirty="0" smtClean="0"/>
              <a:t> </a:t>
            </a:r>
            <a:r>
              <a:rPr lang="en-US" baseline="0" dirty="0" err="1" smtClean="0"/>
              <a:t>lỗi</a:t>
            </a:r>
            <a:r>
              <a:rPr lang="en-US" baseline="0" dirty="0" smtClean="0"/>
              <a:t>, B. </a:t>
            </a:r>
            <a:r>
              <a:rPr lang="en-US" baseline="0" dirty="0" err="1" smtClean="0"/>
              <a:t>Sửa</a:t>
            </a:r>
            <a:r>
              <a:rPr lang="en-US" baseline="0" dirty="0" smtClean="0"/>
              <a:t> </a:t>
            </a:r>
            <a:r>
              <a:rPr lang="en-US" baseline="0" dirty="0" err="1" smtClean="0"/>
              <a:t>lỗi</a:t>
            </a:r>
            <a:r>
              <a:rPr lang="en-US" baseline="0" dirty="0" smtClean="0"/>
              <a:t>, C. </a:t>
            </a:r>
            <a:r>
              <a:rPr lang="en-US" baseline="0" dirty="0" err="1" smtClean="0"/>
              <a:t>Tìm</a:t>
            </a:r>
            <a:r>
              <a:rPr lang="en-US" baseline="0" dirty="0" smtClean="0"/>
              <a:t> </a:t>
            </a:r>
            <a:r>
              <a:rPr lang="en-US" baseline="0" dirty="0" err="1" smtClean="0"/>
              <a:t>lỗi</a:t>
            </a:r>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F63BD8-8F60-498F-AE39-49C81488D262}" type="slidenum">
              <a:rPr lang="en-US"/>
              <a:pPr/>
              <a:t>56</a:t>
            </a:fld>
            <a:endParaRPr lang="en-US"/>
          </a:p>
        </p:txBody>
      </p:sp>
      <p:sp>
        <p:nvSpPr>
          <p:cNvPr id="47106" name="Rectangle 2"/>
          <p:cNvSpPr>
            <a:spLocks noGrp="1" noRot="1" noChangeAspect="1" noChangeArrowheads="1" noTextEdit="1"/>
          </p:cNvSpPr>
          <p:nvPr>
            <p:ph type="sldImg"/>
          </p:nvPr>
        </p:nvSpPr>
        <p:spPr>
          <a:xfrm>
            <a:off x="1144588" y="685800"/>
            <a:ext cx="4572000" cy="3429000"/>
          </a:xfrm>
          <a:ln/>
        </p:spPr>
      </p:sp>
      <p:sp>
        <p:nvSpPr>
          <p:cNvPr id="47107" name="Rectangle 3"/>
          <p:cNvSpPr>
            <a:spLocks noGrp="1" noChangeArrowheads="1"/>
          </p:cNvSpPr>
          <p:nvPr>
            <p:ph type="body" idx="1"/>
          </p:nvPr>
        </p:nvSpPr>
        <p:spPr/>
        <p:txBody>
          <a:bodyPr/>
          <a:lstStyle/>
          <a:p>
            <a:r>
              <a:rPr lang="en-US"/>
              <a:t>Content Layouts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Hoạt</a:t>
            </a:r>
            <a:r>
              <a:rPr lang="en-US" baseline="0" dirty="0" smtClean="0"/>
              <a:t> </a:t>
            </a:r>
            <a:r>
              <a:rPr lang="en-US" baseline="0" dirty="0" err="1" smtClean="0"/>
              <a:t>động</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cải</a:t>
            </a:r>
            <a:r>
              <a:rPr lang="en-US" baseline="0" dirty="0" smtClean="0"/>
              <a:t> </a:t>
            </a:r>
            <a:r>
              <a:rPr lang="en-US" baseline="0" dirty="0" err="1" smtClean="0"/>
              <a:t>tiến</a:t>
            </a:r>
            <a:r>
              <a:rPr lang="en-US" baseline="0" dirty="0" smtClean="0"/>
              <a:t>, </a:t>
            </a:r>
            <a:r>
              <a:rPr lang="en-US" baseline="0" dirty="0" err="1" smtClean="0"/>
              <a:t>kiểm</a:t>
            </a:r>
            <a:r>
              <a:rPr lang="en-US" baseline="0" dirty="0" smtClean="0"/>
              <a:t> </a:t>
            </a:r>
            <a:r>
              <a:rPr lang="en-US" baseline="0" dirty="0" err="1" smtClean="0"/>
              <a:t>tra</a:t>
            </a:r>
            <a:endParaRPr lang="en-US" dirty="0" smtClean="0"/>
          </a:p>
          <a:p>
            <a:r>
              <a:rPr lang="vi-VN" dirty="0" smtClean="0"/>
              <a:t>Ví dụ: Kiểm tra để bảo đảm các giải thuật khi viết code phải được chú</a:t>
            </a:r>
          </a:p>
          <a:p>
            <a:r>
              <a:rPr lang="vi-VN" dirty="0" smtClean="0"/>
              <a:t>thích rõ ràng, các Yêu cầu khách hàng được xem xét cẩn thận và mọi người hiểu giống nhau, các tài</a:t>
            </a:r>
          </a:p>
          <a:p>
            <a:r>
              <a:rPr lang="vi-VN" dirty="0" smtClean="0"/>
              <a:t>liệu đi kèm SP được kiểm tra trước khi gửi cho khách hàng…</a:t>
            </a:r>
            <a:endParaRPr lang="en-US" dirty="0" smtClean="0"/>
          </a:p>
          <a:p>
            <a:r>
              <a:rPr lang="vi-VN" sz="1200" b="0" i="1" kern="1200" dirty="0" smtClean="0">
                <a:solidFill>
                  <a:schemeClr val="tx1"/>
                </a:solidFill>
                <a:latin typeface="Arial" charset="0"/>
                <a:ea typeface="+mn-ea"/>
                <a:cs typeface="+mn-cs"/>
              </a:rPr>
              <a:t>Các tiêu chuẩn</a:t>
            </a:r>
            <a:r>
              <a:rPr lang="vi-VN" sz="1200" b="0" i="0" kern="1200" dirty="0" smtClean="0">
                <a:solidFill>
                  <a:schemeClr val="tx1"/>
                </a:solidFill>
                <a:latin typeface="Arial" charset="0"/>
                <a:ea typeface="+mn-ea"/>
                <a:cs typeface="+mn-cs"/>
              </a:rPr>
              <a:t> thường gặp gồm: </a:t>
            </a:r>
            <a:r>
              <a:rPr lang="vi-VN" sz="1200" b="0" i="1" kern="1200" dirty="0" smtClean="0">
                <a:solidFill>
                  <a:schemeClr val="tx1"/>
                </a:solidFill>
                <a:latin typeface="Arial" charset="0"/>
                <a:ea typeface="+mn-ea"/>
                <a:cs typeface="+mn-cs"/>
              </a:rPr>
              <a:t>Tiêu chuẩn về tài liệu; thiết kế; viết code; và các tiêu chuẩn kiểm soát khác</a:t>
            </a:r>
            <a:r>
              <a:rPr lang="vi-VN" sz="1200" b="0" i="0" kern="1200" dirty="0" smtClean="0">
                <a:solidFill>
                  <a:schemeClr val="tx1"/>
                </a:solidFill>
                <a:latin typeface="Arial" charset="0"/>
                <a:ea typeface="+mn-ea"/>
                <a:cs typeface="+mn-cs"/>
              </a:rPr>
              <a:t> (báo cáo tiến độ, tiêu chuẩn quản lý tài khoản sử dụng (user accounts), tiêu chuẩn lưu dự phòng (backup) tài liệu dự án…)</a:t>
            </a:r>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b="0" i="1" kern="1200" dirty="0" smtClean="0">
                <a:solidFill>
                  <a:schemeClr val="tx1"/>
                </a:solidFill>
                <a:latin typeface="Arial" charset="0"/>
                <a:ea typeface="+mn-ea"/>
                <a:cs typeface="+mn-cs"/>
              </a:rPr>
              <a:t>Quy trình</a:t>
            </a:r>
            <a:r>
              <a:rPr lang="vi-VN" sz="1200" b="0" i="0" kern="1200" dirty="0" smtClean="0">
                <a:solidFill>
                  <a:schemeClr val="tx1"/>
                </a:solidFill>
                <a:latin typeface="Arial" charset="0"/>
                <a:ea typeface="+mn-ea"/>
                <a:cs typeface="+mn-cs"/>
              </a:rPr>
              <a:t> bao gồm các biểu mẫu, các bước và hướng dẫn cụ thể giúp thành viên dự án thực hiện một công việc nào đó một cách nhất quán và có kiểm soát. Có rất nhiều quy trình khác nhau được thiết kế tùy theo nhu cầu của một dự án như </a:t>
            </a:r>
            <a:r>
              <a:rPr lang="vi-VN" sz="1200" b="0" i="1" kern="1200" dirty="0" smtClean="0">
                <a:solidFill>
                  <a:schemeClr val="tx1"/>
                </a:solidFill>
                <a:latin typeface="Arial" charset="0"/>
                <a:ea typeface="+mn-ea"/>
                <a:cs typeface="+mn-cs"/>
              </a:rPr>
              <a:t>Quy trình phát triển yêu cầu SP (Requirement); Quy trình thiết kế SP (Design); Quy trình triển khai và viết code (Coding); Quy trình kiểm định SP (Testing); Quy trình cài đặt và hỗ trợ (Delivery); Quy trình bảo trì SP (Maintenance); Quy trình quản trị dự án (Project management); Quy trình quản lý cấu hình (Coonfiguration management); Quy trình đảm bảo chất lượng (Quality Assurance)</a:t>
            </a:r>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Arial" charset="0"/>
                <a:ea typeface="+mn-ea"/>
                <a:cs typeface="+mn-cs"/>
              </a:rPr>
              <a:t>Black</a:t>
            </a:r>
            <a:r>
              <a:rPr lang="en-US" sz="1200" b="0" i="0" kern="1200" baseline="0" dirty="0" smtClean="0">
                <a:solidFill>
                  <a:schemeClr val="tx1"/>
                </a:solidFill>
                <a:latin typeface="Arial" charset="0"/>
                <a:ea typeface="+mn-ea"/>
                <a:cs typeface="+mn-cs"/>
              </a:rPr>
              <a:t> box: </a:t>
            </a:r>
            <a:r>
              <a:rPr lang="vi-VN" sz="1200" b="0" i="0" kern="1200" dirty="0" smtClean="0">
                <a:solidFill>
                  <a:schemeClr val="tx1"/>
                </a:solidFill>
                <a:latin typeface="Arial" charset="0"/>
                <a:ea typeface="+mn-ea"/>
                <a:cs typeface="+mn-cs"/>
              </a:rPr>
              <a:t>test phần mềm/phần cứng dựa trên front end (giao diện và chức năng của phần mềm), test case và design document. Blackbox sẽ ko liên quan tới việc test code cho nên người tham gia test Black box ko nhất thiết phải có chuyên môn về lập trình. Nhưng bù lại phải có tư duy tốt để phân tích được đâu là điều bất hợp lý trong chương trình.</a:t>
            </a:r>
            <a:endParaRPr lang="en-US" sz="1200" b="0" i="0" kern="1200" dirty="0" smtClean="0">
              <a:solidFill>
                <a:schemeClr val="tx1"/>
              </a:solidFill>
              <a:latin typeface="Arial" charset="0"/>
              <a:ea typeface="+mn-ea"/>
              <a:cs typeface="+mn-cs"/>
            </a:endParaRPr>
          </a:p>
          <a:p>
            <a:r>
              <a:rPr lang="en-US" sz="1200" b="0" i="0" kern="1200" dirty="0" smtClean="0">
                <a:solidFill>
                  <a:schemeClr val="tx1"/>
                </a:solidFill>
                <a:latin typeface="Arial" charset="0"/>
                <a:ea typeface="+mn-ea"/>
                <a:cs typeface="+mn-cs"/>
              </a:rPr>
              <a:t>White</a:t>
            </a:r>
            <a:r>
              <a:rPr lang="en-US" sz="1200" b="0" i="0" kern="1200" baseline="0" dirty="0" smtClean="0">
                <a:solidFill>
                  <a:schemeClr val="tx1"/>
                </a:solidFill>
                <a:latin typeface="Arial" charset="0"/>
                <a:ea typeface="+mn-ea"/>
                <a:cs typeface="+mn-cs"/>
              </a:rPr>
              <a:t> box: </a:t>
            </a:r>
            <a:r>
              <a:rPr lang="vi-VN" sz="1200" b="0" i="0" kern="1200" dirty="0" smtClean="0">
                <a:solidFill>
                  <a:schemeClr val="tx1"/>
                </a:solidFill>
                <a:latin typeface="Arial" charset="0"/>
                <a:ea typeface="+mn-ea"/>
                <a:cs typeface="+mn-cs"/>
              </a:rPr>
              <a:t>đòi hỏi người tester phải có kiến thức vè lập trình cũng như ngôn ngữ lập trình mà họ sẽ test (cá biệt 1 white box tester phải biết ít nhất từ 3 ngôn ngữ lập trình trở lên). WB thừơng được áp dụng trong chu kỳ đầu tiên của mô hình kiểm thử phần mềm. Khi đó bên cạnh developer team có nhiệm vụ code thì sẽ có song song 1 đội QC để test code. </a:t>
            </a:r>
            <a:endParaRPr lang="en-US" sz="1200" b="0" i="0" kern="1200" dirty="0" smtClean="0">
              <a:solidFill>
                <a:schemeClr val="tx1"/>
              </a:solidFill>
              <a:latin typeface="Arial" charset="0"/>
              <a:ea typeface="+mn-ea"/>
              <a:cs typeface="+mn-cs"/>
            </a:endParaRPr>
          </a:p>
          <a:p>
            <a:r>
              <a:rPr lang="vi-VN" sz="1200" b="0" i="0" kern="1200" dirty="0" smtClean="0">
                <a:solidFill>
                  <a:schemeClr val="tx1"/>
                </a:solidFill>
                <a:latin typeface="Arial" charset="0"/>
                <a:ea typeface="+mn-ea"/>
                <a:cs typeface="+mn-cs"/>
              </a:rPr>
              <a:t>Grey box: hộp xám: được kết hợp từ white và black box. ở đây tester sẽ ko dc đụng vào code của chương trình nhưng họ sẽ dc cung cấp những đoạn code chính của app qua đó tester phải đọc hiểu dc code đó và tập trung bắt bug trên code cũng như bắt bug giao diện và chức năng. </a:t>
            </a:r>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b="0" i="0" kern="1200" dirty="0" smtClean="0">
                <a:solidFill>
                  <a:schemeClr val="tx1"/>
                </a:solidFill>
                <a:latin typeface="Arial" charset="0"/>
                <a:ea typeface="+mn-ea"/>
                <a:cs typeface="+mn-cs"/>
              </a:rPr>
              <a:t>Testcase hiểu nôm na là một tình huống kiểm tra, được thiết kế để kiểm tra một đối tượng có thỏa mãn yêu cầu đặt ra hay không.</a:t>
            </a:r>
            <a:r>
              <a:rPr lang="vi-VN" dirty="0" smtClean="0"/>
              <a:t/>
            </a:r>
            <a:br>
              <a:rPr lang="vi-VN" dirty="0" smtClean="0"/>
            </a:br>
            <a:r>
              <a:rPr lang="vi-VN" sz="1200" b="0" i="0" kern="1200" dirty="0" smtClean="0">
                <a:solidFill>
                  <a:schemeClr val="tx1"/>
                </a:solidFill>
                <a:latin typeface="Arial" charset="0"/>
                <a:ea typeface="+mn-ea"/>
                <a:cs typeface="+mn-cs"/>
              </a:rPr>
              <a:t>Nó bao gồm 3 bước cơ bản : </a:t>
            </a:r>
            <a:r>
              <a:rPr lang="vi-VN" dirty="0" smtClean="0"/>
              <a:t/>
            </a:r>
            <a:br>
              <a:rPr lang="vi-VN" dirty="0" smtClean="0"/>
            </a:br>
            <a:r>
              <a:rPr lang="vi-VN" sz="1200" b="0" i="0" kern="1200" dirty="0" smtClean="0">
                <a:solidFill>
                  <a:schemeClr val="tx1"/>
                </a:solidFill>
                <a:latin typeface="Arial" charset="0"/>
                <a:ea typeface="+mn-ea"/>
                <a:cs typeface="+mn-cs"/>
              </a:rPr>
              <a:t>- Mô tả : đặc tả các điều kiện cần cố để tiến hành kiểm tra.</a:t>
            </a:r>
            <a:r>
              <a:rPr lang="vi-VN" dirty="0" smtClean="0"/>
              <a:t/>
            </a:r>
            <a:br>
              <a:rPr lang="vi-VN" dirty="0" smtClean="0"/>
            </a:br>
            <a:r>
              <a:rPr lang="vi-VN" sz="1200" b="0" i="0" kern="1200" dirty="0" smtClean="0">
                <a:solidFill>
                  <a:schemeClr val="tx1"/>
                </a:solidFill>
                <a:latin typeface="Arial" charset="0"/>
                <a:ea typeface="+mn-ea"/>
                <a:cs typeface="+mn-cs"/>
              </a:rPr>
              <a:t>- Nhập : đặc tả đối tượng hoặc dữ liệu cần thiết, được sử dụng làm đầu vào để thực hiện kiểm tra.</a:t>
            </a:r>
            <a:r>
              <a:rPr lang="vi-VN" dirty="0" smtClean="0"/>
              <a:t/>
            </a:r>
            <a:br>
              <a:rPr lang="vi-VN" dirty="0" smtClean="0"/>
            </a:br>
            <a:r>
              <a:rPr lang="vi-VN" sz="1200" b="0" i="0" kern="1200" dirty="0" smtClean="0">
                <a:solidFill>
                  <a:schemeClr val="tx1"/>
                </a:solidFill>
                <a:latin typeface="Arial" charset="0"/>
                <a:ea typeface="+mn-ea"/>
                <a:cs typeface="+mn-cs"/>
              </a:rPr>
              <a:t>- Kết quả mong chờ : kết quả trả về từ đối tượng kiểm tra.</a:t>
            </a:r>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17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err="1" smtClean="0">
                <a:solidFill>
                  <a:schemeClr val="tx1"/>
                </a:solidFill>
                <a:effectLst/>
                <a:latin typeface="Arial" charset="0"/>
                <a:ea typeface="+mn-ea"/>
                <a:cs typeface="+mn-cs"/>
              </a:rPr>
              <a:t>Thông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thường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loại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này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tốn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rất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nhiều</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thời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gian</a:t>
            </a:r>
            <a:r>
              <a:rPr lang="en-US" sz="1200" kern="1200" dirty="0" smtClean="0">
                <a:solidFill>
                  <a:schemeClr val="tx1"/>
                </a:solidFill>
                <a:effectLst/>
                <a:latin typeface="Arial" charset="0"/>
                <a:ea typeface="+mn-ea"/>
                <a:cs typeface="+mn-cs"/>
              </a:rPr>
              <a:t>.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Ở </a:t>
            </a:r>
            <a:r>
              <a:rPr lang="en-US" sz="1200" kern="1200" dirty="0" err="1" smtClean="0">
                <a:solidFill>
                  <a:schemeClr val="tx1"/>
                </a:solidFill>
                <a:effectLst/>
                <a:latin typeface="Arial" charset="0"/>
                <a:ea typeface="+mn-ea"/>
                <a:cs typeface="+mn-cs"/>
              </a:rPr>
              <a:t>mức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độ</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hệ</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thống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người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cũng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tìm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kiếm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lỗi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nhưng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trọng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tâm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đánh</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giá</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về</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hoạt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động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thao</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sự</a:t>
            </a:r>
            <a:r>
              <a:rPr lang="en-US" sz="1200" kern="1200" dirty="0" smtClean="0">
                <a:solidFill>
                  <a:schemeClr val="tx1"/>
                </a:solidFill>
                <a:effectLst/>
                <a:latin typeface="Arial" charset="0"/>
                <a:ea typeface="+mn-ea"/>
                <a:cs typeface="+mn-cs"/>
              </a:rPr>
              <a:t> tin </a:t>
            </a:r>
            <a:r>
              <a:rPr lang="en-US" sz="1200" kern="1200" dirty="0" err="1" smtClean="0">
                <a:solidFill>
                  <a:schemeClr val="tx1"/>
                </a:solidFill>
                <a:effectLst/>
                <a:latin typeface="Arial" charset="0"/>
                <a:ea typeface="+mn-ea"/>
                <a:cs typeface="+mn-cs"/>
              </a:rPr>
              <a:t>cậy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yêu</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cầu</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liên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quan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đến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chất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lượng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của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toàn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hệ</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thống</a:t>
            </a:r>
            <a:r>
              <a:rPr lang="en-US" sz="1200" kern="1200" dirty="0" smtClean="0">
                <a:solidFill>
                  <a:schemeClr val="tx1"/>
                </a:solidFill>
                <a:effectLst/>
                <a:latin typeface="Arial" charset="0"/>
                <a:ea typeface="+mn-ea"/>
                <a:cs typeface="+mn-cs"/>
              </a:rPr>
              <a:t>.</a:t>
            </a:r>
          </a:p>
          <a:p>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25</a:t>
            </a:fld>
            <a:endParaRPr lang="en-US"/>
          </a:p>
        </p:txBody>
      </p:sp>
    </p:spTree>
    <p:extLst>
      <p:ext uri="{BB962C8B-B14F-4D97-AF65-F5344CB8AC3E}">
        <p14:creationId xmlns="" xmlns:p14="http://schemas.microsoft.com/office/powerpoint/2010/main" val="2837052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err="1" smtClean="0">
                <a:solidFill>
                  <a:schemeClr val="tx1"/>
                </a:solidFill>
                <a:effectLst/>
                <a:latin typeface="Arial" charset="0"/>
                <a:ea typeface="+mn-ea"/>
                <a:cs typeface="+mn-cs"/>
              </a:rPr>
              <a:t>Điểm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nhau</a:t>
            </a:r>
            <a:r>
              <a:rPr lang="en-US" sz="1200" kern="1200" dirty="0" smtClean="0">
                <a:solidFill>
                  <a:schemeClr val="tx1"/>
                </a:solidFill>
                <a:effectLst/>
                <a:latin typeface="Arial" charset="0"/>
                <a:ea typeface="+mn-ea"/>
                <a:cs typeface="+mn-cs"/>
              </a:rPr>
              <a:t> then </a:t>
            </a:r>
            <a:r>
              <a:rPr lang="en-US" sz="1200" kern="1200" dirty="0" err="1" smtClean="0">
                <a:solidFill>
                  <a:schemeClr val="tx1"/>
                </a:solidFill>
                <a:effectLst/>
                <a:latin typeface="Arial" charset="0"/>
                <a:ea typeface="+mn-ea"/>
                <a:cs typeface="+mn-cs"/>
              </a:rPr>
              <a:t>chốt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giữa</a:t>
            </a:r>
            <a:r>
              <a:rPr lang="en-US" sz="1200" kern="1200" dirty="0" smtClean="0">
                <a:solidFill>
                  <a:schemeClr val="tx1"/>
                </a:solidFill>
                <a:effectLst/>
                <a:latin typeface="Arial" charset="0"/>
                <a:ea typeface="+mn-ea"/>
                <a:cs typeface="+mn-cs"/>
              </a:rPr>
              <a:t> Integration Test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System Test </a:t>
            </a:r>
            <a:r>
              <a:rPr lang="en-US" sz="1200" kern="1200" dirty="0" err="1" smtClean="0">
                <a:solidFill>
                  <a:schemeClr val="tx1"/>
                </a:solidFill>
                <a:effectLst/>
                <a:latin typeface="Arial" charset="0"/>
                <a:ea typeface="+mn-ea"/>
                <a:cs typeface="+mn-cs"/>
              </a:rPr>
              <a:t>là</a:t>
            </a:r>
            <a:r>
              <a:rPr lang="en-US" sz="1200" kern="1200" dirty="0" smtClean="0">
                <a:solidFill>
                  <a:schemeClr val="tx1"/>
                </a:solidFill>
                <a:effectLst/>
                <a:latin typeface="Arial" charset="0"/>
                <a:ea typeface="+mn-ea"/>
                <a:cs typeface="+mn-cs"/>
              </a:rPr>
              <a:t> System Test </a:t>
            </a:r>
            <a:r>
              <a:rPr lang="en-US" sz="1200" kern="1200" dirty="0" err="1" smtClean="0">
                <a:solidFill>
                  <a:schemeClr val="tx1"/>
                </a:solidFill>
                <a:effectLst/>
                <a:latin typeface="Arial" charset="0"/>
                <a:ea typeface="+mn-ea"/>
                <a:cs typeface="+mn-cs"/>
              </a:rPr>
              <a:t>chú</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trọng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hành</a:t>
            </a:r>
            <a:r>
              <a:rPr lang="en-US" sz="1200" kern="1200" dirty="0" smtClean="0">
                <a:solidFill>
                  <a:schemeClr val="tx1"/>
                </a:solidFill>
                <a:effectLst/>
                <a:latin typeface="Arial" charset="0"/>
                <a:ea typeface="+mn-ea"/>
                <a:cs typeface="+mn-cs"/>
              </a:rPr>
              <a:t> vi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lỗi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trên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toàn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hệ</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thống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còn</a:t>
            </a:r>
            <a:r>
              <a:rPr lang="en-US" sz="1200" kern="1200" dirty="0" smtClean="0">
                <a:solidFill>
                  <a:schemeClr val="tx1"/>
                </a:solidFill>
                <a:effectLst/>
                <a:latin typeface="Arial" charset="0"/>
                <a:ea typeface="+mn-ea"/>
                <a:cs typeface="+mn-cs"/>
              </a:rPr>
              <a:t> Integration Test </a:t>
            </a:r>
            <a:r>
              <a:rPr lang="en-US" sz="1200" kern="1200" dirty="0" err="1" smtClean="0">
                <a:solidFill>
                  <a:schemeClr val="tx1"/>
                </a:solidFill>
                <a:effectLst/>
                <a:latin typeface="Arial" charset="0"/>
                <a:ea typeface="+mn-ea"/>
                <a:cs typeface="+mn-cs"/>
              </a:rPr>
              <a:t>chú</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trọng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sự</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giao</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tiếp</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giữa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đơn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thể</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hoặc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đối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tượng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chúng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làm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việc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cùng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nhau</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thường</a:t>
            </a:r>
            <a:r>
              <a:rPr lang="en-US" sz="1200" kern="1200" dirty="0" smtClean="0">
                <a:solidFill>
                  <a:schemeClr val="tx1"/>
                </a:solidFill>
                <a:effectLst/>
                <a:latin typeface="Arial" charset="0"/>
                <a:ea typeface="+mn-ea"/>
                <a:cs typeface="+mn-cs"/>
              </a:rPr>
              <a:t> ta </a:t>
            </a:r>
            <a:r>
              <a:rPr lang="en-US" sz="1200" kern="1200" dirty="0" err="1" smtClean="0">
                <a:solidFill>
                  <a:schemeClr val="tx1"/>
                </a:solidFill>
                <a:effectLst/>
                <a:latin typeface="Arial" charset="0"/>
                <a:ea typeface="+mn-ea"/>
                <a:cs typeface="+mn-cs"/>
              </a:rPr>
              <a:t>phải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thực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hiện</a:t>
            </a:r>
            <a:r>
              <a:rPr lang="en-US" sz="1200" kern="1200" dirty="0" smtClean="0">
                <a:solidFill>
                  <a:schemeClr val="tx1"/>
                </a:solidFill>
                <a:effectLst/>
                <a:latin typeface="Arial" charset="0"/>
                <a:ea typeface="+mn-ea"/>
                <a:cs typeface="+mn-cs"/>
              </a:rPr>
              <a:t> Unit Test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Integration Test </a:t>
            </a:r>
            <a:r>
              <a:rPr lang="en-US" sz="1200" kern="1200" dirty="0" err="1" smtClean="0">
                <a:solidFill>
                  <a:schemeClr val="tx1"/>
                </a:solidFill>
                <a:effectLst/>
                <a:latin typeface="Arial" charset="0"/>
                <a:ea typeface="+mn-ea"/>
                <a:cs typeface="+mn-cs"/>
              </a:rPr>
              <a:t>để</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bảo</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đảm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mọi</a:t>
            </a:r>
            <a:r>
              <a:rPr lang="en-US" sz="1200" kern="1200" dirty="0" smtClean="0">
                <a:solidFill>
                  <a:schemeClr val="tx1"/>
                </a:solidFill>
                <a:effectLst/>
                <a:latin typeface="Arial" charset="0"/>
                <a:ea typeface="+mn-ea"/>
                <a:cs typeface="+mn-cs"/>
              </a:rPr>
              <a:t> Unit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sự</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tương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giữa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chúng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hoạt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động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chính</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xác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trước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thực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hiện</a:t>
            </a:r>
            <a:r>
              <a:rPr lang="en-US" sz="1200" kern="1200" dirty="0" smtClean="0">
                <a:solidFill>
                  <a:schemeClr val="tx1"/>
                </a:solidFill>
                <a:effectLst/>
                <a:latin typeface="Arial" charset="0"/>
                <a:ea typeface="+mn-ea"/>
                <a:cs typeface="+mn-cs"/>
              </a:rPr>
              <a:t> System Test.</a:t>
            </a:r>
          </a:p>
          <a:p>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26</a:t>
            </a:fld>
            <a:endParaRPr lang="en-US"/>
          </a:p>
        </p:txBody>
      </p:sp>
    </p:spTree>
    <p:extLst>
      <p:ext uri="{BB962C8B-B14F-4D97-AF65-F5344CB8AC3E}">
        <p14:creationId xmlns="" xmlns:p14="http://schemas.microsoft.com/office/powerpoint/2010/main" val="3453513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Arial" charset="0"/>
                <a:ea typeface="+mn-ea"/>
                <a:cs typeface="+mn-cs"/>
              </a:rPr>
              <a:t>Ví</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dụ</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một</a:t>
            </a:r>
            <a:r>
              <a:rPr lang="en-US" sz="1200" kern="1200" dirty="0" smtClean="0">
                <a:solidFill>
                  <a:schemeClr val="tx1"/>
                </a:solidFill>
                <a:effectLst/>
                <a:latin typeface="Arial" charset="0"/>
                <a:ea typeface="+mn-ea"/>
                <a:cs typeface="+mn-cs"/>
              </a:rPr>
              <a:t> PM </a:t>
            </a:r>
            <a:r>
              <a:rPr lang="en-US" sz="1200" kern="1200" dirty="0" err="1" smtClean="0">
                <a:solidFill>
                  <a:schemeClr val="tx1"/>
                </a:solidFill>
                <a:effectLst/>
                <a:latin typeface="Arial" charset="0"/>
                <a:ea typeface="+mn-ea"/>
                <a:cs typeface="+mn-cs"/>
              </a:rPr>
              <a:t>đang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phát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triển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cho</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thấy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chạy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tốt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năng</a:t>
            </a:r>
            <a:r>
              <a:rPr lang="en-US" sz="1200" kern="1200" dirty="0" smtClean="0">
                <a:solidFill>
                  <a:schemeClr val="tx1"/>
                </a:solidFill>
                <a:effectLst/>
                <a:latin typeface="Arial" charset="0"/>
                <a:ea typeface="+mn-ea"/>
                <a:cs typeface="+mn-cs"/>
              </a:rPr>
              <a:t> A, B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C. </a:t>
            </a:r>
            <a:r>
              <a:rPr lang="en-US" sz="1200" kern="1200" dirty="0" err="1" smtClean="0">
                <a:solidFill>
                  <a:schemeClr val="tx1"/>
                </a:solidFill>
                <a:effectLst/>
                <a:latin typeface="Arial" charset="0"/>
                <a:ea typeface="+mn-ea"/>
                <a:cs typeface="+mn-cs"/>
              </a:rPr>
              <a:t>Khi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thay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đổi</a:t>
            </a:r>
            <a:r>
              <a:rPr lang="en-US" sz="1200" kern="1200" dirty="0" smtClean="0">
                <a:solidFill>
                  <a:schemeClr val="tx1"/>
                </a:solidFill>
                <a:effectLst/>
                <a:latin typeface="Arial" charset="0"/>
                <a:ea typeface="+mn-ea"/>
                <a:cs typeface="+mn-cs"/>
              </a:rPr>
              <a:t> code </a:t>
            </a:r>
            <a:r>
              <a:rPr lang="en-US" sz="1200" kern="1200" dirty="0" err="1" smtClean="0">
                <a:solidFill>
                  <a:schemeClr val="tx1"/>
                </a:solidFill>
                <a:effectLst/>
                <a:latin typeface="Arial" charset="0"/>
                <a:ea typeface="+mn-ea"/>
                <a:cs typeface="+mn-cs"/>
              </a:rPr>
              <a:t>của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năng</a:t>
            </a:r>
            <a:r>
              <a:rPr lang="en-US" sz="1200" kern="1200" dirty="0" smtClean="0">
                <a:solidFill>
                  <a:schemeClr val="tx1"/>
                </a:solidFill>
                <a:effectLst/>
                <a:latin typeface="Arial" charset="0"/>
                <a:ea typeface="+mn-ea"/>
                <a:cs typeface="+mn-cs"/>
              </a:rPr>
              <a:t> C, </a:t>
            </a:r>
            <a:r>
              <a:rPr lang="en-US" sz="1200" kern="1200" dirty="0" err="1" smtClean="0">
                <a:solidFill>
                  <a:schemeClr val="tx1"/>
                </a:solidFill>
                <a:effectLst/>
                <a:latin typeface="Arial" charset="0"/>
                <a:ea typeface="+mn-ea"/>
                <a:cs typeface="+mn-cs"/>
              </a:rPr>
              <a:t>nếu</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chỉ</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năng</a:t>
            </a:r>
            <a:r>
              <a:rPr lang="en-US" sz="1200" kern="1200" dirty="0" smtClean="0">
                <a:solidFill>
                  <a:schemeClr val="tx1"/>
                </a:solidFill>
                <a:effectLst/>
                <a:latin typeface="Arial" charset="0"/>
                <a:ea typeface="+mn-ea"/>
                <a:cs typeface="+mn-cs"/>
              </a:rPr>
              <a:t> C </a:t>
            </a:r>
            <a:r>
              <a:rPr lang="en-US" sz="1200" kern="1200" dirty="0" err="1" smtClean="0">
                <a:solidFill>
                  <a:schemeClr val="tx1"/>
                </a:solidFill>
                <a:effectLst/>
                <a:latin typeface="Arial" charset="0"/>
                <a:ea typeface="+mn-ea"/>
                <a:cs typeface="+mn-cs"/>
              </a:rPr>
              <a:t>thì</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chưa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đủ</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cần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phải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lại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tất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cả</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năng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liên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quan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đến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năng</a:t>
            </a:r>
            <a:r>
              <a:rPr lang="en-US" sz="1200" kern="1200" dirty="0" smtClean="0">
                <a:solidFill>
                  <a:schemeClr val="tx1"/>
                </a:solidFill>
                <a:effectLst/>
                <a:latin typeface="Arial" charset="0"/>
                <a:ea typeface="+mn-ea"/>
                <a:cs typeface="+mn-cs"/>
              </a:rPr>
              <a:t> C, </a:t>
            </a:r>
            <a:r>
              <a:rPr lang="en-US" sz="1200" kern="1200" dirty="0" err="1" smtClean="0">
                <a:solidFill>
                  <a:schemeClr val="tx1"/>
                </a:solidFill>
                <a:effectLst/>
                <a:latin typeface="Arial" charset="0"/>
                <a:ea typeface="+mn-ea"/>
                <a:cs typeface="+mn-cs"/>
              </a:rPr>
              <a:t>trong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ví</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dụ</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này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là</a:t>
            </a:r>
            <a:r>
              <a:rPr lang="en-US" sz="1200" kern="1200" dirty="0" smtClean="0">
                <a:solidFill>
                  <a:schemeClr val="tx1"/>
                </a:solidFill>
                <a:effectLst/>
                <a:latin typeface="Arial" charset="0"/>
                <a:ea typeface="+mn-ea"/>
                <a:cs typeface="+mn-cs"/>
              </a:rPr>
              <a:t> A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B. </a:t>
            </a:r>
            <a:r>
              <a:rPr lang="en-US" sz="1200" kern="1200" dirty="0" err="1" smtClean="0">
                <a:solidFill>
                  <a:schemeClr val="tx1"/>
                </a:solidFill>
                <a:effectLst/>
                <a:latin typeface="Arial" charset="0"/>
                <a:ea typeface="+mn-ea"/>
                <a:cs typeface="+mn-cs"/>
              </a:rPr>
              <a:t>Lý</a:t>
            </a:r>
            <a:r>
              <a:rPr lang="en-US" sz="1200" kern="1200" dirty="0" smtClean="0">
                <a:solidFill>
                  <a:schemeClr val="tx1"/>
                </a:solidFill>
                <a:effectLst/>
                <a:latin typeface="Arial" charset="0"/>
                <a:ea typeface="+mn-ea"/>
                <a:cs typeface="+mn-cs"/>
              </a:rPr>
              <a:t> do </a:t>
            </a:r>
            <a:r>
              <a:rPr lang="en-US" sz="1200" kern="1200" dirty="0" err="1" smtClean="0">
                <a:solidFill>
                  <a:schemeClr val="tx1"/>
                </a:solidFill>
                <a:effectLst/>
                <a:latin typeface="Arial" charset="0"/>
                <a:ea typeface="+mn-ea"/>
                <a:cs typeface="+mn-cs"/>
              </a:rPr>
              <a:t>là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khi</a:t>
            </a:r>
            <a:r>
              <a:rPr lang="en-US" sz="1200" kern="1200" dirty="0" smtClean="0">
                <a:solidFill>
                  <a:schemeClr val="tx1"/>
                </a:solidFill>
                <a:effectLst/>
                <a:latin typeface="Arial" charset="0"/>
                <a:ea typeface="+mn-ea"/>
                <a:cs typeface="+mn-cs"/>
              </a:rPr>
              <a:t> C </a:t>
            </a:r>
            <a:r>
              <a:rPr lang="en-US" sz="1200" kern="1200" dirty="0" err="1" smtClean="0">
                <a:solidFill>
                  <a:schemeClr val="tx1"/>
                </a:solidFill>
                <a:effectLst/>
                <a:latin typeface="Arial" charset="0"/>
                <a:ea typeface="+mn-ea"/>
                <a:cs typeface="+mn-cs"/>
              </a:rPr>
              <a:t>thay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đổi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thể</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sẽ</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làm</a:t>
            </a:r>
            <a:r>
              <a:rPr lang="en-US" sz="1200" kern="1200" dirty="0" smtClean="0">
                <a:solidFill>
                  <a:schemeClr val="tx1"/>
                </a:solidFill>
                <a:effectLst/>
                <a:latin typeface="Arial" charset="0"/>
                <a:ea typeface="+mn-ea"/>
                <a:cs typeface="+mn-cs"/>
              </a:rPr>
              <a:t> A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B </a:t>
            </a:r>
            <a:r>
              <a:rPr lang="en-US" sz="1200" kern="1200" dirty="0" err="1" smtClean="0">
                <a:solidFill>
                  <a:schemeClr val="tx1"/>
                </a:solidFill>
                <a:effectLst/>
                <a:latin typeface="Arial" charset="0"/>
                <a:ea typeface="+mn-ea"/>
                <a:cs typeface="+mn-cs"/>
              </a:rPr>
              <a:t>không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còn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làm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việc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đúng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nữa</a:t>
            </a:r>
            <a:r>
              <a:rPr lang="en-US" sz="1200" kern="1200" dirty="0" smtClean="0">
                <a:solidFill>
                  <a:schemeClr val="tx1"/>
                </a:solidFill>
                <a:effectLst/>
                <a:latin typeface="Arial" charset="0"/>
                <a:ea typeface="+mn-ea"/>
                <a:cs typeface="+mn-cs"/>
              </a:rPr>
              <a:t>.</a:t>
            </a:r>
          </a:p>
          <a:p>
            <a:r>
              <a:rPr lang="en-US" sz="1200" kern="1200" dirty="0" err="1" smtClean="0">
                <a:solidFill>
                  <a:schemeClr val="tx1"/>
                </a:solidFill>
                <a:effectLst/>
                <a:latin typeface="Arial" charset="0"/>
                <a:ea typeface="+mn-ea"/>
                <a:cs typeface="+mn-cs"/>
              </a:rPr>
              <a:t>Mặc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dù</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một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mức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thực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tế</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lại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cho</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thấy</a:t>
            </a:r>
            <a:r>
              <a:rPr lang="en-US" sz="1200" kern="1200" dirty="0" smtClean="0">
                <a:solidFill>
                  <a:schemeClr val="tx1"/>
                </a:solidFill>
                <a:effectLst/>
                <a:latin typeface="Arial" charset="0"/>
                <a:ea typeface="+mn-ea"/>
                <a:cs typeface="+mn-cs"/>
              </a:rPr>
              <a:t> Regression Test </a:t>
            </a:r>
            <a:r>
              <a:rPr lang="en-US" sz="1200" kern="1200" dirty="0" err="1" smtClean="0">
                <a:solidFill>
                  <a:schemeClr val="tx1"/>
                </a:solidFill>
                <a:effectLst/>
                <a:latin typeface="Arial" charset="0"/>
                <a:ea typeface="+mn-ea"/>
                <a:cs typeface="+mn-cs"/>
              </a:rPr>
              <a:t>là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một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trong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những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loại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tốn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nhiều</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thời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gian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nhất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Tuy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thế</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việc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bỏ</a:t>
            </a:r>
            <a:r>
              <a:rPr lang="en-US" sz="1200" kern="1200" dirty="0" smtClean="0">
                <a:solidFill>
                  <a:schemeClr val="tx1"/>
                </a:solidFill>
                <a:effectLst/>
                <a:latin typeface="Arial" charset="0"/>
                <a:ea typeface="+mn-ea"/>
                <a:cs typeface="+mn-cs"/>
              </a:rPr>
              <a:t> qua Regression Test </a:t>
            </a:r>
            <a:r>
              <a:rPr lang="en-US" sz="1200" kern="1200" dirty="0" err="1" smtClean="0">
                <a:solidFill>
                  <a:schemeClr val="tx1"/>
                </a:solidFill>
                <a:effectLst/>
                <a:latin typeface="Arial" charset="0"/>
                <a:ea typeface="+mn-ea"/>
                <a:cs typeface="+mn-cs"/>
              </a:rPr>
              <a:t>là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được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phép</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vì</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thể</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dẫn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đến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tình</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trạng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phát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sinh</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hoặc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tái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xuất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hiện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những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lỗi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nghiêm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trọng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mặc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dù</a:t>
            </a:r>
            <a:r>
              <a:rPr lang="en-US" sz="1200" kern="1200" dirty="0" smtClean="0">
                <a:solidFill>
                  <a:schemeClr val="tx1"/>
                </a:solidFill>
                <a:effectLst/>
                <a:latin typeface="Arial" charset="0"/>
                <a:ea typeface="+mn-ea"/>
                <a:cs typeface="+mn-cs"/>
              </a:rPr>
              <a:t> ta "</a:t>
            </a:r>
            <a:r>
              <a:rPr lang="en-US" sz="1200" kern="1200" dirty="0" err="1" smtClean="0">
                <a:solidFill>
                  <a:schemeClr val="tx1"/>
                </a:solidFill>
                <a:effectLst/>
                <a:latin typeface="Arial" charset="0"/>
                <a:ea typeface="+mn-ea"/>
                <a:cs typeface="+mn-cs"/>
              </a:rPr>
              <a:t>tưởng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rằng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những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lỗi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hoặc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hoặc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đã</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được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sửa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chữa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rồi</a:t>
            </a:r>
            <a:r>
              <a:rPr lang="en-US" sz="1200" kern="1200" dirty="0" smtClean="0">
                <a:solidFill>
                  <a:schemeClr val="tx1"/>
                </a:solidFill>
                <a:effectLst/>
                <a:latin typeface="Arial" charset="0"/>
                <a:ea typeface="+mn-ea"/>
                <a:cs typeface="+mn-cs"/>
              </a:rPr>
              <a:t>!</a:t>
            </a:r>
          </a:p>
          <a:p>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29</a:t>
            </a:fld>
            <a:endParaRPr lang="en-US"/>
          </a:p>
        </p:txBody>
      </p:sp>
    </p:spTree>
    <p:extLst>
      <p:ext uri="{BB962C8B-B14F-4D97-AF65-F5344CB8AC3E}">
        <p14:creationId xmlns="" xmlns:p14="http://schemas.microsoft.com/office/powerpoint/2010/main" val="1687704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Bài</a:t>
            </a:r>
            <a:r>
              <a:rPr lang="en-US" baseline="0" dirty="0" smtClean="0"/>
              <a:t> </a:t>
            </a:r>
            <a:r>
              <a:rPr lang="en-US" baseline="0" dirty="0" err="1" smtClean="0"/>
              <a:t>tập</a:t>
            </a:r>
            <a:r>
              <a:rPr lang="en-US" baseline="0" dirty="0" smtClean="0"/>
              <a:t> </a:t>
            </a:r>
            <a:r>
              <a:rPr lang="en-US" baseline="0" dirty="0" err="1" smtClean="0"/>
              <a:t>nhóm</a:t>
            </a:r>
            <a:r>
              <a:rPr lang="en-US" baseline="0" dirty="0" smtClean="0"/>
              <a:t>: </a:t>
            </a:r>
            <a:r>
              <a:rPr lang="en-US" baseline="0" dirty="0" err="1" smtClean="0"/>
              <a:t>Tìm</a:t>
            </a:r>
            <a:r>
              <a:rPr lang="en-US" baseline="0" dirty="0" smtClean="0"/>
              <a:t> </a:t>
            </a:r>
            <a:r>
              <a:rPr lang="en-US" baseline="0" dirty="0" err="1" smtClean="0"/>
              <a:t>một</a:t>
            </a:r>
            <a:r>
              <a:rPr lang="en-US" baseline="0" dirty="0" smtClean="0"/>
              <a:t> </a:t>
            </a:r>
            <a:r>
              <a:rPr lang="en-US" baseline="0" dirty="0" err="1" smtClean="0"/>
              <a:t>dự</a:t>
            </a:r>
            <a:r>
              <a:rPr lang="en-US" baseline="0" dirty="0" smtClean="0"/>
              <a:t> </a:t>
            </a:r>
            <a:r>
              <a:rPr lang="en-US" baseline="0" dirty="0" err="1" smtClean="0"/>
              <a:t>án</a:t>
            </a:r>
            <a:r>
              <a:rPr lang="en-US" baseline="0" dirty="0" smtClean="0"/>
              <a:t>, </a:t>
            </a:r>
            <a:r>
              <a:rPr lang="en-US" baseline="0" dirty="0" err="1" smtClean="0"/>
              <a:t>lập</a:t>
            </a:r>
            <a:r>
              <a:rPr lang="en-US" baseline="0" dirty="0" smtClean="0"/>
              <a:t> </a:t>
            </a:r>
            <a:r>
              <a:rPr lang="en-US" baseline="0" dirty="0" err="1" smtClean="0"/>
              <a:t>nhóm</a:t>
            </a:r>
            <a:r>
              <a:rPr lang="en-US" baseline="0" dirty="0" smtClean="0"/>
              <a:t> </a:t>
            </a:r>
            <a:r>
              <a:rPr lang="en-US" baseline="0" dirty="0" err="1" smtClean="0"/>
              <a:t>và</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testplan</a:t>
            </a:r>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45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079" name="Picture 7" descr="1"/>
          <p:cNvPicPr>
            <a:picLocks noChangeAspect="1" noChangeArrowheads="1"/>
          </p:cNvPicPr>
          <p:nvPr/>
        </p:nvPicPr>
        <p:blipFill>
          <a:blip r:embed="rId2"/>
          <a:srcRect/>
          <a:stretch>
            <a:fillRect/>
          </a:stretch>
        </p:blipFill>
        <p:spPr bwMode="gray">
          <a:xfrm>
            <a:off x="0" y="0"/>
            <a:ext cx="9144000" cy="6858000"/>
          </a:xfrm>
          <a:prstGeom prst="rect">
            <a:avLst/>
          </a:prstGeom>
          <a:noFill/>
        </p:spPr>
      </p:pic>
      <p:sp>
        <p:nvSpPr>
          <p:cNvPr id="3341" name="Rectangle 269"/>
          <p:cNvSpPr>
            <a:spLocks noChangeArrowheads="1"/>
          </p:cNvSpPr>
          <p:nvPr/>
        </p:nvSpPr>
        <p:spPr bwMode="hidden">
          <a:xfrm>
            <a:off x="1828800" y="5835650"/>
            <a:ext cx="5867400" cy="782638"/>
          </a:xfrm>
          <a:prstGeom prst="rect">
            <a:avLst/>
          </a:prstGeom>
          <a:gradFill rotWithShape="1">
            <a:gsLst>
              <a:gs pos="0">
                <a:srgbClr val="000000">
                  <a:alpha val="39999"/>
                </a:srgbClr>
              </a:gs>
              <a:gs pos="100000">
                <a:srgbClr val="000000">
                  <a:gamma/>
                  <a:shade val="0"/>
                  <a:invGamma/>
                  <a:alpha val="0"/>
                </a:srgbClr>
              </a:gs>
            </a:gsLst>
            <a:lin ang="0" scaled="1"/>
          </a:gradFill>
          <a:ln w="9525" algn="ctr">
            <a:noFill/>
            <a:miter lim="800000"/>
            <a:headEnd/>
            <a:tailEnd/>
          </a:ln>
          <a:effectLst/>
        </p:spPr>
        <p:txBody>
          <a:bodyPr wrap="none" anchor="ctr"/>
          <a:lstStyle/>
          <a:p>
            <a:endParaRPr lang="en-US"/>
          </a:p>
        </p:txBody>
      </p:sp>
      <p:pic>
        <p:nvPicPr>
          <p:cNvPr id="3340" name="Picture 268" descr="Picture2"/>
          <p:cNvPicPr>
            <a:picLocks noChangeAspect="1" noChangeArrowheads="1"/>
          </p:cNvPicPr>
          <p:nvPr/>
        </p:nvPicPr>
        <p:blipFill>
          <a:blip r:embed="rId3"/>
          <a:srcRect/>
          <a:stretch>
            <a:fillRect/>
          </a:stretch>
        </p:blipFill>
        <p:spPr bwMode="auto">
          <a:xfrm>
            <a:off x="0" y="2951163"/>
            <a:ext cx="9167813" cy="3684587"/>
          </a:xfrm>
          <a:prstGeom prst="rect">
            <a:avLst/>
          </a:prstGeom>
          <a:noFill/>
        </p:spPr>
      </p:pic>
      <p:sp>
        <p:nvSpPr>
          <p:cNvPr id="3074" name="Rectangle 2"/>
          <p:cNvSpPr>
            <a:spLocks noGrp="1" noChangeArrowheads="1"/>
          </p:cNvSpPr>
          <p:nvPr>
            <p:ph type="ctrTitle"/>
          </p:nvPr>
        </p:nvSpPr>
        <p:spPr bwMode="gray">
          <a:xfrm>
            <a:off x="304800" y="1295400"/>
            <a:ext cx="6324600" cy="1371600"/>
          </a:xfrm>
        </p:spPr>
        <p:txBody>
          <a:bodyPr/>
          <a:lstStyle>
            <a:lvl1pPr>
              <a:defRPr sz="5000" i="1"/>
            </a:lvl1pPr>
          </a:lstStyle>
          <a:p>
            <a:r>
              <a:rPr lang="en-US" dirty="0" smtClean="0"/>
              <a:t>Click to edit Master title style</a:t>
            </a:r>
            <a:endParaRPr lang="en-US" dirty="0"/>
          </a:p>
        </p:txBody>
      </p:sp>
      <p:sp>
        <p:nvSpPr>
          <p:cNvPr id="3075" name="Rectangle 3"/>
          <p:cNvSpPr>
            <a:spLocks noGrp="1" noChangeArrowheads="1"/>
          </p:cNvSpPr>
          <p:nvPr>
            <p:ph type="subTitle" idx="1" hasCustomPrompt="1"/>
          </p:nvPr>
        </p:nvSpPr>
        <p:spPr bwMode="gray">
          <a:xfrm>
            <a:off x="304800" y="2743200"/>
            <a:ext cx="6400800" cy="381000"/>
          </a:xfrm>
        </p:spPr>
        <p:txBody>
          <a:bodyPr/>
          <a:lstStyle>
            <a:lvl1pPr marL="0" indent="0">
              <a:buFontTx/>
              <a:buNone/>
              <a:defRPr sz="2000" baseline="0">
                <a:solidFill>
                  <a:schemeClr val="accent1"/>
                </a:solidFill>
              </a:defRPr>
            </a:lvl1pPr>
          </a:lstStyle>
          <a:p>
            <a:r>
              <a:rPr lang="en-US" dirty="0" err="1" smtClean="0"/>
              <a:t>Th.S</a:t>
            </a:r>
            <a:r>
              <a:rPr lang="en-US" dirty="0" smtClean="0"/>
              <a:t> </a:t>
            </a:r>
            <a:r>
              <a:rPr lang="en-US" dirty="0" err="1" smtClean="0"/>
              <a:t>Nguyễn</a:t>
            </a:r>
            <a:r>
              <a:rPr lang="en-US" dirty="0" smtClean="0"/>
              <a:t> </a:t>
            </a:r>
            <a:r>
              <a:rPr lang="en-US" dirty="0" err="1" smtClean="0"/>
              <a:t>Thị</a:t>
            </a:r>
            <a:r>
              <a:rPr lang="en-US" dirty="0" smtClean="0"/>
              <a:t> </a:t>
            </a:r>
            <a:r>
              <a:rPr lang="en-US" dirty="0" err="1" smtClean="0"/>
              <a:t>Kiêm</a:t>
            </a:r>
            <a:r>
              <a:rPr lang="en-US" dirty="0" smtClean="0"/>
              <a:t> </a:t>
            </a:r>
            <a:r>
              <a:rPr lang="en-US" dirty="0" err="1" smtClean="0"/>
              <a:t>Ái</a:t>
            </a:r>
            <a:endParaRPr lang="en-US" dirty="0"/>
          </a:p>
        </p:txBody>
      </p:sp>
      <p:sp>
        <p:nvSpPr>
          <p:cNvPr id="3076" name="Rectangle 4"/>
          <p:cNvSpPr>
            <a:spLocks noGrp="1" noChangeArrowheads="1"/>
          </p:cNvSpPr>
          <p:nvPr>
            <p:ph type="dt" sz="half" idx="2"/>
          </p:nvPr>
        </p:nvSpPr>
        <p:spPr bwMode="gray">
          <a:xfrm>
            <a:off x="2362200" y="6477000"/>
            <a:ext cx="1447800" cy="244475"/>
          </a:xfrm>
        </p:spPr>
        <p:txBody>
          <a:bodyPr/>
          <a:lstStyle>
            <a:lvl1pPr>
              <a:defRPr/>
            </a:lvl1pPr>
          </a:lstStyle>
          <a:p>
            <a:endParaRPr lang="en-US"/>
          </a:p>
        </p:txBody>
      </p:sp>
      <p:sp>
        <p:nvSpPr>
          <p:cNvPr id="3077" name="Rectangle 5"/>
          <p:cNvSpPr>
            <a:spLocks noGrp="1" noChangeArrowheads="1"/>
          </p:cNvSpPr>
          <p:nvPr>
            <p:ph type="ftr" sz="quarter" idx="3"/>
          </p:nvPr>
        </p:nvSpPr>
        <p:spPr bwMode="gray">
          <a:xfrm>
            <a:off x="7391400" y="6477000"/>
            <a:ext cx="1600200" cy="244475"/>
          </a:xfrm>
        </p:spPr>
        <p:txBody>
          <a:bodyPr/>
          <a:lstStyle>
            <a:lvl1pPr algn="r">
              <a:defRPr/>
            </a:lvl1pPr>
          </a:lstStyle>
          <a:p>
            <a:endParaRPr lang="en-US"/>
          </a:p>
        </p:txBody>
      </p:sp>
      <p:sp>
        <p:nvSpPr>
          <p:cNvPr id="3078" name="Rectangle 6"/>
          <p:cNvSpPr>
            <a:spLocks noGrp="1" noChangeArrowheads="1"/>
          </p:cNvSpPr>
          <p:nvPr>
            <p:ph type="sldNum" sz="quarter" idx="4"/>
          </p:nvPr>
        </p:nvSpPr>
        <p:spPr bwMode="gray">
          <a:xfrm>
            <a:off x="5638800" y="6477000"/>
            <a:ext cx="1524000" cy="244475"/>
          </a:xfrm>
        </p:spPr>
        <p:txBody>
          <a:bodyPr/>
          <a:lstStyle>
            <a:lvl1pPr algn="ctr">
              <a:defRPr/>
            </a:lvl1pPr>
          </a:lstStyle>
          <a:p>
            <a:fld id="{411D249C-63D4-4AD9-883C-02E6B0C50EAD}" type="slidenum">
              <a:rPr lang="en-US"/>
              <a:pPr/>
              <a:t>‹#›</a:t>
            </a:fld>
            <a:endParaRPr lang="en-US"/>
          </a:p>
        </p:txBody>
      </p:sp>
      <p:pic>
        <p:nvPicPr>
          <p:cNvPr id="3401" name="Picture 329"/>
          <p:cNvPicPr>
            <a:picLocks noChangeAspect="1" noChangeArrowheads="1"/>
          </p:cNvPicPr>
          <p:nvPr/>
        </p:nvPicPr>
        <p:blipFill>
          <a:blip r:embed="rId4"/>
          <a:srcRect/>
          <a:stretch>
            <a:fillRect/>
          </a:stretch>
        </p:blipFill>
        <p:spPr bwMode="auto">
          <a:xfrm>
            <a:off x="-1828800" y="3581400"/>
            <a:ext cx="1295400" cy="1104900"/>
          </a:xfrm>
          <a:prstGeom prst="rect">
            <a:avLst/>
          </a:prstGeom>
          <a:noFill/>
          <a:ln w="9525">
            <a:noFill/>
            <a:miter lim="800000"/>
            <a:headEnd/>
            <a:tailEnd/>
          </a:ln>
          <a:effectLst/>
        </p:spPr>
      </p:pic>
      <p:sp>
        <p:nvSpPr>
          <p:cNvPr id="3403" name="Rectangle 331"/>
          <p:cNvSpPr>
            <a:spLocks noChangeArrowheads="1"/>
          </p:cNvSpPr>
          <p:nvPr/>
        </p:nvSpPr>
        <p:spPr bwMode="hidden">
          <a:xfrm>
            <a:off x="76200" y="2667000"/>
            <a:ext cx="7315200" cy="76200"/>
          </a:xfrm>
          <a:prstGeom prst="rect">
            <a:avLst/>
          </a:prstGeom>
          <a:gradFill rotWithShape="1">
            <a:gsLst>
              <a:gs pos="0">
                <a:schemeClr val="folHlink"/>
              </a:gs>
              <a:gs pos="100000">
                <a:schemeClr val="folHlink">
                  <a:gamma/>
                  <a:shade val="46275"/>
                  <a:invGamma/>
                  <a:alpha val="0"/>
                </a:schemeClr>
              </a:gs>
            </a:gsLst>
            <a:path path="shape">
              <a:fillToRect l="50000" t="50000" r="50000" b="50000"/>
            </a:path>
          </a:gradFill>
          <a:ln w="9525">
            <a:noFill/>
            <a:miter lim="800000"/>
            <a:headEnd/>
            <a:tailEnd/>
          </a:ln>
          <a:effectLst/>
        </p:spPr>
        <p:txBody>
          <a:bodyPr wrap="none" anchor="ctr"/>
          <a:lstStyle/>
          <a:p>
            <a:endParaRPr lang="en-US"/>
          </a:p>
        </p:txBody>
      </p:sp>
      <p:pic>
        <p:nvPicPr>
          <p:cNvPr id="3405" name="Picture 333" descr="2"/>
          <p:cNvPicPr>
            <a:picLocks noChangeAspect="1" noChangeArrowheads="1"/>
          </p:cNvPicPr>
          <p:nvPr/>
        </p:nvPicPr>
        <p:blipFill>
          <a:blip r:embed="rId5"/>
          <a:srcRect/>
          <a:stretch>
            <a:fillRect/>
          </a:stretch>
        </p:blipFill>
        <p:spPr bwMode="auto">
          <a:xfrm>
            <a:off x="7300913" y="1093788"/>
            <a:ext cx="1009650" cy="2006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340"/>
                                        </p:tgtEl>
                                        <p:attrNameLst>
                                          <p:attrName>style.visibility</p:attrName>
                                        </p:attrNameLst>
                                      </p:cBhvr>
                                      <p:to>
                                        <p:strVal val="visible"/>
                                      </p:to>
                                    </p:set>
                                    <p:animEffect transition="in" filter="wipe(left)">
                                      <p:cBhvr>
                                        <p:cTn id="7" dur="1000"/>
                                        <p:tgtEl>
                                          <p:spTgt spid="3340"/>
                                        </p:tgtEl>
                                      </p:cBhvr>
                                    </p:animEffect>
                                  </p:childTnLst>
                                </p:cTn>
                              </p:par>
                              <p:par>
                                <p:cTn id="8" presetID="22" presetClass="entr" presetSubtype="8" fill="hold" grpId="0" nodeType="withEffect">
                                  <p:stCondLst>
                                    <p:cond delay="200"/>
                                  </p:stCondLst>
                                  <p:childTnLst>
                                    <p:set>
                                      <p:cBhvr>
                                        <p:cTn id="9" dur="1" fill="hold">
                                          <p:stCondLst>
                                            <p:cond delay="0"/>
                                          </p:stCondLst>
                                        </p:cTn>
                                        <p:tgtEl>
                                          <p:spTgt spid="3341"/>
                                        </p:tgtEl>
                                        <p:attrNameLst>
                                          <p:attrName>style.visibility</p:attrName>
                                        </p:attrNameLst>
                                      </p:cBhvr>
                                      <p:to>
                                        <p:strVal val="visible"/>
                                      </p:to>
                                    </p:set>
                                    <p:animEffect transition="in" filter="wipe(left)">
                                      <p:cBhvr>
                                        <p:cTn id="10" dur="1000"/>
                                        <p:tgtEl>
                                          <p:spTgt spid="3341"/>
                                        </p:tgtEl>
                                      </p:cBhvr>
                                    </p:animEffect>
                                  </p:childTnLst>
                                </p:cTn>
                              </p:par>
                            </p:childTnLst>
                          </p:cTn>
                        </p:par>
                        <p:par>
                          <p:cTn id="11" fill="hold">
                            <p:stCondLst>
                              <p:cond delay="1200"/>
                            </p:stCondLst>
                            <p:childTnLst>
                              <p:par>
                                <p:cTn id="12" presetID="0" presetClass="path" presetSubtype="0" accel="50000" decel="50000" fill="hold" nodeType="afterEffect">
                                  <p:stCondLst>
                                    <p:cond delay="0"/>
                                  </p:stCondLst>
                                  <p:childTnLst>
                                    <p:animMotion origin="layout" path="M -3.33333E-6 -1.66512E-7 C 0.13386 0.06591 0.26407 0.2352 0.26754 0.23219 C 0.27101 0.22919 0.35157 -0.05365 0.40677 -0.0555 C 0.46198 -0.05735 0.51059 0.06383 0.5165 0.06591 C 0.52223 0.06776 0.57257 -0.22664 0.6382 -0.22456 C 0.70382 -0.22248 0.74723 -0.07354 0.75434 -0.06938 C 0.76198 -0.06522 0.81424 -0.3994 0.88629 -0.395 C 0.95834 -0.39061 0.99427 -0.21947 0.99896 -0.22155 C 1.12448 -0.38645 1.20261 -0.42923 1.25608 -0.48381 " pathEditMode="relative" rAng="0" ptsTypes="sssssssfs">
                                      <p:cBhvr>
                                        <p:cTn id="13" dur="5000" fill="hold"/>
                                        <p:tgtEl>
                                          <p:spTgt spid="3401"/>
                                        </p:tgtEl>
                                        <p:attrNameLst>
                                          <p:attrName>ppt_x</p:attrName>
                                          <p:attrName>ppt_y</p:attrName>
                                        </p:attrNameLst>
                                      </p:cBhvr>
                                      <p:rCtr x="62800" y="-12400"/>
                                    </p:animMotion>
                                  </p:childTnLst>
                                </p:cTn>
                              </p:par>
                              <p:par>
                                <p:cTn id="14" presetID="41" presetClass="entr" presetSubtype="0" fill="hold" grpId="0" nodeType="withEffect">
                                  <p:stCondLst>
                                    <p:cond delay="400"/>
                                  </p:stCondLst>
                                  <p:iterate type="lt">
                                    <p:tmPct val="10000"/>
                                  </p:iterate>
                                  <p:childTnLst>
                                    <p:set>
                                      <p:cBhvr>
                                        <p:cTn id="15" dur="1" fill="hold">
                                          <p:stCondLst>
                                            <p:cond delay="0"/>
                                          </p:stCondLst>
                                        </p:cTn>
                                        <p:tgtEl>
                                          <p:spTgt spid="3074"/>
                                        </p:tgtEl>
                                        <p:attrNameLst>
                                          <p:attrName>style.visibility</p:attrName>
                                        </p:attrNameLst>
                                      </p:cBhvr>
                                      <p:to>
                                        <p:strVal val="visible"/>
                                      </p:to>
                                    </p:set>
                                    <p:anim calcmode="lin" valueType="num">
                                      <p:cBhvr>
                                        <p:cTn id="16" dur="500" fill="hold"/>
                                        <p:tgtEl>
                                          <p:spTgt spid="3074"/>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074"/>
                                        </p:tgtEl>
                                        <p:attrNameLst>
                                          <p:attrName>ppt_y</p:attrName>
                                        </p:attrNameLst>
                                      </p:cBhvr>
                                      <p:tavLst>
                                        <p:tav tm="0">
                                          <p:val>
                                            <p:strVal val="#ppt_y"/>
                                          </p:val>
                                        </p:tav>
                                        <p:tav tm="100000">
                                          <p:val>
                                            <p:strVal val="#ppt_y"/>
                                          </p:val>
                                        </p:tav>
                                      </p:tavLst>
                                    </p:anim>
                                    <p:anim calcmode="lin" valueType="num">
                                      <p:cBhvr>
                                        <p:cTn id="18" dur="500" fill="hold"/>
                                        <p:tgtEl>
                                          <p:spTgt spid="3074"/>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074"/>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074"/>
                                        </p:tgtEl>
                                      </p:cBhvr>
                                    </p:animEffect>
                                  </p:childTnLst>
                                </p:cTn>
                              </p:par>
                            </p:childTnLst>
                          </p:cTn>
                        </p:par>
                        <p:par>
                          <p:cTn id="21" fill="hold">
                            <p:stCondLst>
                              <p:cond delay="6200"/>
                            </p:stCondLst>
                            <p:childTnLst>
                              <p:par>
                                <p:cTn id="22" presetID="22" presetClass="entr" presetSubtype="8" fill="hold" grpId="0" nodeType="afterEffect">
                                  <p:stCondLst>
                                    <p:cond delay="0"/>
                                  </p:stCondLst>
                                  <p:childTnLst>
                                    <p:set>
                                      <p:cBhvr>
                                        <p:cTn id="23" dur="1" fill="hold">
                                          <p:stCondLst>
                                            <p:cond delay="0"/>
                                          </p:stCondLst>
                                        </p:cTn>
                                        <p:tgtEl>
                                          <p:spTgt spid="3075">
                                            <p:txEl>
                                              <p:pRg st="0" end="0"/>
                                            </p:txEl>
                                          </p:spTgt>
                                        </p:tgtEl>
                                        <p:attrNameLst>
                                          <p:attrName>style.visibility</p:attrName>
                                        </p:attrNameLst>
                                      </p:cBhvr>
                                      <p:to>
                                        <p:strVal val="visible"/>
                                      </p:to>
                                    </p:set>
                                    <p:animEffect transition="in" filter="wipe(left)">
                                      <p:cBhvr>
                                        <p:cTn id="24" dur="1000"/>
                                        <p:tgtEl>
                                          <p:spTgt spid="3075">
                                            <p:txEl>
                                              <p:pRg st="0" end="0"/>
                                            </p:txEl>
                                          </p:spTgt>
                                        </p:tgtEl>
                                      </p:cBhvr>
                                    </p:animEffect>
                                  </p:childTnLst>
                                </p:cTn>
                              </p:par>
                            </p:childTnLst>
                          </p:cTn>
                        </p:par>
                        <p:par>
                          <p:cTn id="25" fill="hold">
                            <p:stCondLst>
                              <p:cond delay="7200"/>
                            </p:stCondLst>
                            <p:childTnLst>
                              <p:par>
                                <p:cTn id="26" presetID="22" presetClass="entr" presetSubtype="8" fill="hold" grpId="0" nodeType="afterEffect">
                                  <p:stCondLst>
                                    <p:cond delay="0"/>
                                  </p:stCondLst>
                                  <p:childTnLst>
                                    <p:set>
                                      <p:cBhvr>
                                        <p:cTn id="27" dur="1" fill="hold">
                                          <p:stCondLst>
                                            <p:cond delay="0"/>
                                          </p:stCondLst>
                                        </p:cTn>
                                        <p:tgtEl>
                                          <p:spTgt spid="3403"/>
                                        </p:tgtEl>
                                        <p:attrNameLst>
                                          <p:attrName>style.visibility</p:attrName>
                                        </p:attrNameLst>
                                      </p:cBhvr>
                                      <p:to>
                                        <p:strVal val="visible"/>
                                      </p:to>
                                    </p:set>
                                    <p:animEffect transition="in" filter="wipe(left)">
                                      <p:cBhvr>
                                        <p:cTn id="28" dur="500"/>
                                        <p:tgtEl>
                                          <p:spTgt spid="3403"/>
                                        </p:tgtEl>
                                      </p:cBhvr>
                                    </p:animEffect>
                                  </p:childTnLst>
                                </p:cTn>
                              </p:par>
                            </p:childTnLst>
                          </p:cTn>
                        </p:par>
                        <p:par>
                          <p:cTn id="29" fill="hold">
                            <p:stCondLst>
                              <p:cond delay="7700"/>
                            </p:stCondLst>
                            <p:childTnLst>
                              <p:par>
                                <p:cTn id="30" presetID="10" presetClass="entr" presetSubtype="0" fill="hold" nodeType="afterEffect">
                                  <p:stCondLst>
                                    <p:cond delay="0"/>
                                  </p:stCondLst>
                                  <p:childTnLst>
                                    <p:set>
                                      <p:cBhvr>
                                        <p:cTn id="31" dur="1" fill="hold">
                                          <p:stCondLst>
                                            <p:cond delay="0"/>
                                          </p:stCondLst>
                                        </p:cTn>
                                        <p:tgtEl>
                                          <p:spTgt spid="3405"/>
                                        </p:tgtEl>
                                        <p:attrNameLst>
                                          <p:attrName>style.visibility</p:attrName>
                                        </p:attrNameLst>
                                      </p:cBhvr>
                                      <p:to>
                                        <p:strVal val="visible"/>
                                      </p:to>
                                    </p:set>
                                    <p:animEffect transition="in" filter="fade">
                                      <p:cBhvr>
                                        <p:cTn id="32" dur="1000"/>
                                        <p:tgtEl>
                                          <p:spTgt spid="3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1" grpId="0" animBg="1"/>
      <p:bldP spid="3074" grpId="0"/>
      <p:bldP spid="3075" grpId="0" build="p">
        <p:tmplLst>
          <p:tmpl lvl="1">
            <p:tnLst>
              <p:par>
                <p:cTn presetID="22" presetClass="entr" presetSubtype="8" fill="hold" nodeType="after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wipe(left)">
                      <p:cBhvr>
                        <p:cTn dur="1000"/>
                        <p:tgtEl>
                          <p:spTgt spid="3075"/>
                        </p:tgtEl>
                      </p:cBhvr>
                    </p:animEffect>
                  </p:childTnLst>
                </p:cTn>
              </p:par>
            </p:tnLst>
          </p:tmpl>
        </p:tmplLst>
      </p:bldP>
      <p:bldP spid="340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1D26907-14F9-49CB-902C-1557F8C8F5A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0338"/>
            <a:ext cx="2057400" cy="61642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338"/>
            <a:ext cx="6019800" cy="61642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C5E9CB8-0D59-4738-A789-84CCF6992AFD}"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78486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47800"/>
            <a:ext cx="40386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477000"/>
            <a:ext cx="2133600" cy="244475"/>
          </a:xfrm>
        </p:spPr>
        <p:txBody>
          <a:bodyPr/>
          <a:lstStyle>
            <a:lvl1pPr>
              <a:defRPr/>
            </a:lvl1pPr>
          </a:lstStyle>
          <a:p>
            <a:endParaRPr lang="en-US"/>
          </a:p>
        </p:txBody>
      </p:sp>
      <p:sp>
        <p:nvSpPr>
          <p:cNvPr id="6" name="Footer Placeholder 5"/>
          <p:cNvSpPr>
            <a:spLocks noGrp="1"/>
          </p:cNvSpPr>
          <p:nvPr>
            <p:ph type="ftr" sz="quarter" idx="11"/>
          </p:nvPr>
        </p:nvSpPr>
        <p:spPr>
          <a:xfrm>
            <a:off x="3124200" y="6477000"/>
            <a:ext cx="2895600" cy="244475"/>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477000"/>
            <a:ext cx="2133600" cy="244475"/>
          </a:xfrm>
        </p:spPr>
        <p:txBody>
          <a:bodyPr/>
          <a:lstStyle>
            <a:lvl1pPr>
              <a:defRPr/>
            </a:lvl1pPr>
          </a:lstStyle>
          <a:p>
            <a:fld id="{EB9FFFDD-7476-4080-A075-E76C3A7EF2B2}"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7848600" cy="10668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447800"/>
            <a:ext cx="8229600" cy="4876800"/>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477000"/>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477000"/>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477000"/>
            <a:ext cx="2133600" cy="244475"/>
          </a:xfrm>
        </p:spPr>
        <p:txBody>
          <a:bodyPr/>
          <a:lstStyle>
            <a:lvl1pPr>
              <a:defRPr/>
            </a:lvl1pPr>
          </a:lstStyle>
          <a:p>
            <a:fld id="{FAC84B8B-D5F3-4BC8-B76B-22EA447C53DE}"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78486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29600" cy="48768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477000"/>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477000"/>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477000"/>
            <a:ext cx="2133600" cy="244475"/>
          </a:xfrm>
        </p:spPr>
        <p:txBody>
          <a:bodyPr/>
          <a:lstStyle>
            <a:lvl1pPr>
              <a:defRPr/>
            </a:lvl1pPr>
          </a:lstStyle>
          <a:p>
            <a:fld id="{22D72374-B258-469D-A7B6-6F0A6111CBB9}"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7848600" cy="10668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7200" y="1447800"/>
            <a:ext cx="8229600" cy="4876800"/>
          </a:xfrm>
        </p:spPr>
        <p:txBody>
          <a:bodyPr/>
          <a:lstStyle/>
          <a:p>
            <a:r>
              <a:rPr lang="en-US" smtClean="0"/>
              <a:t>Click icon to add SmartArt graphic</a:t>
            </a:r>
            <a:endParaRPr lang="en-US"/>
          </a:p>
        </p:txBody>
      </p:sp>
      <p:sp>
        <p:nvSpPr>
          <p:cNvPr id="4" name="Date Placeholder 3"/>
          <p:cNvSpPr>
            <a:spLocks noGrp="1"/>
          </p:cNvSpPr>
          <p:nvPr>
            <p:ph type="dt" sz="half" idx="10"/>
          </p:nvPr>
        </p:nvSpPr>
        <p:spPr>
          <a:xfrm>
            <a:off x="457200" y="6477000"/>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477000"/>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477000"/>
            <a:ext cx="2133600" cy="244475"/>
          </a:xfrm>
        </p:spPr>
        <p:txBody>
          <a:bodyPr/>
          <a:lstStyle>
            <a:lvl1pPr>
              <a:defRPr/>
            </a:lvl1pPr>
          </a:lstStyle>
          <a:p>
            <a:fld id="{BEA77FAF-A1C7-4C11-96AF-5AA0264ED98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5B358D8-EF98-4465-A69E-E1CE30AB1C4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E74AD4E-10D3-48EF-AA92-74B58B71168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1E4B49B-E3C2-43DE-946D-E7CA8511736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6ADD09F-A933-412E-9066-66869502AA1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EE9943C-70CF-4CF3-A8BF-F10C808610C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301279E-092A-43A7-8478-B4F7C2A8438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53A3AA1-2B01-4A57-8E67-C0EA4BB33E1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1BA20B2-675D-4676-8805-E60780007D3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0" name="Picture 16" descr="10"/>
          <p:cNvPicPr>
            <a:picLocks noChangeAspect="1" noChangeArrowheads="1"/>
          </p:cNvPicPr>
          <p:nvPr/>
        </p:nvPicPr>
        <p:blipFill>
          <a:blip r:embed="rId17"/>
          <a:srcRect/>
          <a:stretch>
            <a:fillRect/>
          </a:stretch>
        </p:blipFill>
        <p:spPr bwMode="hidden">
          <a:xfrm>
            <a:off x="0" y="0"/>
            <a:ext cx="9144000" cy="6858000"/>
          </a:xfrm>
          <a:prstGeom prst="rect">
            <a:avLst/>
          </a:prstGeom>
          <a:noFill/>
        </p:spPr>
      </p:pic>
      <p:sp>
        <p:nvSpPr>
          <p:cNvPr id="1027" name="Rectangle 3"/>
          <p:cNvSpPr>
            <a:spLocks noGrp="1" noChangeArrowheads="1"/>
          </p:cNvSpPr>
          <p:nvPr>
            <p:ph type="body" idx="1"/>
          </p:nvPr>
        </p:nvSpPr>
        <p:spPr bwMode="black">
          <a:xfrm>
            <a:off x="457200" y="1447800"/>
            <a:ext cx="8229600" cy="487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black">
          <a:xfrm>
            <a:off x="457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rgbClr val="FFFFFF"/>
                </a:solidFill>
              </a:defRPr>
            </a:lvl1pPr>
          </a:lstStyle>
          <a:p>
            <a:endParaRPr lang="en-US"/>
          </a:p>
        </p:txBody>
      </p:sp>
      <p:sp>
        <p:nvSpPr>
          <p:cNvPr id="1029" name="Rectangle 5"/>
          <p:cNvSpPr>
            <a:spLocks noGrp="1" noChangeArrowheads="1"/>
          </p:cNvSpPr>
          <p:nvPr>
            <p:ph type="ftr" sz="quarter" idx="3"/>
          </p:nvPr>
        </p:nvSpPr>
        <p:spPr bwMode="black">
          <a:xfrm>
            <a:off x="3124200" y="64770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rgbClr val="FFFFFF"/>
                </a:solidFill>
              </a:defRPr>
            </a:lvl1pPr>
          </a:lstStyle>
          <a:p>
            <a:endParaRPr lang="en-US"/>
          </a:p>
        </p:txBody>
      </p:sp>
      <p:sp>
        <p:nvSpPr>
          <p:cNvPr id="1030" name="Rectangle 6"/>
          <p:cNvSpPr>
            <a:spLocks noGrp="1" noChangeArrowheads="1"/>
          </p:cNvSpPr>
          <p:nvPr>
            <p:ph type="sldNum" sz="quarter" idx="4"/>
          </p:nvPr>
        </p:nvSpPr>
        <p:spPr bwMode="black">
          <a:xfrm>
            <a:off x="6553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rgbClr val="FFFFFF"/>
                </a:solidFill>
              </a:defRPr>
            </a:lvl1pPr>
          </a:lstStyle>
          <a:p>
            <a:fld id="{F3F702BC-21AB-433E-8628-81AB80EFB2AF}" type="slidenum">
              <a:rPr lang="en-US"/>
              <a:pPr/>
              <a:t>‹#›</a:t>
            </a:fld>
            <a:endParaRPr lang="en-US"/>
          </a:p>
        </p:txBody>
      </p:sp>
      <p:sp>
        <p:nvSpPr>
          <p:cNvPr id="1041" name="Rectangle 17"/>
          <p:cNvSpPr>
            <a:spLocks noChangeArrowheads="1"/>
          </p:cNvSpPr>
          <p:nvPr/>
        </p:nvSpPr>
        <p:spPr bwMode="black">
          <a:xfrm>
            <a:off x="-25400" y="1062038"/>
            <a:ext cx="7313613" cy="73025"/>
          </a:xfrm>
          <a:prstGeom prst="rect">
            <a:avLst/>
          </a:prstGeom>
          <a:gradFill rotWithShape="1">
            <a:gsLst>
              <a:gs pos="0">
                <a:schemeClr val="folHlink"/>
              </a:gs>
              <a:gs pos="100000">
                <a:schemeClr val="folHlink">
                  <a:gamma/>
                  <a:shade val="46275"/>
                  <a:invGamma/>
                  <a:alpha val="0"/>
                </a:schemeClr>
              </a:gs>
            </a:gsLst>
            <a:path path="shape">
              <a:fillToRect l="50000" t="50000" r="50000" b="50000"/>
            </a:path>
          </a:gradFill>
          <a:ln w="9525">
            <a:noFill/>
            <a:miter lim="800000"/>
            <a:headEnd/>
            <a:tailEnd/>
          </a:ln>
          <a:effectLst/>
        </p:spPr>
        <p:txBody>
          <a:bodyPr wrap="none" anchor="ctr"/>
          <a:lstStyle/>
          <a:p>
            <a:endParaRPr lang="en-US"/>
          </a:p>
        </p:txBody>
      </p:sp>
      <p:sp>
        <p:nvSpPr>
          <p:cNvPr id="1026" name="Rectangle 2"/>
          <p:cNvSpPr>
            <a:spLocks noGrp="1" noChangeArrowheads="1"/>
          </p:cNvSpPr>
          <p:nvPr>
            <p:ph type="title"/>
          </p:nvPr>
        </p:nvSpPr>
        <p:spPr bwMode="black">
          <a:xfrm>
            <a:off x="457200" y="160338"/>
            <a:ext cx="7848600"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grpId="0" nodeType="withEffect">
                                  <p:stCondLst>
                                    <p:cond delay="0"/>
                                  </p:stCondLst>
                                  <p:childTnLst>
                                    <p:set>
                                      <p:cBhvr>
                                        <p:cTn id="6" dur="1" fill="hold">
                                          <p:stCondLst>
                                            <p:cond delay="0"/>
                                          </p:stCondLst>
                                        </p:cTn>
                                        <p:tgtEl>
                                          <p:spTgt spid="1041"/>
                                        </p:tgtEl>
                                        <p:attrNameLst>
                                          <p:attrName>style.visibility</p:attrName>
                                        </p:attrNameLst>
                                      </p:cBhvr>
                                      <p:to>
                                        <p:strVal val="visible"/>
                                      </p:to>
                                    </p:set>
                                    <p:anim from="(-#ppt_w/2)" to="(#ppt_x)" calcmode="lin" valueType="num">
                                      <p:cBhvr>
                                        <p:cTn id="7" dur="600" fill="hold">
                                          <p:stCondLst>
                                            <p:cond delay="0"/>
                                          </p:stCondLst>
                                        </p:cTn>
                                        <p:tgtEl>
                                          <p:spTgt spid="1041"/>
                                        </p:tgtEl>
                                        <p:attrNameLst>
                                          <p:attrName>ppt_x</p:attrName>
                                        </p:attrNameLst>
                                      </p:cBhvr>
                                    </p:anim>
                                    <p:anim from="0" to="-1.0" calcmode="lin" valueType="num">
                                      <p:cBhvr>
                                        <p:cTn id="8" dur="200" decel="50000" autoRev="1" fill="hold">
                                          <p:stCondLst>
                                            <p:cond delay="600"/>
                                          </p:stCondLst>
                                        </p:cTn>
                                        <p:tgtEl>
                                          <p:spTgt spid="1041"/>
                                        </p:tgtEl>
                                        <p:attrNameLst>
                                          <p:attrName>xshear</p:attrName>
                                        </p:attrNameLst>
                                      </p:cBhvr>
                                    </p:anim>
                                    <p:animScale>
                                      <p:cBhvr>
                                        <p:cTn id="9" dur="200" decel="100000" autoRev="1" fill="hold">
                                          <p:stCondLst>
                                            <p:cond delay="600"/>
                                          </p:stCondLst>
                                        </p:cTn>
                                        <p:tgtEl>
                                          <p:spTgt spid="1041"/>
                                        </p:tgtEl>
                                      </p:cBhvr>
                                      <p:from x="100000" y="100000"/>
                                      <p:to x="80000" y="100000"/>
                                    </p:animScale>
                                    <p:anim by="(#ppt_h/3+#ppt_w*0.1)" calcmode="lin" valueType="num">
                                      <p:cBhvr additive="sum">
                                        <p:cTn id="10" dur="200" decel="100000" autoRev="1" fill="hold">
                                          <p:stCondLst>
                                            <p:cond delay="600"/>
                                          </p:stCondLst>
                                        </p:cTn>
                                        <p:tgtEl>
                                          <p:spTgt spid="1041"/>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1" grpId="0" animBg="1"/>
    </p:bldLst>
  </p:timing>
  <p:txStyles>
    <p:titleStyle>
      <a:lvl1pPr algn="l" rtl="0" eaLnBrk="1" fontAlgn="base" hangingPunct="1">
        <a:spcBef>
          <a:spcPct val="0"/>
        </a:spcBef>
        <a:spcAft>
          <a:spcPct val="0"/>
        </a:spcAft>
        <a:defRPr sz="4000" b="1">
          <a:solidFill>
            <a:srgbClr val="FFFFFF"/>
          </a:solidFill>
          <a:latin typeface="+mj-lt"/>
          <a:ea typeface="+mj-ea"/>
          <a:cs typeface="+mj-cs"/>
        </a:defRPr>
      </a:lvl1pPr>
      <a:lvl2pPr algn="l" rtl="0" eaLnBrk="1" fontAlgn="base" hangingPunct="1">
        <a:spcBef>
          <a:spcPct val="0"/>
        </a:spcBef>
        <a:spcAft>
          <a:spcPct val="0"/>
        </a:spcAft>
        <a:defRPr sz="4000" b="1">
          <a:solidFill>
            <a:srgbClr val="FFFFFF"/>
          </a:solidFill>
          <a:latin typeface="Arial" charset="0"/>
        </a:defRPr>
      </a:lvl2pPr>
      <a:lvl3pPr algn="l" rtl="0" eaLnBrk="1" fontAlgn="base" hangingPunct="1">
        <a:spcBef>
          <a:spcPct val="0"/>
        </a:spcBef>
        <a:spcAft>
          <a:spcPct val="0"/>
        </a:spcAft>
        <a:defRPr sz="4000" b="1">
          <a:solidFill>
            <a:srgbClr val="FFFFFF"/>
          </a:solidFill>
          <a:latin typeface="Arial" charset="0"/>
        </a:defRPr>
      </a:lvl3pPr>
      <a:lvl4pPr algn="l" rtl="0" eaLnBrk="1" fontAlgn="base" hangingPunct="1">
        <a:spcBef>
          <a:spcPct val="0"/>
        </a:spcBef>
        <a:spcAft>
          <a:spcPct val="0"/>
        </a:spcAft>
        <a:defRPr sz="4000" b="1">
          <a:solidFill>
            <a:srgbClr val="FFFFFF"/>
          </a:solidFill>
          <a:latin typeface="Arial" charset="0"/>
        </a:defRPr>
      </a:lvl4pPr>
      <a:lvl5pPr algn="l" rtl="0" eaLnBrk="1" fontAlgn="base" hangingPunct="1">
        <a:spcBef>
          <a:spcPct val="0"/>
        </a:spcBef>
        <a:spcAft>
          <a:spcPct val="0"/>
        </a:spcAft>
        <a:defRPr sz="4000" b="1">
          <a:solidFill>
            <a:srgbClr val="FFFFFF"/>
          </a:solidFill>
          <a:latin typeface="Arial" charset="0"/>
        </a:defRPr>
      </a:lvl5pPr>
      <a:lvl6pPr marL="457200" algn="l" rtl="0" eaLnBrk="1" fontAlgn="base" hangingPunct="1">
        <a:spcBef>
          <a:spcPct val="0"/>
        </a:spcBef>
        <a:spcAft>
          <a:spcPct val="0"/>
        </a:spcAft>
        <a:defRPr sz="4000" b="1">
          <a:solidFill>
            <a:srgbClr val="FFFFFF"/>
          </a:solidFill>
          <a:latin typeface="Arial" charset="0"/>
        </a:defRPr>
      </a:lvl6pPr>
      <a:lvl7pPr marL="914400" algn="l" rtl="0" eaLnBrk="1" fontAlgn="base" hangingPunct="1">
        <a:spcBef>
          <a:spcPct val="0"/>
        </a:spcBef>
        <a:spcAft>
          <a:spcPct val="0"/>
        </a:spcAft>
        <a:defRPr sz="4000" b="1">
          <a:solidFill>
            <a:srgbClr val="FFFFFF"/>
          </a:solidFill>
          <a:latin typeface="Arial" charset="0"/>
        </a:defRPr>
      </a:lvl7pPr>
      <a:lvl8pPr marL="1371600" algn="l" rtl="0" eaLnBrk="1" fontAlgn="base" hangingPunct="1">
        <a:spcBef>
          <a:spcPct val="0"/>
        </a:spcBef>
        <a:spcAft>
          <a:spcPct val="0"/>
        </a:spcAft>
        <a:defRPr sz="4000" b="1">
          <a:solidFill>
            <a:srgbClr val="FFFFFF"/>
          </a:solidFill>
          <a:latin typeface="Arial" charset="0"/>
        </a:defRPr>
      </a:lvl8pPr>
      <a:lvl9pPr marL="1828800" algn="l" rtl="0" eaLnBrk="1" fontAlgn="base" hangingPunct="1">
        <a:spcBef>
          <a:spcPct val="0"/>
        </a:spcBef>
        <a:spcAft>
          <a:spcPct val="0"/>
        </a:spcAft>
        <a:defRPr sz="4000" b="1">
          <a:solidFill>
            <a:srgbClr val="FFFFFF"/>
          </a:solidFill>
          <a:latin typeface="Arial" charset="0"/>
        </a:defRPr>
      </a:lvl9pPr>
    </p:titleStyle>
    <p:bodyStyle>
      <a:lvl1pPr marL="342900" indent="-342900" algn="l" rtl="0" eaLnBrk="1" fontAlgn="base" hangingPunct="1">
        <a:spcBef>
          <a:spcPct val="20000"/>
        </a:spcBef>
        <a:spcAft>
          <a:spcPct val="0"/>
        </a:spcAft>
        <a:buChar char="•"/>
        <a:defRPr sz="3200">
          <a:solidFill>
            <a:srgbClr val="FFFFFF"/>
          </a:solidFill>
          <a:latin typeface="+mn-lt"/>
          <a:ea typeface="+mn-ea"/>
          <a:cs typeface="+mn-cs"/>
        </a:defRPr>
      </a:lvl1pPr>
      <a:lvl2pPr marL="742950" indent="-285750" algn="l" rtl="0" eaLnBrk="1" fontAlgn="base" hangingPunct="1">
        <a:spcBef>
          <a:spcPct val="20000"/>
        </a:spcBef>
        <a:spcAft>
          <a:spcPct val="0"/>
        </a:spcAft>
        <a:buChar char="–"/>
        <a:defRPr sz="2800">
          <a:solidFill>
            <a:srgbClr val="FFFFFF"/>
          </a:solidFill>
          <a:latin typeface="+mn-lt"/>
        </a:defRPr>
      </a:lvl2pPr>
      <a:lvl3pPr marL="1143000" indent="-228600" algn="l" rtl="0" eaLnBrk="1" fontAlgn="base" hangingPunct="1">
        <a:spcBef>
          <a:spcPct val="20000"/>
        </a:spcBef>
        <a:spcAft>
          <a:spcPct val="0"/>
        </a:spcAft>
        <a:buChar char="•"/>
        <a:defRPr sz="2400">
          <a:solidFill>
            <a:srgbClr val="FFFFFF"/>
          </a:solidFill>
          <a:latin typeface="+mn-lt"/>
        </a:defRPr>
      </a:lvl3pPr>
      <a:lvl4pPr marL="1600200" indent="-228600" algn="l" rtl="0" eaLnBrk="1" fontAlgn="base" hangingPunct="1">
        <a:spcBef>
          <a:spcPct val="20000"/>
        </a:spcBef>
        <a:spcAft>
          <a:spcPct val="0"/>
        </a:spcAft>
        <a:buChar char="–"/>
        <a:defRPr sz="2000">
          <a:solidFill>
            <a:srgbClr val="FFFFFF"/>
          </a:solidFill>
          <a:latin typeface="+mn-lt"/>
        </a:defRPr>
      </a:lvl4pPr>
      <a:lvl5pPr marL="2057400" indent="-228600" algn="l" rtl="0" eaLnBrk="1" fontAlgn="base" hangingPunct="1">
        <a:spcBef>
          <a:spcPct val="20000"/>
        </a:spcBef>
        <a:spcAft>
          <a:spcPct val="0"/>
        </a:spcAft>
        <a:buChar char="»"/>
        <a:defRPr sz="2000">
          <a:solidFill>
            <a:srgbClr val="FFFFFF"/>
          </a:solidFill>
          <a:latin typeface="+mn-lt"/>
        </a:defRPr>
      </a:lvl5pPr>
      <a:lvl6pPr marL="2514600" indent="-228600" algn="l" rtl="0" eaLnBrk="1" fontAlgn="base" hangingPunct="1">
        <a:spcBef>
          <a:spcPct val="20000"/>
        </a:spcBef>
        <a:spcAft>
          <a:spcPct val="0"/>
        </a:spcAft>
        <a:buChar char="»"/>
        <a:defRPr sz="2000">
          <a:solidFill>
            <a:srgbClr val="FFFFFF"/>
          </a:solidFill>
          <a:latin typeface="+mn-lt"/>
        </a:defRPr>
      </a:lvl6pPr>
      <a:lvl7pPr marL="2971800" indent="-228600" algn="l" rtl="0" eaLnBrk="1" fontAlgn="base" hangingPunct="1">
        <a:spcBef>
          <a:spcPct val="20000"/>
        </a:spcBef>
        <a:spcAft>
          <a:spcPct val="0"/>
        </a:spcAft>
        <a:buChar char="»"/>
        <a:defRPr sz="2000">
          <a:solidFill>
            <a:srgbClr val="FFFFFF"/>
          </a:solidFill>
          <a:latin typeface="+mn-lt"/>
        </a:defRPr>
      </a:lvl7pPr>
      <a:lvl8pPr marL="3429000" indent="-228600" algn="l" rtl="0" eaLnBrk="1" fontAlgn="base" hangingPunct="1">
        <a:spcBef>
          <a:spcPct val="20000"/>
        </a:spcBef>
        <a:spcAft>
          <a:spcPct val="0"/>
        </a:spcAft>
        <a:buChar char="»"/>
        <a:defRPr sz="2000">
          <a:solidFill>
            <a:srgbClr val="FFFFFF"/>
          </a:solidFill>
          <a:latin typeface="+mn-lt"/>
        </a:defRPr>
      </a:lvl8pPr>
      <a:lvl9pPr marL="3886200" indent="-228600" algn="l" rtl="0" eaLnBrk="1" fontAlgn="base" hangingPunct="1">
        <a:spcBef>
          <a:spcPct val="20000"/>
        </a:spcBef>
        <a:spcAft>
          <a:spcPct val="0"/>
        </a:spcAft>
        <a:buChar char="»"/>
        <a:defRPr sz="2000">
          <a:solidFill>
            <a:srgbClr val="FFFF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www.opensourcetesting.org/bugdb.php" TargetMode="External"/><Relationship Id="rId2" Type="http://schemas.openxmlformats.org/officeDocument/2006/relationships/hyperlink" Target="http://hcmus.byethost32.com/client/index.php"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0.emf"/><Relationship Id="rId9" Type="http://schemas.openxmlformats.org/officeDocument/2006/relationships/image" Target="../media/image18.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0.emf"/><Relationship Id="rId9"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15.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5" name="Rectangle 37"/>
          <p:cNvSpPr>
            <a:spLocks noGrp="1" noChangeArrowheads="1"/>
          </p:cNvSpPr>
          <p:nvPr>
            <p:ph type="ctrTitle"/>
          </p:nvPr>
        </p:nvSpPr>
        <p:spPr>
          <a:xfrm>
            <a:off x="304800" y="1295400"/>
            <a:ext cx="7391400" cy="1371600"/>
          </a:xfrm>
        </p:spPr>
        <p:txBody>
          <a:bodyPr/>
          <a:lstStyle/>
          <a:p>
            <a:r>
              <a:rPr lang="en-US" sz="2500" b="0" dirty="0" err="1" smtClean="0"/>
              <a:t>Môn</a:t>
            </a:r>
            <a:r>
              <a:rPr lang="en-US" sz="2500" b="0" dirty="0" smtClean="0"/>
              <a:t> </a:t>
            </a:r>
            <a:r>
              <a:rPr lang="en-US" sz="2500" b="0" dirty="0" err="1" smtClean="0"/>
              <a:t>học</a:t>
            </a:r>
            <a:r>
              <a:rPr lang="en-US" sz="2500" dirty="0" smtClean="0"/>
              <a:t> </a:t>
            </a:r>
            <a:r>
              <a:rPr lang="en-US" dirty="0" smtClean="0"/>
              <a:t/>
            </a:r>
            <a:br>
              <a:rPr lang="en-US" dirty="0" smtClean="0"/>
            </a:br>
            <a:r>
              <a:rPr lang="en-US" dirty="0" err="1" smtClean="0"/>
              <a:t>Kiểm</a:t>
            </a:r>
            <a:r>
              <a:rPr lang="en-US" dirty="0" smtClean="0"/>
              <a:t> </a:t>
            </a:r>
            <a:r>
              <a:rPr lang="en-US" dirty="0" err="1" smtClean="0"/>
              <a:t>chứng</a:t>
            </a:r>
            <a:r>
              <a:rPr lang="en-US" dirty="0" smtClean="0"/>
              <a:t> </a:t>
            </a:r>
            <a:r>
              <a:rPr lang="en-US" dirty="0" err="1" smtClean="0"/>
              <a:t>phần</a:t>
            </a:r>
            <a:r>
              <a:rPr lang="en-US" dirty="0" smtClean="0"/>
              <a:t> </a:t>
            </a:r>
            <a:r>
              <a:rPr lang="en-US" dirty="0" err="1" smtClean="0"/>
              <a:t>mềm</a:t>
            </a:r>
            <a:endParaRPr lang="en-US" dirty="0"/>
          </a:p>
        </p:txBody>
      </p:sp>
      <p:sp>
        <p:nvSpPr>
          <p:cNvPr id="2087" name="Rectangle 39"/>
          <p:cNvSpPr>
            <a:spLocks noGrp="1" noChangeArrowheads="1"/>
          </p:cNvSpPr>
          <p:nvPr>
            <p:ph type="subTitle" idx="1"/>
          </p:nvPr>
        </p:nvSpPr>
        <p:spPr>
          <a:xfrm>
            <a:off x="381000" y="2819400"/>
            <a:ext cx="6324600" cy="533400"/>
          </a:xfrm>
        </p:spPr>
        <p:txBody>
          <a:bodyPr/>
          <a:lstStyle/>
          <a:p>
            <a:r>
              <a:rPr lang="en-US" sz="2400" dirty="0" err="1" smtClean="0"/>
              <a:t>Th.S</a:t>
            </a:r>
            <a:r>
              <a:rPr lang="en-US" sz="2400" dirty="0" smtClean="0"/>
              <a:t> </a:t>
            </a:r>
            <a:r>
              <a:rPr lang="en-US" sz="2400" dirty="0" err="1" smtClean="0"/>
              <a:t>Nguyễn</a:t>
            </a:r>
            <a:r>
              <a:rPr lang="en-US" sz="2400" dirty="0" smtClean="0"/>
              <a:t> </a:t>
            </a:r>
            <a:r>
              <a:rPr lang="en-US" sz="2400" dirty="0" err="1" smtClean="0"/>
              <a:t>Thị</a:t>
            </a:r>
            <a:r>
              <a:rPr lang="en-US" sz="2400" dirty="0" smtClean="0"/>
              <a:t> </a:t>
            </a:r>
            <a:r>
              <a:rPr lang="en-US" sz="2400" dirty="0" err="1" smtClean="0"/>
              <a:t>Kiêm</a:t>
            </a:r>
            <a:r>
              <a:rPr lang="en-US" sz="2400" dirty="0" smtClean="0"/>
              <a:t> </a:t>
            </a:r>
            <a:r>
              <a:rPr lang="en-US" sz="2400" dirty="0" err="1" smtClean="0"/>
              <a:t>Ái</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trong</a:t>
            </a:r>
            <a:r>
              <a:rPr lang="en-US" dirty="0" smtClean="0"/>
              <a:t> KTPM</a:t>
            </a:r>
            <a:endParaRPr lang="en-US" dirty="0"/>
          </a:p>
        </p:txBody>
      </p:sp>
      <p:sp>
        <p:nvSpPr>
          <p:cNvPr id="3" name="Content Placeholder 2"/>
          <p:cNvSpPr>
            <a:spLocks noGrp="1"/>
          </p:cNvSpPr>
          <p:nvPr>
            <p:ph idx="1"/>
          </p:nvPr>
        </p:nvSpPr>
        <p:spPr/>
        <p:txBody>
          <a:bodyPr/>
          <a:lstStyle/>
          <a:p>
            <a:r>
              <a:rPr lang="en-US" dirty="0" err="1" smtClean="0"/>
              <a:t>Phân</a:t>
            </a:r>
            <a:r>
              <a:rPr lang="en-US" dirty="0" smtClean="0"/>
              <a:t> </a:t>
            </a:r>
            <a:r>
              <a:rPr lang="en-US" dirty="0" err="1" smtClean="0"/>
              <a:t>biệt</a:t>
            </a:r>
            <a:r>
              <a:rPr lang="en-US" dirty="0" smtClean="0"/>
              <a:t> QC &amp; QA</a:t>
            </a:r>
          </a:p>
          <a:p>
            <a:pPr lvl="1"/>
            <a:endParaRPr lang="en-US" dirty="0"/>
          </a:p>
        </p:txBody>
      </p:sp>
      <p:graphicFrame>
        <p:nvGraphicFramePr>
          <p:cNvPr id="4" name="Table 3"/>
          <p:cNvGraphicFramePr>
            <a:graphicFrameLocks noGrp="1"/>
          </p:cNvGraphicFramePr>
          <p:nvPr/>
        </p:nvGraphicFramePr>
        <p:xfrm>
          <a:off x="381000" y="2133600"/>
          <a:ext cx="8229600" cy="3891053"/>
        </p:xfrm>
        <a:graphic>
          <a:graphicData uri="http://schemas.openxmlformats.org/drawingml/2006/table">
            <a:tbl>
              <a:tblPr firstRow="1" bandRow="1">
                <a:tableStyleId>{5C22544A-7EE6-4342-B048-85BDC9FD1C3A}</a:tableStyleId>
              </a:tblPr>
              <a:tblGrid>
                <a:gridCol w="4114800"/>
                <a:gridCol w="4114800"/>
              </a:tblGrid>
              <a:tr h="873533">
                <a:tc>
                  <a:txBody>
                    <a:bodyPr/>
                    <a:lstStyle/>
                    <a:p>
                      <a:pPr algn="ctr"/>
                      <a:r>
                        <a:rPr lang="en-US" dirty="0" smtClean="0"/>
                        <a:t>QC: </a:t>
                      </a:r>
                      <a:r>
                        <a:rPr lang="en-US" b="1" dirty="0" smtClean="0"/>
                        <a:t>Quality Control </a:t>
                      </a:r>
                    </a:p>
                    <a:p>
                      <a:pPr algn="ctr"/>
                      <a:r>
                        <a:rPr lang="en-US" b="1" dirty="0" err="1" smtClean="0"/>
                        <a:t>Điều</a:t>
                      </a:r>
                      <a:r>
                        <a:rPr lang="en-US" b="1" dirty="0" smtClean="0"/>
                        <a:t> </a:t>
                      </a:r>
                      <a:r>
                        <a:rPr lang="en-US" b="1" dirty="0" err="1" smtClean="0"/>
                        <a:t>khiển</a:t>
                      </a:r>
                      <a:r>
                        <a:rPr lang="en-US" b="1" dirty="0" smtClean="0"/>
                        <a:t> </a:t>
                      </a:r>
                      <a:r>
                        <a:rPr lang="en-US" b="1" dirty="0" err="1" smtClean="0"/>
                        <a:t>chất</a:t>
                      </a:r>
                      <a:r>
                        <a:rPr lang="en-US" b="1" dirty="0" smtClean="0"/>
                        <a:t> </a:t>
                      </a:r>
                      <a:r>
                        <a:rPr lang="en-US" b="1" dirty="0" err="1" smtClean="0"/>
                        <a:t>lượng</a:t>
                      </a:r>
                      <a:endParaRPr lang="en-US" dirty="0"/>
                    </a:p>
                  </a:txBody>
                  <a:tcPr/>
                </a:tc>
                <a:tc>
                  <a:txBody>
                    <a:bodyPr/>
                    <a:lstStyle/>
                    <a:p>
                      <a:pPr algn="ctr"/>
                      <a:r>
                        <a:rPr lang="en-US" dirty="0" smtClean="0"/>
                        <a:t>QA: </a:t>
                      </a:r>
                      <a:r>
                        <a:rPr lang="en-US" b="1" dirty="0" smtClean="0"/>
                        <a:t>Quality Assurance </a:t>
                      </a:r>
                    </a:p>
                    <a:p>
                      <a:pPr algn="ctr"/>
                      <a:r>
                        <a:rPr lang="en-US" b="1" dirty="0" err="1" smtClean="0"/>
                        <a:t>Đảm</a:t>
                      </a:r>
                      <a:r>
                        <a:rPr lang="en-US" b="1" dirty="0" smtClean="0"/>
                        <a:t> </a:t>
                      </a:r>
                      <a:r>
                        <a:rPr lang="en-US" b="1" dirty="0" err="1" smtClean="0"/>
                        <a:t>bảo</a:t>
                      </a:r>
                      <a:r>
                        <a:rPr lang="en-US" b="1" dirty="0" smtClean="0"/>
                        <a:t> </a:t>
                      </a:r>
                      <a:r>
                        <a:rPr lang="en-US" b="1" dirty="0" err="1" smtClean="0"/>
                        <a:t>chất</a:t>
                      </a:r>
                      <a:r>
                        <a:rPr lang="en-US" b="1" dirty="0" smtClean="0"/>
                        <a:t> </a:t>
                      </a:r>
                      <a:r>
                        <a:rPr lang="en-US" b="1" dirty="0" err="1" smtClean="0"/>
                        <a:t>lượng</a:t>
                      </a:r>
                      <a:endParaRPr lang="en-US" dirty="0"/>
                    </a:p>
                  </a:txBody>
                  <a:tcPr/>
                </a:tc>
              </a:tr>
              <a:tr h="952945">
                <a:tc>
                  <a:txBody>
                    <a:bodyPr/>
                    <a:lstStyle/>
                    <a:p>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Tập</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hợp</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các</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hoạt</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động</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được</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tạo</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ra</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nhằm</a:t>
                      </a:r>
                      <a:r>
                        <a:rPr lang="en-US" sz="1800" kern="1200" baseline="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đánh</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giá</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chất</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lượng</a:t>
                      </a:r>
                      <a:r>
                        <a:rPr lang="en-US" sz="1800" kern="1200" baseline="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sản</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phẩm</a:t>
                      </a:r>
                      <a:r>
                        <a:rPr lang="en-US" sz="1800" kern="1200" dirty="0" smtClean="0">
                          <a:solidFill>
                            <a:schemeClr val="dk1"/>
                          </a:solidFill>
                          <a:latin typeface="+mn-lt"/>
                          <a:ea typeface="+mn-ea"/>
                          <a:cs typeface="+mn-cs"/>
                        </a:rPr>
                        <a:t>,</a:t>
                      </a:r>
                      <a:r>
                        <a:rPr lang="en-US" sz="1800" kern="1200" baseline="0" dirty="0" smtClean="0">
                          <a:solidFill>
                            <a:schemeClr val="dk1"/>
                          </a:solidFill>
                          <a:latin typeface="+mn-lt"/>
                          <a:ea typeface="+mn-ea"/>
                          <a:cs typeface="+mn-cs"/>
                        </a:rPr>
                        <a:t> </a:t>
                      </a:r>
                      <a:r>
                        <a:rPr lang="en-US" sz="1800" b="1" kern="1200" baseline="0" dirty="0" err="1" smtClean="0">
                          <a:solidFill>
                            <a:schemeClr val="dk1"/>
                          </a:solidFill>
                          <a:latin typeface="+mn-lt"/>
                          <a:ea typeface="+mn-ea"/>
                          <a:cs typeface="+mn-cs"/>
                        </a:rPr>
                        <a:t>bảo</a:t>
                      </a:r>
                      <a:r>
                        <a:rPr lang="en-US" sz="1800" b="1" kern="1200" baseline="0" dirty="0" smtClean="0">
                          <a:solidFill>
                            <a:schemeClr val="dk1"/>
                          </a:solidFill>
                          <a:latin typeface="+mn-lt"/>
                          <a:ea typeface="+mn-ea"/>
                          <a:cs typeface="+mn-cs"/>
                        </a:rPr>
                        <a:t> </a:t>
                      </a:r>
                      <a:r>
                        <a:rPr lang="en-US" sz="1800" b="1" kern="1200" baseline="0" dirty="0" err="1" smtClean="0">
                          <a:solidFill>
                            <a:schemeClr val="dk1"/>
                          </a:solidFill>
                          <a:latin typeface="+mn-lt"/>
                          <a:ea typeface="+mn-ea"/>
                          <a:cs typeface="+mn-cs"/>
                        </a:rPr>
                        <a:t>đảm</a:t>
                      </a:r>
                      <a:r>
                        <a:rPr lang="en-US" sz="1800" b="1" kern="1200" baseline="0" dirty="0" smtClean="0">
                          <a:solidFill>
                            <a:schemeClr val="dk1"/>
                          </a:solidFill>
                          <a:latin typeface="+mn-lt"/>
                          <a:ea typeface="+mn-ea"/>
                          <a:cs typeface="+mn-cs"/>
                        </a:rPr>
                        <a:t> </a:t>
                      </a:r>
                      <a:r>
                        <a:rPr lang="en-US" sz="1800" b="1" kern="1200" baseline="0" dirty="0" err="1" smtClean="0">
                          <a:solidFill>
                            <a:schemeClr val="dk1"/>
                          </a:solidFill>
                          <a:latin typeface="+mn-lt"/>
                          <a:ea typeface="+mn-ea"/>
                          <a:cs typeface="+mn-cs"/>
                        </a:rPr>
                        <a:t>sản</a:t>
                      </a:r>
                      <a:r>
                        <a:rPr lang="en-US" sz="1800" b="1" kern="1200" baseline="0" dirty="0" smtClean="0">
                          <a:solidFill>
                            <a:schemeClr val="dk1"/>
                          </a:solidFill>
                          <a:latin typeface="+mn-lt"/>
                          <a:ea typeface="+mn-ea"/>
                          <a:cs typeface="+mn-cs"/>
                        </a:rPr>
                        <a:t> </a:t>
                      </a:r>
                      <a:r>
                        <a:rPr lang="en-US" sz="1800" b="1" kern="1200" baseline="0" dirty="0" err="1" smtClean="0">
                          <a:solidFill>
                            <a:schemeClr val="dk1"/>
                          </a:solidFill>
                          <a:latin typeface="+mn-lt"/>
                          <a:ea typeface="+mn-ea"/>
                          <a:cs typeface="+mn-cs"/>
                        </a:rPr>
                        <a:t>phẩm</a:t>
                      </a:r>
                      <a:r>
                        <a:rPr lang="en-US" sz="1800" b="1"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đúng</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đặc</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tả</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yêu</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cầu</a:t>
                      </a:r>
                      <a:endParaRPr lang="en-US" dirty="0"/>
                    </a:p>
                  </a:txBody>
                  <a:tcPr/>
                </a:tc>
                <a:tc>
                  <a:txBody>
                    <a:bodyPr/>
                    <a:lstStyle/>
                    <a:p>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Tập</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các</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hoạt</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động</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được</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tạo</a:t>
                      </a:r>
                      <a:r>
                        <a:rPr lang="en-US" sz="1800" kern="1200" baseline="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ra</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nhằm</a:t>
                      </a:r>
                      <a:r>
                        <a:rPr lang="en-US" sz="1800" kern="1200" dirty="0" smtClean="0">
                          <a:solidFill>
                            <a:schemeClr val="dk1"/>
                          </a:solidFill>
                          <a:latin typeface="+mn-lt"/>
                          <a:ea typeface="+mn-ea"/>
                          <a:cs typeface="+mn-cs"/>
                        </a:rPr>
                        <a:t> </a:t>
                      </a:r>
                      <a:r>
                        <a:rPr lang="en-US" sz="1800" b="1" kern="1200" dirty="0" err="1" smtClean="0">
                          <a:solidFill>
                            <a:schemeClr val="dk1"/>
                          </a:solidFill>
                          <a:latin typeface="+mn-lt"/>
                          <a:ea typeface="+mn-ea"/>
                          <a:cs typeface="+mn-cs"/>
                        </a:rPr>
                        <a:t>đảm</a:t>
                      </a:r>
                      <a:r>
                        <a:rPr lang="en-US" sz="1800" b="1" kern="1200" dirty="0" smtClean="0">
                          <a:solidFill>
                            <a:schemeClr val="dk1"/>
                          </a:solidFill>
                          <a:latin typeface="+mn-lt"/>
                          <a:ea typeface="+mn-ea"/>
                          <a:cs typeface="+mn-cs"/>
                        </a:rPr>
                        <a:t> </a:t>
                      </a:r>
                      <a:r>
                        <a:rPr lang="en-US" sz="1800" b="1" kern="1200" dirty="0" err="1" smtClean="0">
                          <a:solidFill>
                            <a:schemeClr val="dk1"/>
                          </a:solidFill>
                          <a:latin typeface="+mn-lt"/>
                          <a:ea typeface="+mn-ea"/>
                          <a:cs typeface="+mn-cs"/>
                        </a:rPr>
                        <a:t>bảo</a:t>
                      </a:r>
                      <a:r>
                        <a:rPr lang="en-US" sz="1800" b="1" kern="1200" dirty="0" smtClean="0">
                          <a:solidFill>
                            <a:schemeClr val="dk1"/>
                          </a:solidFill>
                          <a:latin typeface="+mn-lt"/>
                          <a:ea typeface="+mn-ea"/>
                          <a:cs typeface="+mn-cs"/>
                        </a:rPr>
                        <a:t> </a:t>
                      </a:r>
                      <a:r>
                        <a:rPr lang="en-US" sz="1800" b="1" kern="1200" dirty="0" err="1" smtClean="0">
                          <a:solidFill>
                            <a:schemeClr val="dk1"/>
                          </a:solidFill>
                          <a:latin typeface="+mn-lt"/>
                          <a:ea typeface="+mn-ea"/>
                          <a:cs typeface="+mn-cs"/>
                        </a:rPr>
                        <a:t>tiến</a:t>
                      </a:r>
                      <a:r>
                        <a:rPr lang="en-US" sz="1800" b="1" kern="1200" dirty="0" smtClean="0">
                          <a:solidFill>
                            <a:schemeClr val="dk1"/>
                          </a:solidFill>
                          <a:latin typeface="+mn-lt"/>
                          <a:ea typeface="+mn-ea"/>
                          <a:cs typeface="+mn-cs"/>
                        </a:rPr>
                        <a:t> </a:t>
                      </a:r>
                      <a:r>
                        <a:rPr lang="en-US" sz="1800" b="1" kern="1200" dirty="0" err="1" smtClean="0">
                          <a:solidFill>
                            <a:schemeClr val="dk1"/>
                          </a:solidFill>
                          <a:latin typeface="+mn-lt"/>
                          <a:ea typeface="+mn-ea"/>
                          <a:cs typeface="+mn-cs"/>
                        </a:rPr>
                        <a:t>trình</a:t>
                      </a:r>
                      <a:r>
                        <a:rPr lang="en-US" sz="1800" b="1" kern="1200" dirty="0" smtClean="0">
                          <a:solidFill>
                            <a:schemeClr val="dk1"/>
                          </a:solidFill>
                          <a:latin typeface="+mn-lt"/>
                          <a:ea typeface="+mn-ea"/>
                          <a:cs typeface="+mn-cs"/>
                        </a:rPr>
                        <a:t> </a:t>
                      </a:r>
                      <a:r>
                        <a:rPr lang="en-US" sz="1800" b="1" kern="1200" dirty="0" err="1" smtClean="0">
                          <a:solidFill>
                            <a:schemeClr val="dk1"/>
                          </a:solidFill>
                          <a:latin typeface="+mn-lt"/>
                          <a:ea typeface="+mn-ea"/>
                          <a:cs typeface="+mn-cs"/>
                        </a:rPr>
                        <a:t>phát</a:t>
                      </a:r>
                      <a:r>
                        <a:rPr lang="en-US" sz="1800" b="1" kern="1200" dirty="0" smtClean="0">
                          <a:solidFill>
                            <a:schemeClr val="dk1"/>
                          </a:solidFill>
                          <a:latin typeface="+mn-lt"/>
                          <a:ea typeface="+mn-ea"/>
                          <a:cs typeface="+mn-cs"/>
                        </a:rPr>
                        <a:t> </a:t>
                      </a:r>
                      <a:r>
                        <a:rPr lang="en-US" sz="1800" b="1" kern="1200" dirty="0" err="1" smtClean="0">
                          <a:solidFill>
                            <a:schemeClr val="dk1"/>
                          </a:solidFill>
                          <a:latin typeface="+mn-lt"/>
                          <a:ea typeface="+mn-ea"/>
                          <a:cs typeface="+mn-cs"/>
                        </a:rPr>
                        <a:t>triển</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sản</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phẩm</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là</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phù</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hợp</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hệ</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thống</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sẽ</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đáp</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ứng</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các</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mục</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tiêu</a:t>
                      </a:r>
                      <a:endParaRPr lang="en-US" dirty="0"/>
                    </a:p>
                  </a:txBody>
                  <a:tcPr/>
                </a:tc>
              </a:tr>
              <a:tr h="762774">
                <a:tc>
                  <a:txBody>
                    <a:bodyPr/>
                    <a:lstStyle/>
                    <a:p>
                      <a:r>
                        <a:rPr lang="en-US" sz="1800" b="0" i="0" kern="1200" dirty="0" smtClean="0">
                          <a:solidFill>
                            <a:schemeClr val="dk1"/>
                          </a:solidFill>
                          <a:latin typeface="+mn-lt"/>
                          <a:ea typeface="+mn-ea"/>
                          <a:cs typeface="+mn-cs"/>
                        </a:rPr>
                        <a:t>- T</a:t>
                      </a:r>
                      <a:r>
                        <a:rPr lang="vi-VN" sz="1800" b="0" i="0" kern="1200" dirty="0" smtClean="0">
                          <a:solidFill>
                            <a:schemeClr val="dk1"/>
                          </a:solidFill>
                          <a:latin typeface="+mn-lt"/>
                          <a:ea typeface="+mn-ea"/>
                          <a:cs typeface="+mn-cs"/>
                        </a:rPr>
                        <a:t>rực t</a:t>
                      </a:r>
                      <a:r>
                        <a:rPr lang="en-US" sz="1800" b="0" i="0" kern="1200" dirty="0" err="1" smtClean="0">
                          <a:solidFill>
                            <a:schemeClr val="dk1"/>
                          </a:solidFill>
                          <a:latin typeface="+mn-lt"/>
                          <a:ea typeface="+mn-ea"/>
                          <a:cs typeface="+mn-cs"/>
                        </a:rPr>
                        <a:t>iế</a:t>
                      </a:r>
                      <a:r>
                        <a:rPr lang="vi-VN" sz="1800" b="0" i="0" kern="1200" dirty="0" smtClean="0">
                          <a:solidFill>
                            <a:schemeClr val="dk1"/>
                          </a:solidFill>
                          <a:latin typeface="+mn-lt"/>
                          <a:ea typeface="+mn-ea"/>
                          <a:cs typeface="+mn-cs"/>
                        </a:rPr>
                        <a:t>p kiểm tra chất lượng của sản phẩm</a:t>
                      </a:r>
                      <a:endParaRPr lang="en-US" dirty="0"/>
                    </a:p>
                  </a:txBody>
                  <a:tcPr/>
                </a:tc>
                <a:tc>
                  <a:txBody>
                    <a:bodyPr/>
                    <a:lstStyle/>
                    <a:p>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Chịu</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trách</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nhiệm</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toàn</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bộ</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về</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tiêu</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chuẩn</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quy</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trình</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kiểm</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tra</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để</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đảm</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bảo</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chất</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lượng</a:t>
                      </a:r>
                      <a:endParaRPr lang="en-US" dirty="0"/>
                    </a:p>
                  </a:txBody>
                  <a:tcPr/>
                </a:tc>
              </a:tr>
              <a:tr h="762774">
                <a:tc>
                  <a:txBody>
                    <a:bodyPr/>
                    <a:lstStyle/>
                    <a:p>
                      <a:r>
                        <a:rPr lang="en-US" dirty="0" smtClean="0"/>
                        <a:t>- </a:t>
                      </a:r>
                      <a:r>
                        <a:rPr lang="en-US" dirty="0" err="1" smtClean="0"/>
                        <a:t>Có</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khảo</a:t>
                      </a:r>
                      <a:r>
                        <a:rPr lang="en-US" baseline="0" dirty="0" smtClean="0"/>
                        <a:t> </a:t>
                      </a:r>
                      <a:r>
                        <a:rPr lang="en-US" baseline="0" dirty="0" err="1" smtClean="0"/>
                        <a:t>sát</a:t>
                      </a:r>
                      <a:r>
                        <a:rPr lang="en-US" baseline="0" dirty="0" smtClean="0"/>
                        <a:t>, </a:t>
                      </a:r>
                      <a:r>
                        <a:rPr lang="en-US" baseline="0" dirty="0" err="1" smtClean="0"/>
                        <a:t>chạy</a:t>
                      </a:r>
                      <a:r>
                        <a:rPr lang="en-US" baseline="0" dirty="0" smtClean="0"/>
                        <a:t> </a:t>
                      </a:r>
                      <a:r>
                        <a:rPr lang="en-US" baseline="0" dirty="0" err="1" smtClean="0"/>
                        <a:t>thử</a:t>
                      </a:r>
                      <a:r>
                        <a:rPr lang="en-US" baseline="0" dirty="0" smtClean="0"/>
                        <a:t> </a:t>
                      </a:r>
                      <a:r>
                        <a:rPr lang="en-US" baseline="0" dirty="0" err="1" smtClean="0"/>
                        <a:t>và</a:t>
                      </a:r>
                      <a:r>
                        <a:rPr lang="en-US" baseline="0" dirty="0" smtClean="0"/>
                        <a:t> </a:t>
                      </a:r>
                      <a:r>
                        <a:rPr lang="en-US" baseline="0" dirty="0" err="1" smtClean="0"/>
                        <a:t>báo</a:t>
                      </a:r>
                      <a:r>
                        <a:rPr lang="en-US" baseline="0" dirty="0" smtClean="0"/>
                        <a:t> </a:t>
                      </a:r>
                      <a:r>
                        <a:rPr lang="en-US" baseline="0" dirty="0" err="1" smtClean="0"/>
                        <a:t>cáo</a:t>
                      </a:r>
                      <a:r>
                        <a:rPr lang="en-US" baseline="0" dirty="0" smtClean="0"/>
                        <a:t> </a:t>
                      </a:r>
                      <a:r>
                        <a:rPr lang="en-US" baseline="0" dirty="0" err="1" smtClean="0"/>
                        <a:t>lỗi</a:t>
                      </a:r>
                      <a:endParaRPr lang="en-US" dirty="0"/>
                    </a:p>
                  </a:txBody>
                  <a:tcPr/>
                </a:tc>
                <a:tc>
                  <a:txBody>
                    <a:bodyPr/>
                    <a:lstStyle/>
                    <a:p>
                      <a:r>
                        <a:rPr lang="en-US" dirty="0" smtClean="0"/>
                        <a:t>- </a:t>
                      </a:r>
                      <a:r>
                        <a:rPr lang="en-US" dirty="0" err="1" smtClean="0"/>
                        <a:t>Có</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giám</a:t>
                      </a:r>
                      <a:r>
                        <a:rPr lang="en-US" baseline="0" dirty="0" smtClean="0"/>
                        <a:t> </a:t>
                      </a:r>
                      <a:r>
                        <a:rPr lang="en-US" baseline="0" dirty="0" err="1" smtClean="0"/>
                        <a:t>sát</a:t>
                      </a:r>
                      <a:r>
                        <a:rPr lang="en-US" baseline="0" dirty="0" smtClean="0"/>
                        <a:t> </a:t>
                      </a:r>
                      <a:r>
                        <a:rPr lang="en-US" baseline="0" dirty="0" err="1" smtClean="0"/>
                        <a:t>các</a:t>
                      </a:r>
                      <a:r>
                        <a:rPr lang="en-US" baseline="0" dirty="0" smtClean="0"/>
                        <a:t> </a:t>
                      </a:r>
                      <a:r>
                        <a:rPr lang="en-US" baseline="0" dirty="0" err="1" smtClean="0"/>
                        <a:t>tiêu</a:t>
                      </a:r>
                      <a:r>
                        <a:rPr lang="en-US" baseline="0" dirty="0" smtClean="0"/>
                        <a:t> </a:t>
                      </a:r>
                      <a:r>
                        <a:rPr lang="en-US" baseline="0" dirty="0" err="1" smtClean="0"/>
                        <a:t>chuẩn</a:t>
                      </a:r>
                      <a:r>
                        <a:rPr lang="en-US" baseline="0" dirty="0" smtClean="0"/>
                        <a:t> </a:t>
                      </a:r>
                      <a:r>
                        <a:rPr lang="en-US" baseline="0" dirty="0" err="1" smtClean="0"/>
                        <a:t>và</a:t>
                      </a:r>
                      <a:r>
                        <a:rPr lang="en-US" baseline="0" dirty="0" smtClean="0"/>
                        <a:t> </a:t>
                      </a:r>
                      <a:r>
                        <a:rPr lang="en-US" baseline="0" dirty="0" err="1" smtClean="0"/>
                        <a:t>quy</a:t>
                      </a:r>
                      <a:r>
                        <a:rPr lang="en-US" baseline="0" dirty="0" smtClean="0"/>
                        <a:t> </a:t>
                      </a:r>
                      <a:r>
                        <a:rPr lang="en-US" baseline="0" dirty="0" err="1" smtClean="0"/>
                        <a:t>trình</a:t>
                      </a:r>
                      <a:r>
                        <a:rPr lang="en-US" baseline="0" dirty="0" smtClean="0"/>
                        <a:t> </a:t>
                      </a:r>
                      <a:r>
                        <a:rPr lang="en-US" baseline="0" dirty="0" err="1" smtClean="0"/>
                        <a:t>sản</a:t>
                      </a:r>
                      <a:r>
                        <a:rPr lang="en-US" baseline="0" dirty="0" smtClean="0"/>
                        <a:t> </a:t>
                      </a:r>
                      <a:r>
                        <a:rPr lang="en-US" baseline="0" dirty="0" err="1" smtClean="0"/>
                        <a:t>xuất</a:t>
                      </a:r>
                      <a:r>
                        <a:rPr lang="en-US" baseline="0" dirty="0" smtClean="0"/>
                        <a:t> PM </a:t>
                      </a:r>
                      <a:r>
                        <a:rPr lang="en-US" baseline="0" dirty="0" err="1" smtClean="0"/>
                        <a:t>được</a:t>
                      </a:r>
                      <a:r>
                        <a:rPr lang="en-US" baseline="0" dirty="0" smtClean="0"/>
                        <a:t> </a:t>
                      </a:r>
                      <a:r>
                        <a:rPr lang="en-US" baseline="0" dirty="0" err="1" smtClean="0"/>
                        <a:t>định</a:t>
                      </a:r>
                      <a:r>
                        <a:rPr lang="en-US" baseline="0" dirty="0" smtClean="0"/>
                        <a:t> </a:t>
                      </a:r>
                      <a:r>
                        <a:rPr lang="en-US" baseline="0" dirty="0" err="1" smtClean="0"/>
                        <a:t>nghĩa</a:t>
                      </a:r>
                      <a:r>
                        <a:rPr lang="en-US" baseline="0" dirty="0" smtClean="0"/>
                        <a:t> </a:t>
                      </a:r>
                      <a:r>
                        <a:rPr lang="en-US" baseline="0" dirty="0" err="1" smtClean="0"/>
                        <a:t>và</a:t>
                      </a:r>
                      <a:r>
                        <a:rPr lang="en-US" baseline="0" dirty="0" smtClean="0"/>
                        <a:t> </a:t>
                      </a:r>
                      <a:r>
                        <a:rPr lang="en-US" baseline="0" dirty="0" err="1" smtClean="0"/>
                        <a:t>tuân</a:t>
                      </a:r>
                      <a:r>
                        <a:rPr lang="en-US" baseline="0" dirty="0" smtClean="0"/>
                        <a:t> </a:t>
                      </a:r>
                      <a:r>
                        <a:rPr lang="en-US" baseline="0" dirty="0" err="1" smtClean="0"/>
                        <a:t>thủ</a:t>
                      </a:r>
                      <a:r>
                        <a:rPr lang="en-US" baseline="0" dirty="0" smtClean="0"/>
                        <a:t> </a:t>
                      </a:r>
                      <a:r>
                        <a:rPr lang="en-US" baseline="0" dirty="0" err="1" smtClean="0"/>
                        <a:t>nghiêm</a:t>
                      </a:r>
                      <a:r>
                        <a:rPr lang="en-US" baseline="0" dirty="0" smtClean="0"/>
                        <a:t> </a:t>
                      </a:r>
                      <a:r>
                        <a:rPr lang="en-US" baseline="0" dirty="0" err="1" smtClean="0"/>
                        <a:t>túc</a:t>
                      </a:r>
                      <a:r>
                        <a:rPr lang="en-US" baseline="0" dirty="0" smtClean="0"/>
                        <a:t>.</a:t>
                      </a:r>
                      <a:endParaRPr lang="en-US" dirty="0"/>
                    </a:p>
                  </a:txBody>
                  <a:tcPr/>
                </a:tc>
              </a:tr>
            </a:tbl>
          </a:graphicData>
        </a:graphic>
      </p:graphicFrame>
    </p:spTree>
    <p:extLst>
      <p:ext uri="{BB962C8B-B14F-4D97-AF65-F5344CB8AC3E}">
        <p14:creationId xmlns="" xmlns:p14="http://schemas.microsoft.com/office/powerpoint/2010/main" val="2289465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686800" cy="1066800"/>
          </a:xfrm>
        </p:spPr>
        <p:txBody>
          <a:bodyPr/>
          <a:lstStyle/>
          <a:p>
            <a:r>
              <a:rPr lang="en-US" dirty="0" err="1" smtClean="0"/>
              <a:t>Một</a:t>
            </a:r>
            <a:r>
              <a:rPr lang="en-US" dirty="0" smtClean="0"/>
              <a:t> </a:t>
            </a:r>
            <a:r>
              <a:rPr lang="en-US" dirty="0" err="1" smtClean="0"/>
              <a:t>số</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trong</a:t>
            </a:r>
            <a:r>
              <a:rPr lang="en-US" dirty="0" smtClean="0"/>
              <a:t> KTPM(</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Ví</a:t>
            </a:r>
            <a:r>
              <a:rPr lang="en-US" dirty="0" smtClean="0"/>
              <a:t> </a:t>
            </a:r>
            <a:r>
              <a:rPr lang="en-US" dirty="0" err="1" smtClean="0"/>
              <a:t>dụ</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công</a:t>
            </a:r>
            <a:r>
              <a:rPr lang="en-US" dirty="0" smtClean="0"/>
              <a:t> </a:t>
            </a:r>
            <a:r>
              <a:rPr lang="en-US" dirty="0" err="1" smtClean="0"/>
              <a:t>việc</a:t>
            </a:r>
            <a:r>
              <a:rPr lang="en-US" dirty="0" smtClean="0"/>
              <a:t> QC? QA?</a:t>
            </a:r>
          </a:p>
          <a:p>
            <a:pPr lvl="1"/>
            <a:r>
              <a:rPr lang="vi-VN" dirty="0" smtClean="0"/>
              <a:t>Kiểm tra để bảo đảm các giải thuật khi viết code phải được chú</a:t>
            </a:r>
            <a:r>
              <a:rPr lang="en-US" dirty="0" smtClean="0"/>
              <a:t> </a:t>
            </a:r>
            <a:r>
              <a:rPr lang="vi-VN" dirty="0" smtClean="0"/>
              <a:t>thích rõ ràng</a:t>
            </a:r>
            <a:endParaRPr lang="en-US" dirty="0" smtClean="0"/>
          </a:p>
          <a:p>
            <a:pPr lvl="1"/>
            <a:r>
              <a:rPr lang="en-US" dirty="0" smtClean="0"/>
              <a:t> </a:t>
            </a:r>
            <a:r>
              <a:rPr lang="en-US" dirty="0" err="1" smtClean="0"/>
              <a:t>Kiểm</a:t>
            </a:r>
            <a:r>
              <a:rPr lang="en-US" dirty="0" smtClean="0"/>
              <a:t> </a:t>
            </a:r>
            <a:r>
              <a:rPr lang="en-US" dirty="0" err="1" smtClean="0"/>
              <a:t>tra</a:t>
            </a:r>
            <a:r>
              <a:rPr lang="en-US" dirty="0" smtClean="0"/>
              <a:t> module “</a:t>
            </a:r>
            <a:r>
              <a:rPr lang="en-US" dirty="0" err="1" smtClean="0"/>
              <a:t>đăng</a:t>
            </a:r>
            <a:r>
              <a:rPr lang="en-US" dirty="0" smtClean="0"/>
              <a:t> </a:t>
            </a:r>
            <a:r>
              <a:rPr lang="en-US" dirty="0" err="1" smtClean="0"/>
              <a:t>ký</a:t>
            </a:r>
            <a:r>
              <a:rPr lang="en-US" dirty="0" smtClean="0"/>
              <a:t> </a:t>
            </a:r>
            <a:r>
              <a:rPr lang="en-US" dirty="0" err="1" smtClean="0"/>
              <a:t>học</a:t>
            </a:r>
            <a:r>
              <a:rPr lang="en-US" dirty="0" smtClean="0"/>
              <a:t> </a:t>
            </a:r>
            <a:r>
              <a:rPr lang="en-US" dirty="0" err="1" smtClean="0"/>
              <a:t>phần</a:t>
            </a:r>
            <a:r>
              <a:rPr lang="en-US" dirty="0" smtClean="0"/>
              <a:t>” </a:t>
            </a:r>
            <a:r>
              <a:rPr lang="en-US" dirty="0" err="1" smtClean="0"/>
              <a:t>trong</a:t>
            </a:r>
            <a:r>
              <a:rPr lang="en-US" dirty="0" smtClean="0"/>
              <a:t> </a:t>
            </a:r>
            <a:r>
              <a:rPr lang="en-US" dirty="0" err="1" smtClean="0"/>
              <a:t>dự</a:t>
            </a:r>
            <a:r>
              <a:rPr lang="en-US" dirty="0" smtClean="0"/>
              <a:t> </a:t>
            </a:r>
            <a:r>
              <a:rPr lang="en-US" dirty="0" err="1" smtClean="0"/>
              <a:t>án</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đúng</a:t>
            </a:r>
            <a:r>
              <a:rPr lang="en-US" dirty="0" smtClean="0"/>
              <a:t> </a:t>
            </a:r>
            <a:r>
              <a:rPr lang="en-US" dirty="0" err="1" smtClean="0"/>
              <a:t>như</a:t>
            </a:r>
            <a:r>
              <a:rPr lang="en-US" dirty="0" smtClean="0"/>
              <a:t> </a:t>
            </a:r>
            <a:r>
              <a:rPr lang="en-US" dirty="0" err="1" smtClean="0"/>
              <a:t>yêu</a:t>
            </a:r>
            <a:r>
              <a:rPr lang="en-US" dirty="0" smtClean="0"/>
              <a:t> </a:t>
            </a:r>
            <a:r>
              <a:rPr lang="en-US" dirty="0" err="1" smtClean="0"/>
              <a:t>cầu</a:t>
            </a:r>
            <a:r>
              <a:rPr lang="en-US" dirty="0" smtClean="0"/>
              <a:t> </a:t>
            </a:r>
            <a:r>
              <a:rPr lang="en-US" dirty="0" err="1" smtClean="0"/>
              <a:t>không</a:t>
            </a: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smtClean="0"/>
              <a:t>Một</a:t>
            </a:r>
            <a:r>
              <a:rPr lang="en-US" dirty="0" smtClean="0"/>
              <a:t> </a:t>
            </a:r>
            <a:r>
              <a:rPr lang="en-US" dirty="0" err="1" smtClean="0"/>
              <a:t>số</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trong</a:t>
            </a:r>
            <a:r>
              <a:rPr lang="en-US" dirty="0" smtClean="0"/>
              <a:t> KTPM(</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Phân</a:t>
            </a:r>
            <a:r>
              <a:rPr lang="en-US" dirty="0" smtClean="0"/>
              <a:t> </a:t>
            </a:r>
            <a:r>
              <a:rPr lang="en-US" dirty="0" err="1" smtClean="0"/>
              <a:t>biệt</a:t>
            </a:r>
            <a:r>
              <a:rPr lang="en-US" dirty="0" smtClean="0"/>
              <a:t> </a:t>
            </a:r>
            <a:r>
              <a:rPr lang="en-US" dirty="0" err="1" smtClean="0"/>
              <a:t>kiểm</a:t>
            </a:r>
            <a:r>
              <a:rPr lang="en-US" dirty="0" smtClean="0"/>
              <a:t> </a:t>
            </a:r>
            <a:r>
              <a:rPr lang="en-US" dirty="0" err="1" smtClean="0"/>
              <a:t>thử</a:t>
            </a:r>
            <a:r>
              <a:rPr lang="en-US" dirty="0" smtClean="0"/>
              <a:t> black box &amp; white box</a:t>
            </a:r>
          </a:p>
          <a:p>
            <a:pPr lvl="1"/>
            <a:r>
              <a:rPr lang="en-US" dirty="0" smtClean="0"/>
              <a:t>Black box: </a:t>
            </a:r>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đen</a:t>
            </a:r>
            <a:endParaRPr lang="en-US" dirty="0" smtClean="0"/>
          </a:p>
          <a:p>
            <a:pPr lvl="2"/>
            <a:r>
              <a:rPr lang="en-US" dirty="0" smtClean="0"/>
              <a:t>Đ</a:t>
            </a:r>
            <a:r>
              <a:rPr lang="vi-VN" dirty="0" smtClean="0"/>
              <a:t>ặc tính của hộp đen là chỉ nhìn thấy bên ngoài, ko thể nhìn thấy được cấu tạo bên trong của hộp. Do đó, BlackBox là loại test mà ta không cần biết cấu trúc bên trong mà chỉ cần quan tâm đến Input và Output, nó dùng trong functional test, </a:t>
            </a:r>
            <a:r>
              <a:rPr lang="vi-VN" b="1" dirty="0" smtClean="0"/>
              <a:t>thường là QC làm.</a:t>
            </a:r>
            <a:endParaRPr lang="en-US" dirty="0" smtClean="0"/>
          </a:p>
          <a:p>
            <a:pPr lvl="1"/>
            <a:r>
              <a:rPr lang="en-US" dirty="0" smtClean="0"/>
              <a:t>White box: </a:t>
            </a:r>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trắng</a:t>
            </a:r>
            <a:endParaRPr lang="en-US" dirty="0" smtClean="0"/>
          </a:p>
          <a:p>
            <a:pPr lvl="2"/>
            <a:r>
              <a:rPr lang="vi-VN" dirty="0" smtClean="0"/>
              <a:t>đặc tính của hộp trắng có thể thấy được bên trong của hộp. Do đó, WhiteBox là loại test mà ta cần phải biết cấu trúc bên trong, nó dùng trong unit test, </a:t>
            </a:r>
            <a:r>
              <a:rPr lang="vi-VN" b="1" dirty="0" smtClean="0"/>
              <a:t>thường do developer làm.</a:t>
            </a:r>
            <a:endParaRPr lang="en-US" dirty="0"/>
          </a:p>
        </p:txBody>
      </p:sp>
    </p:spTree>
    <p:extLst>
      <p:ext uri="{BB962C8B-B14F-4D97-AF65-F5344CB8AC3E}">
        <p14:creationId xmlns="" xmlns:p14="http://schemas.microsoft.com/office/powerpoint/2010/main" val="3688276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smtClean="0"/>
              <a:t>Một</a:t>
            </a:r>
            <a:r>
              <a:rPr lang="en-US" dirty="0" smtClean="0"/>
              <a:t> </a:t>
            </a:r>
            <a:r>
              <a:rPr lang="en-US" dirty="0" err="1" smtClean="0"/>
              <a:t>số</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trong</a:t>
            </a:r>
            <a:r>
              <a:rPr lang="en-US" dirty="0" smtClean="0"/>
              <a:t> KTPM(</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 xmlns:p14="http://schemas.microsoft.com/office/powerpoint/2010/main" val="27887157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smtClean="0"/>
              <a:t>Một</a:t>
            </a:r>
            <a:r>
              <a:rPr lang="en-US" dirty="0" smtClean="0"/>
              <a:t> </a:t>
            </a:r>
            <a:r>
              <a:rPr lang="en-US" dirty="0" err="1" smtClean="0"/>
              <a:t>số</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trong</a:t>
            </a:r>
            <a:r>
              <a:rPr lang="en-US" dirty="0" smtClean="0"/>
              <a:t> KTPM(</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Manual Testing </a:t>
            </a:r>
            <a:r>
              <a:rPr lang="en-US" dirty="0" err="1" smtClean="0"/>
              <a:t>và</a:t>
            </a:r>
            <a:r>
              <a:rPr lang="en-US" dirty="0" smtClean="0"/>
              <a:t> Automation Testing.</a:t>
            </a:r>
            <a:endParaRPr lang="en-US" dirty="0"/>
          </a:p>
        </p:txBody>
      </p:sp>
    </p:spTree>
    <p:extLst>
      <p:ext uri="{BB962C8B-B14F-4D97-AF65-F5344CB8AC3E}">
        <p14:creationId xmlns="" xmlns:p14="http://schemas.microsoft.com/office/powerpoint/2010/main" val="1612459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 xmlns:p14="http://schemas.microsoft.com/office/powerpoint/2010/main" val="3445337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 xmlns:p14="http://schemas.microsoft.com/office/powerpoint/2010/main" val="3831099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3"/>
            <a:r>
              <a:rPr lang="en-US" dirty="0"/>
              <a:t>Test </a:t>
            </a:r>
            <a:r>
              <a:rPr lang="en-US" dirty="0" smtClean="0"/>
              <a:t>Case</a:t>
            </a:r>
            <a:endParaRPr lang="en-US" dirty="0"/>
          </a:p>
        </p:txBody>
      </p:sp>
      <p:sp>
        <p:nvSpPr>
          <p:cNvPr id="3" name="Content Placeholder 2"/>
          <p:cNvSpPr>
            <a:spLocks noGrp="1"/>
          </p:cNvSpPr>
          <p:nvPr>
            <p:ph idx="1"/>
          </p:nvPr>
        </p:nvSpPr>
        <p:spPr/>
        <p:txBody>
          <a:bodyPr/>
          <a:lstStyle/>
          <a:p>
            <a:r>
              <a:rPr lang="vi-VN" dirty="0" smtClean="0"/>
              <a:t>Test case là </a:t>
            </a:r>
            <a:r>
              <a:rPr lang="en-US" dirty="0" err="1" smtClean="0"/>
              <a:t>trường</a:t>
            </a:r>
            <a:r>
              <a:rPr lang="en-US" dirty="0" smtClean="0"/>
              <a:t> </a:t>
            </a:r>
            <a:r>
              <a:rPr lang="en-US" dirty="0" err="1" smtClean="0"/>
              <a:t>hợp</a:t>
            </a:r>
            <a:r>
              <a:rPr lang="en-US" dirty="0" smtClean="0"/>
              <a:t> </a:t>
            </a:r>
            <a:r>
              <a:rPr lang="en-US" dirty="0" err="1" smtClean="0"/>
              <a:t>kiểm</a:t>
            </a:r>
            <a:r>
              <a:rPr lang="en-US" dirty="0" smtClean="0"/>
              <a:t> </a:t>
            </a:r>
            <a:r>
              <a:rPr lang="en-US" dirty="0" err="1" smtClean="0"/>
              <a:t>tra</a:t>
            </a:r>
            <a:r>
              <a:rPr lang="en-US" dirty="0" smtClean="0"/>
              <a:t>, </a:t>
            </a:r>
            <a:r>
              <a:rPr lang="en-US" dirty="0" err="1" smtClean="0"/>
              <a:t>được</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nhằm</a:t>
            </a:r>
            <a:r>
              <a:rPr lang="en-US" dirty="0" smtClean="0"/>
              <a:t> </a:t>
            </a:r>
            <a:r>
              <a:rPr lang="en-US" dirty="0" err="1" smtClean="0"/>
              <a:t>xác</a:t>
            </a:r>
            <a:r>
              <a:rPr lang="en-US" dirty="0" smtClean="0"/>
              <a:t> </a:t>
            </a:r>
            <a:r>
              <a:rPr lang="en-US" dirty="0" err="1" smtClean="0"/>
              <a:t>nhận</a:t>
            </a:r>
            <a:r>
              <a:rPr lang="en-US" dirty="0" smtClean="0"/>
              <a:t> </a:t>
            </a:r>
            <a:r>
              <a:rPr lang="en-US" dirty="0" err="1" smtClean="0"/>
              <a:t>một</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có</a:t>
            </a:r>
            <a:r>
              <a:rPr lang="en-US" dirty="0" smtClean="0"/>
              <a:t> </a:t>
            </a:r>
            <a:r>
              <a:rPr lang="en-US" dirty="0" err="1" smtClean="0"/>
              <a:t>thỏa</a:t>
            </a:r>
            <a:r>
              <a:rPr lang="en-US" dirty="0" smtClean="0"/>
              <a:t> </a:t>
            </a:r>
            <a:r>
              <a:rPr lang="en-US" dirty="0" err="1" smtClean="0"/>
              <a:t>mãn</a:t>
            </a:r>
            <a:r>
              <a:rPr lang="en-US" dirty="0" smtClean="0"/>
              <a:t> </a:t>
            </a:r>
            <a:r>
              <a:rPr lang="en-US" dirty="0" err="1" smtClean="0"/>
              <a:t>yêu</a:t>
            </a:r>
            <a:r>
              <a:rPr lang="en-US" dirty="0" smtClean="0"/>
              <a:t> </a:t>
            </a:r>
            <a:r>
              <a:rPr lang="en-US" dirty="0" err="1" smtClean="0"/>
              <a:t>cầu</a:t>
            </a:r>
            <a:r>
              <a:rPr lang="en-US" dirty="0" smtClean="0"/>
              <a:t> </a:t>
            </a:r>
            <a:r>
              <a:rPr lang="en-US" dirty="0" err="1" smtClean="0"/>
              <a:t>đặt</a:t>
            </a:r>
            <a:r>
              <a:rPr lang="en-US" dirty="0" smtClean="0"/>
              <a:t> </a:t>
            </a:r>
            <a:r>
              <a:rPr lang="en-US" dirty="0" err="1" smtClean="0"/>
              <a:t>ra</a:t>
            </a:r>
            <a:r>
              <a:rPr lang="en-US" dirty="0" smtClean="0"/>
              <a:t> hay </a:t>
            </a:r>
            <a:r>
              <a:rPr lang="en-US" dirty="0" err="1" smtClean="0"/>
              <a:t>không</a:t>
            </a:r>
            <a:endParaRPr lang="en-US" dirty="0" smtClean="0"/>
          </a:p>
          <a:p>
            <a:r>
              <a:rPr lang="en-US" dirty="0" err="1" smtClean="0"/>
              <a:t>Gồm</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cơ</a:t>
            </a:r>
            <a:r>
              <a:rPr lang="en-US" dirty="0" smtClean="0"/>
              <a:t> </a:t>
            </a:r>
            <a:r>
              <a:rPr lang="en-US" dirty="0" err="1" smtClean="0"/>
              <a:t>bản</a:t>
            </a:r>
            <a:r>
              <a:rPr lang="en-US" dirty="0" smtClean="0"/>
              <a:t>:</a:t>
            </a:r>
          </a:p>
          <a:p>
            <a:pPr lvl="1"/>
            <a:r>
              <a:rPr lang="en-US" dirty="0" err="1" smtClean="0"/>
              <a:t>Tập</a:t>
            </a:r>
            <a:r>
              <a:rPr lang="en-US" dirty="0" smtClean="0"/>
              <a:t> c</a:t>
            </a:r>
            <a:r>
              <a:rPr lang="vi-VN" dirty="0" smtClean="0"/>
              <a:t>ác giá trị nhập</a:t>
            </a:r>
            <a:endParaRPr lang="en-US" dirty="0" smtClean="0"/>
          </a:p>
          <a:p>
            <a:pPr lvl="1"/>
            <a:r>
              <a:rPr lang="en-US" dirty="0" smtClean="0"/>
              <a:t> C</a:t>
            </a:r>
            <a:r>
              <a:rPr lang="vi-VN" dirty="0" smtClean="0"/>
              <a:t>ác điều kiện tiên quyết</a:t>
            </a:r>
            <a:r>
              <a:rPr lang="en-US" dirty="0" smtClean="0"/>
              <a:t>, </a:t>
            </a:r>
            <a:r>
              <a:rPr lang="en-US" dirty="0" err="1" smtClean="0"/>
              <a:t>các</a:t>
            </a:r>
            <a:r>
              <a:rPr lang="en-US" dirty="0" smtClean="0"/>
              <a:t> </a:t>
            </a:r>
            <a:r>
              <a:rPr lang="en-US" dirty="0" err="1" smtClean="0"/>
              <a:t>bước</a:t>
            </a:r>
            <a:r>
              <a:rPr lang="vi-VN" dirty="0" smtClean="0"/>
              <a:t> thực thi </a:t>
            </a:r>
            <a:endParaRPr lang="en-US" dirty="0" smtClean="0"/>
          </a:p>
          <a:p>
            <a:pPr lvl="1"/>
            <a:r>
              <a:rPr lang="en-US" dirty="0" smtClean="0"/>
              <a:t> C</a:t>
            </a:r>
            <a:r>
              <a:rPr lang="vi-VN" dirty="0" smtClean="0"/>
              <a:t>ác kết quả mong </a:t>
            </a:r>
            <a:r>
              <a:rPr lang="vi-VN" smtClean="0"/>
              <a:t>đợi </a:t>
            </a:r>
            <a:r>
              <a:rPr lang="vi-VN" dirty="0" smtClean="0"/>
              <a:t> </a:t>
            </a:r>
            <a:br>
              <a:rPr lang="vi-VN" dirty="0" smtClean="0"/>
            </a:br>
            <a:endParaRPr lang="en-US" dirty="0"/>
          </a:p>
        </p:txBody>
      </p:sp>
    </p:spTree>
    <p:extLst>
      <p:ext uri="{BB962C8B-B14F-4D97-AF65-F5344CB8AC3E}">
        <p14:creationId xmlns="" xmlns:p14="http://schemas.microsoft.com/office/powerpoint/2010/main" val="10736599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Thế</a:t>
            </a:r>
            <a:r>
              <a:rPr lang="en-US" dirty="0" smtClean="0"/>
              <a:t> </a:t>
            </a:r>
            <a:r>
              <a:rPr lang="en-US" dirty="0" err="1" smtClean="0"/>
              <a:t>nào</a:t>
            </a:r>
            <a:r>
              <a:rPr lang="en-US" dirty="0" smtClean="0"/>
              <a:t> </a:t>
            </a:r>
            <a:r>
              <a:rPr lang="en-US" dirty="0" err="1" smtClean="0"/>
              <a:t>là</a:t>
            </a:r>
            <a:r>
              <a:rPr lang="en-US" dirty="0" smtClean="0"/>
              <a:t> </a:t>
            </a:r>
            <a:r>
              <a:rPr lang="en-US" dirty="0" err="1" smtClean="0"/>
              <a:t>testcase</a:t>
            </a:r>
            <a:r>
              <a:rPr lang="en-US" dirty="0" smtClean="0"/>
              <a:t> </a:t>
            </a:r>
            <a:r>
              <a:rPr lang="en-US" dirty="0" err="1" smtClean="0"/>
              <a:t>tốt</a:t>
            </a:r>
            <a:r>
              <a:rPr lang="en-US" dirty="0" smtClean="0"/>
              <a:t>?</a:t>
            </a:r>
            <a:endParaRPr lang="en-US" dirty="0"/>
          </a:p>
        </p:txBody>
      </p:sp>
      <p:sp>
        <p:nvSpPr>
          <p:cNvPr id="3" name="Content Placeholder 2"/>
          <p:cNvSpPr>
            <a:spLocks noGrp="1"/>
          </p:cNvSpPr>
          <p:nvPr>
            <p:ph idx="1"/>
          </p:nvPr>
        </p:nvSpPr>
        <p:spPr/>
        <p:txBody>
          <a:bodyPr/>
          <a:lstStyle/>
          <a:p>
            <a:r>
              <a:rPr lang="vi-VN" dirty="0" smtClean="0"/>
              <a:t>1. Chính xác:</a:t>
            </a:r>
            <a:br>
              <a:rPr lang="vi-VN" dirty="0" smtClean="0"/>
            </a:br>
            <a:r>
              <a:rPr lang="vi-VN" dirty="0" smtClean="0"/>
              <a:t>Test case được thiết kế ra có thể test được mọi thứ như đã thiết kế.</a:t>
            </a:r>
            <a:br>
              <a:rPr lang="vi-VN" dirty="0" smtClean="0"/>
            </a:br>
            <a:r>
              <a:rPr lang="vi-VN" dirty="0" smtClean="0"/>
              <a:t/>
            </a:r>
            <a:br>
              <a:rPr lang="vi-VN" dirty="0" smtClean="0"/>
            </a:br>
            <a:r>
              <a:rPr lang="vi-VN" dirty="0" smtClean="0"/>
              <a:t>2. Ngắn gọn:</a:t>
            </a:r>
            <a:br>
              <a:rPr lang="vi-VN" dirty="0" smtClean="0"/>
            </a:br>
            <a:r>
              <a:rPr lang="vi-VN" dirty="0" smtClean="0"/>
              <a:t>Các bước mô tả thực hiện test gọn gàng, không dư thừa, chỉ mô tả chính xác những step cần phải thực hiện.</a:t>
            </a:r>
            <a:br>
              <a:rPr lang="vi-VN" dirty="0" smtClean="0"/>
            </a:br>
            <a:r>
              <a:rPr lang="vi-VN" dirty="0" smtClean="0"/>
              <a:t/>
            </a:r>
            <a:br>
              <a:rPr lang="vi-VN" dirty="0" smtClean="0"/>
            </a:br>
            <a:r>
              <a:rPr lang="vi-VN" dirty="0" smtClean="0"/>
              <a:t>3. Có thể tái sử dụng:</a:t>
            </a:r>
            <a:br>
              <a:rPr lang="vi-VN" dirty="0" smtClean="0"/>
            </a:br>
            <a:r>
              <a:rPr lang="vi-VN" dirty="0" smtClean="0"/>
              <a:t>Viết test case sao cho có thể dùng lại hoặc tái sử dụng nó vào các dự án khác (có thể chỉ một phần)</a:t>
            </a:r>
            <a:br>
              <a:rPr lang="vi-VN" dirty="0" smtClean="0"/>
            </a:br>
            <a:r>
              <a:rPr lang="vi-VN" dirty="0" smtClean="0"/>
              <a:t/>
            </a:r>
            <a:br>
              <a:rPr lang="vi-VN" dirty="0" smtClean="0"/>
            </a:br>
            <a:r>
              <a:rPr lang="vi-VN" dirty="0" smtClean="0"/>
              <a:t>4. Có thể quản lý thay đổi:</a:t>
            </a:r>
            <a:br>
              <a:rPr lang="vi-VN" dirty="0" smtClean="0"/>
            </a:br>
            <a:r>
              <a:rPr lang="vi-VN" dirty="0" smtClean="0"/>
              <a:t>Có thể quản lý các lần thay đổi test case dựa vào spec (thêm sheet revision, không xóa dòng cũ mà gạch ngang)</a:t>
            </a:r>
            <a:br>
              <a:rPr lang="vi-VN" dirty="0" smtClean="0"/>
            </a:br>
            <a:r>
              <a:rPr lang="vi-VN" dirty="0" smtClean="0"/>
              <a:t/>
            </a:r>
            <a:br>
              <a:rPr lang="vi-VN" dirty="0" smtClean="0"/>
            </a:br>
            <a:r>
              <a:rPr lang="vi-VN" dirty="0" smtClean="0"/>
              <a:t>5. Có thể sử dụng để test: </a:t>
            </a:r>
            <a:br>
              <a:rPr lang="vi-VN" dirty="0" smtClean="0"/>
            </a:br>
            <a:r>
              <a:rPr lang="vi-VN" dirty="0" smtClean="0"/>
              <a:t>Có thể thực hiện theo các bước ghi trong test case để thực hiện test sản phẩm, phù hợp với người thực hiện test và môi trường test mà khách hàng mong muốn.</a:t>
            </a:r>
            <a:br>
              <a:rPr lang="vi-VN" dirty="0" smtClean="0"/>
            </a:br>
            <a:r>
              <a:rPr lang="vi-VN" dirty="0" smtClean="0"/>
              <a:t/>
            </a:r>
            <a:br>
              <a:rPr lang="vi-VN" dirty="0" smtClean="0"/>
            </a:br>
            <a:r>
              <a:rPr lang="vi-VN" dirty="0" smtClean="0"/>
              <a:t>6. Độc lập với người viết: </a:t>
            </a:r>
            <a:br>
              <a:rPr lang="vi-VN" dirty="0" smtClean="0"/>
            </a:br>
            <a:r>
              <a:rPr lang="vi-VN" dirty="0" smtClean="0"/>
              <a:t>Người đọc test case và test có thể không phải là người thiết kế ra test case, vì vậy đảm bảo sao cho tester khác cũng có thể đọc, hiểu test case và thực hiện test được.</a:t>
            </a:r>
            <a:br>
              <a:rPr lang="vi-VN" dirty="0" smtClean="0"/>
            </a:br>
            <a:r>
              <a:rPr lang="vi-VN" dirty="0" smtClean="0"/>
              <a:t/>
            </a:r>
            <a:br>
              <a:rPr lang="vi-VN" dirty="0" smtClean="0"/>
            </a:br>
            <a:r>
              <a:rPr lang="vi-VN" dirty="0" smtClean="0"/>
              <a:t>7. Tự làm sạch: </a:t>
            </a:r>
            <a:br>
              <a:rPr lang="vi-VN" dirty="0" smtClean="0"/>
            </a:br>
            <a:r>
              <a:rPr lang="vi-VN" dirty="0" smtClean="0"/>
              <a:t>Qua các lần thay đổi, cập nhật, test case sẽ được tinh chỉnh lại cho phù hợp hơn, tốt hơn.</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 </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Ví</a:t>
            </a:r>
            <a:r>
              <a:rPr lang="en-US" dirty="0" smtClean="0"/>
              <a:t> </a:t>
            </a:r>
            <a:r>
              <a:rPr lang="en-US" dirty="0" err="1" smtClean="0"/>
              <a:t>dụ</a:t>
            </a:r>
            <a:r>
              <a:rPr lang="en-US" dirty="0" smtClean="0"/>
              <a:t>:</a:t>
            </a:r>
            <a:endParaRPr lang="en-US" dirty="0" smtClean="0"/>
          </a:p>
          <a:p>
            <a:pPr lvl="1"/>
            <a:r>
              <a:rPr lang="en-US" dirty="0" smtClean="0"/>
              <a:t>Textbox </a:t>
            </a:r>
            <a:r>
              <a:rPr lang="en-US" dirty="0" err="1" smtClean="0"/>
              <a:t>cho</a:t>
            </a:r>
            <a:r>
              <a:rPr lang="en-US" dirty="0" smtClean="0"/>
              <a:t> </a:t>
            </a:r>
            <a:r>
              <a:rPr lang="en-US" dirty="0" err="1" smtClean="0"/>
              <a:t>phép</a:t>
            </a:r>
            <a:r>
              <a:rPr lang="en-US" dirty="0" smtClean="0"/>
              <a:t> </a:t>
            </a:r>
            <a:r>
              <a:rPr lang="en-US" dirty="0" err="1" smtClean="0"/>
              <a:t>nhập</a:t>
            </a:r>
            <a:r>
              <a:rPr lang="en-US" dirty="0" smtClean="0"/>
              <a:t> </a:t>
            </a:r>
            <a:r>
              <a:rPr lang="en-US" dirty="0" err="1" smtClean="0"/>
              <a:t>số</a:t>
            </a:r>
            <a:r>
              <a:rPr lang="en-US" dirty="0" smtClean="0"/>
              <a:t> </a:t>
            </a:r>
            <a:r>
              <a:rPr lang="en-US" dirty="0" err="1" smtClean="0"/>
              <a:t>dương</a:t>
            </a:r>
            <a:endParaRPr lang="en-US" dirty="0" smtClean="0"/>
          </a:p>
          <a:p>
            <a:pPr lvl="1"/>
            <a:r>
              <a:rPr lang="en-US" dirty="0" smtClean="0"/>
              <a:t> </a:t>
            </a:r>
            <a:r>
              <a:rPr lang="en-US" dirty="0" err="1" smtClean="0"/>
              <a:t>Chương</a:t>
            </a:r>
            <a:r>
              <a:rPr lang="en-US" dirty="0" smtClean="0"/>
              <a:t> </a:t>
            </a:r>
            <a:r>
              <a:rPr lang="en-US" dirty="0" err="1" smtClean="0"/>
              <a:t>trình</a:t>
            </a:r>
            <a:r>
              <a:rPr lang="en-US" dirty="0" smtClean="0"/>
              <a:t> </a:t>
            </a:r>
            <a:r>
              <a:rPr lang="en-US" dirty="0" err="1" smtClean="0"/>
              <a:t>cho</a:t>
            </a:r>
            <a:r>
              <a:rPr lang="en-US" dirty="0" smtClean="0"/>
              <a:t> </a:t>
            </a:r>
            <a:r>
              <a:rPr lang="en-US" dirty="0" err="1" smtClean="0"/>
              <a:t>phép</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nhập</a:t>
            </a:r>
            <a:r>
              <a:rPr lang="en-US" dirty="0" smtClean="0"/>
              <a:t> 3 </a:t>
            </a:r>
            <a:r>
              <a:rPr lang="en-US" dirty="0" err="1" smtClean="0"/>
              <a:t>cạnh</a:t>
            </a:r>
            <a:r>
              <a:rPr lang="en-US" dirty="0" smtClean="0"/>
              <a:t> </a:t>
            </a:r>
            <a:r>
              <a:rPr lang="en-US" dirty="0" err="1" smtClean="0"/>
              <a:t>của</a:t>
            </a:r>
            <a:r>
              <a:rPr lang="en-US" dirty="0" smtClean="0"/>
              <a:t> tam </a:t>
            </a:r>
            <a:r>
              <a:rPr lang="en-US" dirty="0" err="1" smtClean="0"/>
              <a:t>giác</a:t>
            </a:r>
            <a:r>
              <a:rPr lang="en-US" dirty="0" smtClean="0"/>
              <a:t>, </a:t>
            </a:r>
            <a:r>
              <a:rPr lang="en-US" dirty="0" err="1" smtClean="0"/>
              <a:t>tính</a:t>
            </a:r>
            <a:r>
              <a:rPr lang="en-US" dirty="0" smtClean="0"/>
              <a:t> </a:t>
            </a:r>
            <a:r>
              <a:rPr lang="en-US" dirty="0" err="1" smtClean="0"/>
              <a:t>chu</a:t>
            </a:r>
            <a:r>
              <a:rPr lang="en-US" dirty="0" smtClean="0"/>
              <a:t> vi tam </a:t>
            </a:r>
            <a:r>
              <a:rPr lang="en-US" dirty="0" err="1" smtClean="0"/>
              <a:t>giác</a:t>
            </a:r>
            <a:r>
              <a:rPr lang="en-US" dirty="0" smtClean="0"/>
              <a:t>.</a:t>
            </a:r>
          </a:p>
          <a:p>
            <a:pPr lvl="1"/>
            <a:r>
              <a:rPr lang="en-US" dirty="0" err="1" smtClean="0"/>
              <a:t>Viết</a:t>
            </a:r>
            <a:r>
              <a:rPr lang="en-US" dirty="0" smtClean="0"/>
              <a:t> </a:t>
            </a:r>
            <a:r>
              <a:rPr lang="en-US" dirty="0" err="1" smtClean="0"/>
              <a:t>testcase</a:t>
            </a:r>
            <a:r>
              <a:rPr lang="en-US" dirty="0" smtClean="0"/>
              <a:t> </a:t>
            </a:r>
            <a:r>
              <a:rPr lang="en-US" dirty="0" err="1" smtClean="0"/>
              <a:t>cho</a:t>
            </a:r>
            <a:r>
              <a:rPr lang="en-US" dirty="0" smtClean="0"/>
              <a:t> </a:t>
            </a:r>
            <a:r>
              <a:rPr lang="en-US" dirty="0" err="1" smtClean="0"/>
              <a:t>màn</a:t>
            </a:r>
            <a:r>
              <a:rPr lang="en-US" dirty="0" smtClean="0"/>
              <a:t> </a:t>
            </a:r>
            <a:r>
              <a:rPr lang="en-US" dirty="0" err="1" smtClean="0"/>
              <a:t>hình</a:t>
            </a:r>
            <a:r>
              <a:rPr lang="en-US" dirty="0" smtClean="0"/>
              <a:t> “Login”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Oval 2"/>
          <p:cNvSpPr>
            <a:spLocks noChangeArrowheads="1"/>
          </p:cNvSpPr>
          <p:nvPr/>
        </p:nvSpPr>
        <p:spPr bwMode="gray">
          <a:xfrm flipV="1">
            <a:off x="1143000" y="5086350"/>
            <a:ext cx="3306763" cy="487362"/>
          </a:xfrm>
          <a:prstGeom prst="ellipse">
            <a:avLst/>
          </a:prstGeom>
          <a:solidFill>
            <a:srgbClr val="000000">
              <a:alpha val="30000"/>
            </a:srgbClr>
          </a:solidFill>
          <a:ln w="9525" algn="ctr">
            <a:noFill/>
            <a:round/>
            <a:headEnd/>
            <a:tailEnd/>
          </a:ln>
          <a:effectLst/>
        </p:spPr>
        <p:txBody>
          <a:bodyPr wrap="none" anchor="ctr"/>
          <a:lstStyle/>
          <a:p>
            <a:endParaRPr lang="en-US"/>
          </a:p>
        </p:txBody>
      </p:sp>
      <p:sp>
        <p:nvSpPr>
          <p:cNvPr id="79875" name="Oval 3"/>
          <p:cNvSpPr>
            <a:spLocks noChangeArrowheads="1"/>
          </p:cNvSpPr>
          <p:nvPr/>
        </p:nvSpPr>
        <p:spPr bwMode="gray">
          <a:xfrm flipV="1">
            <a:off x="5076825" y="5059362"/>
            <a:ext cx="3305175" cy="485775"/>
          </a:xfrm>
          <a:prstGeom prst="ellipse">
            <a:avLst/>
          </a:prstGeom>
          <a:solidFill>
            <a:srgbClr val="000000">
              <a:alpha val="30000"/>
            </a:srgbClr>
          </a:solidFill>
          <a:ln w="9525" algn="ctr">
            <a:noFill/>
            <a:round/>
            <a:headEnd/>
            <a:tailEnd/>
          </a:ln>
          <a:effectLst/>
        </p:spPr>
        <p:txBody>
          <a:bodyPr wrap="none" anchor="ctr"/>
          <a:lstStyle/>
          <a:p>
            <a:endParaRPr lang="en-US"/>
          </a:p>
        </p:txBody>
      </p:sp>
      <p:grpSp>
        <p:nvGrpSpPr>
          <p:cNvPr id="79876" name="Group 4"/>
          <p:cNvGrpSpPr>
            <a:grpSpLocks/>
          </p:cNvGrpSpPr>
          <p:nvPr/>
        </p:nvGrpSpPr>
        <p:grpSpPr bwMode="auto">
          <a:xfrm>
            <a:off x="1247775" y="2138362"/>
            <a:ext cx="3106738" cy="3076575"/>
            <a:chOff x="723" y="1673"/>
            <a:chExt cx="1957" cy="1938"/>
          </a:xfrm>
        </p:grpSpPr>
        <p:sp>
          <p:nvSpPr>
            <p:cNvPr id="79877" name="Rectangle 5"/>
            <p:cNvSpPr>
              <a:spLocks noChangeArrowheads="1"/>
            </p:cNvSpPr>
            <p:nvPr/>
          </p:nvSpPr>
          <p:spPr bwMode="gray">
            <a:xfrm>
              <a:off x="2367"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8" name="Rectangle 6"/>
            <p:cNvSpPr>
              <a:spLocks noChangeArrowheads="1"/>
            </p:cNvSpPr>
            <p:nvPr/>
          </p:nvSpPr>
          <p:spPr bwMode="gray">
            <a:xfrm>
              <a:off x="940" y="1673"/>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9" name="AutoShape 7"/>
            <p:cNvSpPr>
              <a:spLocks noChangeArrowheads="1"/>
            </p:cNvSpPr>
            <p:nvPr/>
          </p:nvSpPr>
          <p:spPr bwMode="gray">
            <a:xfrm>
              <a:off x="723" y="1798"/>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Giới</a:t>
              </a:r>
              <a:r>
                <a:rPr lang="en-US" sz="1600" dirty="0" smtClean="0">
                  <a:solidFill>
                    <a:srgbClr val="000000"/>
                  </a:solidFill>
                  <a:cs typeface="Arial" charset="0"/>
                </a:rPr>
                <a:t> </a:t>
              </a:r>
              <a:r>
                <a:rPr lang="en-US" sz="1600" dirty="0" err="1" smtClean="0">
                  <a:solidFill>
                    <a:srgbClr val="000000"/>
                  </a:solidFill>
                  <a:cs typeface="Arial" charset="0"/>
                </a:rPr>
                <a:t>thiệu</a:t>
              </a:r>
              <a:endParaRPr lang="en-US" sz="1600" dirty="0">
                <a:solidFill>
                  <a:srgbClr val="000000"/>
                </a:solidFill>
                <a:cs typeface="Arial" charset="0"/>
              </a:endParaRPr>
            </a:p>
          </p:txBody>
        </p:sp>
        <p:sp>
          <p:nvSpPr>
            <p:cNvPr id="79880" name="AutoShape 8"/>
            <p:cNvSpPr>
              <a:spLocks noChangeArrowheads="1"/>
            </p:cNvSpPr>
            <p:nvPr/>
          </p:nvSpPr>
          <p:spPr bwMode="gray">
            <a:xfrm>
              <a:off x="723" y="2134"/>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Mức</a:t>
              </a:r>
              <a:r>
                <a:rPr lang="en-US" sz="1600" dirty="0" smtClean="0">
                  <a:solidFill>
                    <a:srgbClr val="000000"/>
                  </a:solidFill>
                  <a:cs typeface="Arial" charset="0"/>
                </a:rPr>
                <a:t> </a:t>
              </a:r>
              <a:r>
                <a:rPr lang="en-US" sz="1600" dirty="0" err="1" smtClean="0">
                  <a:solidFill>
                    <a:srgbClr val="000000"/>
                  </a:solidFill>
                  <a:cs typeface="Arial" charset="0"/>
                </a:rPr>
                <a:t>độ</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1" name="AutoShape 9"/>
            <p:cNvSpPr>
              <a:spLocks noChangeArrowheads="1"/>
            </p:cNvSpPr>
            <p:nvPr/>
          </p:nvSpPr>
          <p:spPr bwMode="gray">
            <a:xfrm>
              <a:off x="723" y="2470"/>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Kỹ</a:t>
              </a:r>
              <a:r>
                <a:rPr lang="en-US" sz="1600" dirty="0" smtClean="0">
                  <a:solidFill>
                    <a:srgbClr val="000000"/>
                  </a:solidFill>
                  <a:cs typeface="Arial" charset="0"/>
                </a:rPr>
                <a:t> </a:t>
              </a:r>
              <a:r>
                <a:rPr lang="en-US" sz="1600" dirty="0" err="1" smtClean="0">
                  <a:solidFill>
                    <a:srgbClr val="000000"/>
                  </a:solidFill>
                  <a:cs typeface="Arial" charset="0"/>
                </a:rPr>
                <a:t>thuật</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chiến</a:t>
              </a:r>
              <a:r>
                <a:rPr lang="en-US" sz="1600" dirty="0" smtClean="0">
                  <a:solidFill>
                    <a:srgbClr val="000000"/>
                  </a:solidFill>
                  <a:cs typeface="Arial" charset="0"/>
                </a:rPr>
                <a:t> </a:t>
              </a:r>
              <a:r>
                <a:rPr lang="en-US" sz="1600" dirty="0" err="1" smtClean="0">
                  <a:solidFill>
                    <a:srgbClr val="000000"/>
                  </a:solidFill>
                  <a:cs typeface="Arial" charset="0"/>
                </a:rPr>
                <a:t>lược</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2" name="AutoShape 10"/>
            <p:cNvSpPr>
              <a:spLocks noChangeArrowheads="1"/>
            </p:cNvSpPr>
            <p:nvPr/>
          </p:nvSpPr>
          <p:spPr bwMode="gray">
            <a:xfrm>
              <a:off x="723" y="2806"/>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Xây</a:t>
              </a:r>
              <a:r>
                <a:rPr lang="en-US" sz="1600" dirty="0" smtClean="0">
                  <a:solidFill>
                    <a:srgbClr val="000000"/>
                  </a:solidFill>
                  <a:cs typeface="Arial" charset="0"/>
                </a:rPr>
                <a:t> </a:t>
              </a:r>
              <a:r>
                <a:rPr lang="en-US" sz="1600" dirty="0" err="1" smtClean="0">
                  <a:solidFill>
                    <a:srgbClr val="000000"/>
                  </a:solidFill>
                  <a:cs typeface="Arial" charset="0"/>
                </a:rPr>
                <a:t>dựng</a:t>
              </a:r>
              <a:r>
                <a:rPr lang="en-US" sz="1600" dirty="0" smtClean="0">
                  <a:solidFill>
                    <a:srgbClr val="000000"/>
                  </a:solidFill>
                  <a:cs typeface="Arial" charset="0"/>
                </a:rPr>
                <a:t> test plan</a:t>
              </a:r>
            </a:p>
          </p:txBody>
        </p:sp>
        <p:sp>
          <p:nvSpPr>
            <p:cNvPr id="79883" name="AutoShape 11"/>
            <p:cNvSpPr>
              <a:spLocks noChangeArrowheads="1"/>
            </p:cNvSpPr>
            <p:nvPr/>
          </p:nvSpPr>
          <p:spPr bwMode="gray">
            <a:xfrm>
              <a:off x="723" y="3142"/>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Quản</a:t>
              </a:r>
              <a:r>
                <a:rPr lang="en-US" sz="1600" dirty="0" smtClean="0">
                  <a:solidFill>
                    <a:srgbClr val="000000"/>
                  </a:solidFill>
                  <a:cs typeface="Arial" charset="0"/>
                </a:rPr>
                <a:t> </a:t>
              </a:r>
              <a:r>
                <a:rPr lang="en-US" sz="1600" dirty="0" err="1" smtClean="0">
                  <a:solidFill>
                    <a:srgbClr val="000000"/>
                  </a:solidFill>
                  <a:cs typeface="Arial" charset="0"/>
                </a:rPr>
                <a:t>lý</a:t>
              </a:r>
              <a:r>
                <a:rPr lang="en-US" sz="1600" dirty="0" smtClean="0">
                  <a:solidFill>
                    <a:srgbClr val="000000"/>
                  </a:solidFill>
                  <a:cs typeface="Arial" charset="0"/>
                </a:rPr>
                <a:t> </a:t>
              </a:r>
              <a:r>
                <a:rPr lang="en-US" sz="1600" dirty="0" err="1" smtClean="0">
                  <a:solidFill>
                    <a:srgbClr val="000000"/>
                  </a:solidFill>
                  <a:cs typeface="Arial" charset="0"/>
                </a:rPr>
                <a:t>tiến</a:t>
              </a:r>
              <a:r>
                <a:rPr lang="en-US" sz="1600" dirty="0" smtClean="0">
                  <a:solidFill>
                    <a:srgbClr val="000000"/>
                  </a:solidFill>
                  <a:cs typeface="Arial" charset="0"/>
                </a:rPr>
                <a:t> </a:t>
              </a:r>
              <a:r>
                <a:rPr lang="en-US" sz="1600" dirty="0" err="1" smtClean="0">
                  <a:solidFill>
                    <a:srgbClr val="000000"/>
                  </a:solidFill>
                  <a:cs typeface="Arial" charset="0"/>
                </a:rPr>
                <a:t>trình</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grpSp>
      <p:sp>
        <p:nvSpPr>
          <p:cNvPr id="79884" name="AutoShape 12"/>
          <p:cNvSpPr>
            <a:spLocks noChangeArrowheads="1"/>
          </p:cNvSpPr>
          <p:nvPr/>
        </p:nvSpPr>
        <p:spPr bwMode="auto">
          <a:xfrm>
            <a:off x="533400" y="1295400"/>
            <a:ext cx="6553200" cy="866775"/>
          </a:xfrm>
          <a:prstGeom prst="roundRect">
            <a:avLst>
              <a:gd name="adj" fmla="val 0"/>
            </a:avLst>
          </a:prstGeom>
          <a:noFill/>
          <a:ln w="19050" cap="rnd">
            <a:noFill/>
            <a:prstDash val="sysDot"/>
            <a:round/>
            <a:headEnd/>
            <a:tailEnd/>
          </a:ln>
          <a:effectLst/>
        </p:spPr>
        <p:txBody>
          <a:bodyPr wrap="none" anchor="ctr"/>
          <a:lstStyle/>
          <a:p>
            <a:pPr algn="l"/>
            <a:endParaRPr lang="en-US" b="0" dirty="0">
              <a:cs typeface="Arial" charset="0"/>
            </a:endParaRPr>
          </a:p>
        </p:txBody>
      </p:sp>
      <p:grpSp>
        <p:nvGrpSpPr>
          <p:cNvPr id="79885" name="Group 13"/>
          <p:cNvGrpSpPr>
            <a:grpSpLocks/>
          </p:cNvGrpSpPr>
          <p:nvPr/>
        </p:nvGrpSpPr>
        <p:grpSpPr bwMode="auto">
          <a:xfrm>
            <a:off x="5133975" y="2133600"/>
            <a:ext cx="3190875" cy="3081337"/>
            <a:chOff x="2941" y="1670"/>
            <a:chExt cx="2010" cy="1941"/>
          </a:xfrm>
        </p:grpSpPr>
        <p:sp>
          <p:nvSpPr>
            <p:cNvPr id="79886" name="Rectangle 14"/>
            <p:cNvSpPr>
              <a:spLocks noChangeArrowheads="1"/>
            </p:cNvSpPr>
            <p:nvPr/>
          </p:nvSpPr>
          <p:spPr bwMode="gray">
            <a:xfrm>
              <a:off x="4661" y="1670"/>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7" name="Rectangle 15"/>
            <p:cNvSpPr>
              <a:spLocks noChangeArrowheads="1"/>
            </p:cNvSpPr>
            <p:nvPr/>
          </p:nvSpPr>
          <p:spPr bwMode="gray">
            <a:xfrm>
              <a:off x="3154"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8" name="AutoShape 16"/>
            <p:cNvSpPr>
              <a:spLocks noChangeArrowheads="1"/>
            </p:cNvSpPr>
            <p:nvPr/>
          </p:nvSpPr>
          <p:spPr bwMode="gray">
            <a:xfrm>
              <a:off x="2941" y="1801"/>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khía</a:t>
              </a:r>
              <a:r>
                <a:rPr lang="en-US" sz="1600" dirty="0" smtClean="0">
                  <a:solidFill>
                    <a:srgbClr val="000000"/>
                  </a:solidFill>
                  <a:cs typeface="Arial" charset="0"/>
                </a:rPr>
                <a:t> </a:t>
              </a:r>
              <a:r>
                <a:rPr lang="en-US" sz="1600" dirty="0" err="1" smtClean="0">
                  <a:solidFill>
                    <a:srgbClr val="000000"/>
                  </a:solidFill>
                  <a:cs typeface="Arial" charset="0"/>
                </a:rPr>
                <a:t>cạnh</a:t>
              </a:r>
              <a:r>
                <a:rPr lang="en-US" sz="1600" dirty="0" smtClean="0">
                  <a:solidFill>
                    <a:srgbClr val="000000"/>
                  </a:solidFill>
                  <a:cs typeface="Arial" charset="0"/>
                </a:rPr>
                <a:t> test </a:t>
              </a:r>
              <a:r>
                <a:rPr lang="en-US" sz="1600" dirty="0" err="1" smtClean="0">
                  <a:solidFill>
                    <a:srgbClr val="000000"/>
                  </a:solidFill>
                  <a:cs typeface="Arial" charset="0"/>
                </a:rPr>
                <a:t>trên</a:t>
              </a:r>
              <a:r>
                <a:rPr lang="en-US" sz="1600" dirty="0" smtClean="0">
                  <a:solidFill>
                    <a:srgbClr val="000000"/>
                  </a:solidFill>
                  <a:cs typeface="Arial" charset="0"/>
                </a:rPr>
                <a:t> web</a:t>
              </a:r>
              <a:endParaRPr lang="en-US" sz="1600" dirty="0">
                <a:solidFill>
                  <a:srgbClr val="000000"/>
                </a:solidFill>
                <a:cs typeface="Arial" charset="0"/>
              </a:endParaRPr>
            </a:p>
          </p:txBody>
        </p:sp>
        <p:sp>
          <p:nvSpPr>
            <p:cNvPr id="79889" name="AutoShape 17"/>
            <p:cNvSpPr>
              <a:spLocks noChangeArrowheads="1"/>
            </p:cNvSpPr>
            <p:nvPr/>
          </p:nvSpPr>
          <p:spPr bwMode="gray">
            <a:xfrm>
              <a:off x="2941" y="2137"/>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thành</a:t>
              </a:r>
              <a:r>
                <a:rPr lang="en-US" sz="1600" dirty="0" smtClean="0">
                  <a:solidFill>
                    <a:srgbClr val="000000"/>
                  </a:solidFill>
                  <a:cs typeface="Arial" charset="0"/>
                </a:rPr>
                <a:t> </a:t>
              </a:r>
              <a:r>
                <a:rPr lang="en-US" sz="1600" dirty="0" err="1" smtClean="0">
                  <a:solidFill>
                    <a:srgbClr val="000000"/>
                  </a:solidFill>
                  <a:cs typeface="Arial" charset="0"/>
                </a:rPr>
                <a:t>phần</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chuẩn</a:t>
              </a:r>
              <a:r>
                <a:rPr lang="en-US" sz="1600" dirty="0" smtClean="0">
                  <a:solidFill>
                    <a:srgbClr val="000000"/>
                  </a:solidFill>
                  <a:cs typeface="Arial" charset="0"/>
                </a:rPr>
                <a:t> UI</a:t>
              </a:r>
              <a:endParaRPr lang="en-US" sz="1600" dirty="0">
                <a:solidFill>
                  <a:srgbClr val="000000"/>
                </a:solidFill>
                <a:cs typeface="Arial" charset="0"/>
              </a:endParaRPr>
            </a:p>
          </p:txBody>
        </p:sp>
        <p:sp>
          <p:nvSpPr>
            <p:cNvPr id="79890" name="AutoShape 18"/>
            <p:cNvSpPr>
              <a:spLocks noChangeArrowheads="1"/>
            </p:cNvSpPr>
            <p:nvPr/>
          </p:nvSpPr>
          <p:spPr bwMode="gray">
            <a:xfrm>
              <a:off x="2941" y="2473"/>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Công</a:t>
              </a:r>
              <a:r>
                <a:rPr lang="en-US" sz="1600" dirty="0" smtClean="0">
                  <a:solidFill>
                    <a:srgbClr val="000000"/>
                  </a:solidFill>
                  <a:cs typeface="Arial" charset="0"/>
                </a:rPr>
                <a:t> </a:t>
              </a:r>
              <a:r>
                <a:rPr lang="en-US" sz="1600" dirty="0" err="1" smtClean="0">
                  <a:solidFill>
                    <a:srgbClr val="000000"/>
                  </a:solidFill>
                  <a:cs typeface="Arial" charset="0"/>
                </a:rPr>
                <a:t>cụ</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sp>
          <p:nvSpPr>
            <p:cNvPr id="79891" name="AutoShape 19"/>
            <p:cNvSpPr>
              <a:spLocks noChangeArrowheads="1"/>
            </p:cNvSpPr>
            <p:nvPr/>
          </p:nvSpPr>
          <p:spPr bwMode="gray">
            <a:xfrm>
              <a:off x="2941" y="2809"/>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Rèn</a:t>
              </a:r>
              <a:r>
                <a:rPr lang="en-US" sz="1600" dirty="0" smtClean="0">
                  <a:solidFill>
                    <a:srgbClr val="000000"/>
                  </a:solidFill>
                  <a:cs typeface="Arial" charset="0"/>
                </a:rPr>
                <a:t> </a:t>
              </a:r>
              <a:r>
                <a:rPr lang="en-US" sz="1600" dirty="0" err="1" smtClean="0">
                  <a:solidFill>
                    <a:srgbClr val="000000"/>
                  </a:solidFill>
                  <a:cs typeface="Arial" charset="0"/>
                </a:rPr>
                <a:t>luyện</a:t>
              </a:r>
              <a:endParaRPr lang="en-US" sz="1600" dirty="0">
                <a:solidFill>
                  <a:srgbClr val="000000"/>
                </a:solidFill>
                <a:cs typeface="Arial" charset="0"/>
              </a:endParaRPr>
            </a:p>
          </p:txBody>
        </p:sp>
        <p:sp>
          <p:nvSpPr>
            <p:cNvPr id="79892" name="AutoShape 20"/>
            <p:cNvSpPr>
              <a:spLocks noChangeArrowheads="1"/>
            </p:cNvSpPr>
            <p:nvPr/>
          </p:nvSpPr>
          <p:spPr bwMode="gray">
            <a:xfrm>
              <a:off x="2941" y="3145"/>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Báo</a:t>
              </a:r>
              <a:r>
                <a:rPr lang="en-US" sz="1600" dirty="0" smtClean="0">
                  <a:solidFill>
                    <a:srgbClr val="000000"/>
                  </a:solidFill>
                  <a:cs typeface="Arial" charset="0"/>
                </a:rPr>
                <a:t> </a:t>
              </a:r>
              <a:r>
                <a:rPr lang="en-US" sz="1600" dirty="0" err="1" smtClean="0">
                  <a:solidFill>
                    <a:srgbClr val="000000"/>
                  </a:solidFill>
                  <a:cs typeface="Arial" charset="0"/>
                </a:rPr>
                <a:t>cáo</a:t>
              </a:r>
              <a:r>
                <a:rPr lang="en-US" sz="1600" dirty="0" smtClean="0">
                  <a:solidFill>
                    <a:srgbClr val="000000"/>
                  </a:solidFill>
                  <a:cs typeface="Arial" charset="0"/>
                </a:rPr>
                <a:t> </a:t>
              </a:r>
              <a:endParaRPr lang="en-US" sz="1600" dirty="0">
                <a:solidFill>
                  <a:srgbClr val="000000"/>
                </a:solidFill>
                <a:cs typeface="Arial" charset="0"/>
              </a:endParaRPr>
            </a:p>
          </p:txBody>
        </p:sp>
      </p:grpSp>
      <p:sp>
        <p:nvSpPr>
          <p:cNvPr id="79893" name="Rectangle 21"/>
          <p:cNvSpPr>
            <a:spLocks noChangeArrowheads="1"/>
          </p:cNvSpPr>
          <p:nvPr/>
        </p:nvSpPr>
        <p:spPr bwMode="black">
          <a:xfrm>
            <a:off x="1569979" y="5145087"/>
            <a:ext cx="2441695" cy="369332"/>
          </a:xfrm>
          <a:prstGeom prst="rect">
            <a:avLst/>
          </a:prstGeom>
          <a:noFill/>
          <a:ln w="9525" algn="ctr">
            <a:noFill/>
            <a:miter lim="800000"/>
            <a:headEnd/>
            <a:tailEnd/>
          </a:ln>
          <a:effectLst/>
        </p:spPr>
        <p:txBody>
          <a:bodyPr wrap="none">
            <a:spAutoFit/>
          </a:bodyPr>
          <a:lstStyle/>
          <a:p>
            <a:pPr algn="ctr"/>
            <a:r>
              <a:rPr lang="en-US" dirty="0" err="1" smtClean="0">
                <a:cs typeface="Arial" charset="0"/>
              </a:rPr>
              <a:t>Kiến</a:t>
            </a:r>
            <a:r>
              <a:rPr lang="en-US" dirty="0" smtClean="0">
                <a:cs typeface="Arial" charset="0"/>
              </a:rPr>
              <a:t> </a:t>
            </a:r>
            <a:r>
              <a:rPr lang="en-US" dirty="0" err="1" smtClean="0">
                <a:cs typeface="Arial" charset="0"/>
              </a:rPr>
              <a:t>thức</a:t>
            </a:r>
            <a:r>
              <a:rPr lang="en-US" dirty="0" smtClean="0">
                <a:cs typeface="Arial" charset="0"/>
              </a:rPr>
              <a:t> </a:t>
            </a:r>
            <a:r>
              <a:rPr lang="en-US" dirty="0" err="1" smtClean="0">
                <a:cs typeface="Arial" charset="0"/>
              </a:rPr>
              <a:t>tổng</a:t>
            </a:r>
            <a:r>
              <a:rPr lang="en-US" dirty="0" smtClean="0">
                <a:cs typeface="Arial" charset="0"/>
              </a:rPr>
              <a:t> </a:t>
            </a:r>
            <a:r>
              <a:rPr lang="en-US" dirty="0" err="1" smtClean="0">
                <a:cs typeface="Arial" charset="0"/>
              </a:rPr>
              <a:t>quan</a:t>
            </a:r>
            <a:endParaRPr lang="en-US" dirty="0">
              <a:cs typeface="Arial" charset="0"/>
            </a:endParaRPr>
          </a:p>
        </p:txBody>
      </p:sp>
      <p:sp>
        <p:nvSpPr>
          <p:cNvPr id="79894" name="Rectangle 22"/>
          <p:cNvSpPr>
            <a:spLocks noChangeArrowheads="1"/>
          </p:cNvSpPr>
          <p:nvPr/>
        </p:nvSpPr>
        <p:spPr bwMode="black">
          <a:xfrm>
            <a:off x="5977201" y="5105400"/>
            <a:ext cx="1488549" cy="369332"/>
          </a:xfrm>
          <a:prstGeom prst="rect">
            <a:avLst/>
          </a:prstGeom>
          <a:noFill/>
          <a:ln w="9525" algn="ctr">
            <a:noFill/>
            <a:miter lim="800000"/>
            <a:headEnd/>
            <a:tailEnd/>
          </a:ln>
          <a:effectLst/>
        </p:spPr>
        <p:txBody>
          <a:bodyPr wrap="none">
            <a:spAutoFit/>
          </a:bodyPr>
          <a:lstStyle/>
          <a:p>
            <a:pPr algn="ctr"/>
            <a:r>
              <a:rPr lang="en-US" dirty="0" smtClean="0">
                <a:cs typeface="Arial" charset="0"/>
              </a:rPr>
              <a:t>Web testing</a:t>
            </a:r>
            <a:endParaRPr lang="en-US" dirty="0">
              <a:cs typeface="Arial" charset="0"/>
            </a:endParaRPr>
          </a:p>
        </p:txBody>
      </p:sp>
      <p:sp>
        <p:nvSpPr>
          <p:cNvPr id="79895" name="Rectangle 23"/>
          <p:cNvSpPr>
            <a:spLocks noGrp="1" noChangeArrowheads="1"/>
          </p:cNvSpPr>
          <p:nvPr>
            <p:ph type="title"/>
          </p:nvPr>
        </p:nvSpPr>
        <p:spPr/>
        <p:txBody>
          <a:bodyPr/>
          <a:lstStyle/>
          <a:p>
            <a:r>
              <a:rPr lang="en-US" dirty="0" err="1" smtClean="0"/>
              <a:t>Nội</a:t>
            </a:r>
            <a:r>
              <a:rPr lang="en-US" dirty="0" smtClean="0"/>
              <a:t> dung</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Oval 2"/>
          <p:cNvSpPr>
            <a:spLocks noChangeArrowheads="1"/>
          </p:cNvSpPr>
          <p:nvPr/>
        </p:nvSpPr>
        <p:spPr bwMode="gray">
          <a:xfrm flipV="1">
            <a:off x="1143000" y="5086350"/>
            <a:ext cx="3306763" cy="487362"/>
          </a:xfrm>
          <a:prstGeom prst="ellipse">
            <a:avLst/>
          </a:prstGeom>
          <a:solidFill>
            <a:srgbClr val="000000">
              <a:alpha val="30000"/>
            </a:srgbClr>
          </a:solidFill>
          <a:ln w="9525" algn="ctr">
            <a:noFill/>
            <a:round/>
            <a:headEnd/>
            <a:tailEnd/>
          </a:ln>
          <a:effectLst/>
        </p:spPr>
        <p:txBody>
          <a:bodyPr wrap="none" anchor="ctr"/>
          <a:lstStyle/>
          <a:p>
            <a:endParaRPr lang="en-US"/>
          </a:p>
        </p:txBody>
      </p:sp>
      <p:sp>
        <p:nvSpPr>
          <p:cNvPr id="79875" name="Oval 3"/>
          <p:cNvSpPr>
            <a:spLocks noChangeArrowheads="1"/>
          </p:cNvSpPr>
          <p:nvPr/>
        </p:nvSpPr>
        <p:spPr bwMode="gray">
          <a:xfrm flipV="1">
            <a:off x="5076825" y="5059362"/>
            <a:ext cx="3305175" cy="485775"/>
          </a:xfrm>
          <a:prstGeom prst="ellipse">
            <a:avLst/>
          </a:prstGeom>
          <a:solidFill>
            <a:srgbClr val="000000">
              <a:alpha val="30000"/>
            </a:srgbClr>
          </a:solidFill>
          <a:ln w="9525" algn="ctr">
            <a:noFill/>
            <a:round/>
            <a:headEnd/>
            <a:tailEnd/>
          </a:ln>
          <a:effectLst/>
        </p:spPr>
        <p:txBody>
          <a:bodyPr wrap="none" anchor="ctr"/>
          <a:lstStyle/>
          <a:p>
            <a:endParaRPr lang="en-US"/>
          </a:p>
        </p:txBody>
      </p:sp>
      <p:grpSp>
        <p:nvGrpSpPr>
          <p:cNvPr id="79876" name="Group 4"/>
          <p:cNvGrpSpPr>
            <a:grpSpLocks/>
          </p:cNvGrpSpPr>
          <p:nvPr/>
        </p:nvGrpSpPr>
        <p:grpSpPr bwMode="auto">
          <a:xfrm>
            <a:off x="1247775" y="2138362"/>
            <a:ext cx="3106738" cy="3076575"/>
            <a:chOff x="723" y="1673"/>
            <a:chExt cx="1957" cy="1938"/>
          </a:xfrm>
        </p:grpSpPr>
        <p:sp>
          <p:nvSpPr>
            <p:cNvPr id="79877" name="Rectangle 5"/>
            <p:cNvSpPr>
              <a:spLocks noChangeArrowheads="1"/>
            </p:cNvSpPr>
            <p:nvPr/>
          </p:nvSpPr>
          <p:spPr bwMode="gray">
            <a:xfrm>
              <a:off x="2367"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8" name="Rectangle 6"/>
            <p:cNvSpPr>
              <a:spLocks noChangeArrowheads="1"/>
            </p:cNvSpPr>
            <p:nvPr/>
          </p:nvSpPr>
          <p:spPr bwMode="gray">
            <a:xfrm>
              <a:off x="940" y="1673"/>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9" name="AutoShape 7"/>
            <p:cNvSpPr>
              <a:spLocks noChangeArrowheads="1"/>
            </p:cNvSpPr>
            <p:nvPr/>
          </p:nvSpPr>
          <p:spPr bwMode="gray">
            <a:xfrm>
              <a:off x="723" y="1798"/>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Giới</a:t>
              </a:r>
              <a:r>
                <a:rPr lang="en-US" sz="1600" dirty="0" smtClean="0">
                  <a:solidFill>
                    <a:srgbClr val="000000"/>
                  </a:solidFill>
                  <a:cs typeface="Arial" charset="0"/>
                </a:rPr>
                <a:t> </a:t>
              </a:r>
              <a:r>
                <a:rPr lang="en-US" sz="1600" dirty="0" err="1" smtClean="0">
                  <a:solidFill>
                    <a:srgbClr val="000000"/>
                  </a:solidFill>
                  <a:cs typeface="Arial" charset="0"/>
                </a:rPr>
                <a:t>thiệu</a:t>
              </a:r>
              <a:endParaRPr lang="en-US" sz="1600" dirty="0">
                <a:solidFill>
                  <a:srgbClr val="000000"/>
                </a:solidFill>
                <a:cs typeface="Arial" charset="0"/>
              </a:endParaRPr>
            </a:p>
          </p:txBody>
        </p:sp>
        <p:sp>
          <p:nvSpPr>
            <p:cNvPr id="79880" name="AutoShape 8"/>
            <p:cNvSpPr>
              <a:spLocks noChangeArrowheads="1"/>
            </p:cNvSpPr>
            <p:nvPr/>
          </p:nvSpPr>
          <p:spPr bwMode="gray">
            <a:xfrm>
              <a:off x="723" y="2134"/>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2000" dirty="0" err="1" smtClean="0">
                  <a:solidFill>
                    <a:srgbClr val="FF0000"/>
                  </a:solidFill>
                  <a:cs typeface="Arial" charset="0"/>
                </a:rPr>
                <a:t>Mức</a:t>
              </a:r>
              <a:r>
                <a:rPr lang="en-US" sz="2000" dirty="0" smtClean="0">
                  <a:solidFill>
                    <a:srgbClr val="FF0000"/>
                  </a:solidFill>
                  <a:cs typeface="Arial" charset="0"/>
                </a:rPr>
                <a:t> </a:t>
              </a:r>
              <a:r>
                <a:rPr lang="en-US" sz="2000" dirty="0" err="1" smtClean="0">
                  <a:solidFill>
                    <a:srgbClr val="FF0000"/>
                  </a:solidFill>
                  <a:cs typeface="Arial" charset="0"/>
                </a:rPr>
                <a:t>độ</a:t>
              </a:r>
              <a:r>
                <a:rPr lang="en-US" sz="2000" dirty="0" smtClean="0">
                  <a:solidFill>
                    <a:srgbClr val="FF0000"/>
                  </a:solidFill>
                  <a:cs typeface="Arial" charset="0"/>
                </a:rPr>
                <a:t> KTPM</a:t>
              </a:r>
              <a:endParaRPr lang="en-US" sz="2000" dirty="0">
                <a:solidFill>
                  <a:srgbClr val="FF0000"/>
                </a:solidFill>
                <a:cs typeface="Arial" charset="0"/>
              </a:endParaRPr>
            </a:p>
          </p:txBody>
        </p:sp>
        <p:sp>
          <p:nvSpPr>
            <p:cNvPr id="79881" name="AutoShape 9"/>
            <p:cNvSpPr>
              <a:spLocks noChangeArrowheads="1"/>
            </p:cNvSpPr>
            <p:nvPr/>
          </p:nvSpPr>
          <p:spPr bwMode="gray">
            <a:xfrm>
              <a:off x="723" y="2470"/>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Kỹ</a:t>
              </a:r>
              <a:r>
                <a:rPr lang="en-US" sz="1600" dirty="0" smtClean="0">
                  <a:solidFill>
                    <a:srgbClr val="000000"/>
                  </a:solidFill>
                  <a:cs typeface="Arial" charset="0"/>
                </a:rPr>
                <a:t> </a:t>
              </a:r>
              <a:r>
                <a:rPr lang="en-US" sz="1600" dirty="0" err="1" smtClean="0">
                  <a:solidFill>
                    <a:srgbClr val="000000"/>
                  </a:solidFill>
                  <a:cs typeface="Arial" charset="0"/>
                </a:rPr>
                <a:t>thuật</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chiến</a:t>
              </a:r>
              <a:r>
                <a:rPr lang="en-US" sz="1600" dirty="0" smtClean="0">
                  <a:solidFill>
                    <a:srgbClr val="000000"/>
                  </a:solidFill>
                  <a:cs typeface="Arial" charset="0"/>
                </a:rPr>
                <a:t> </a:t>
              </a:r>
              <a:r>
                <a:rPr lang="en-US" sz="1600" dirty="0" err="1" smtClean="0">
                  <a:solidFill>
                    <a:srgbClr val="000000"/>
                  </a:solidFill>
                  <a:cs typeface="Arial" charset="0"/>
                </a:rPr>
                <a:t>lược</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2" name="AutoShape 10"/>
            <p:cNvSpPr>
              <a:spLocks noChangeArrowheads="1"/>
            </p:cNvSpPr>
            <p:nvPr/>
          </p:nvSpPr>
          <p:spPr bwMode="gray">
            <a:xfrm>
              <a:off x="723" y="2806"/>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Xây</a:t>
              </a:r>
              <a:r>
                <a:rPr lang="en-US" sz="1600" dirty="0" smtClean="0">
                  <a:solidFill>
                    <a:srgbClr val="000000"/>
                  </a:solidFill>
                  <a:cs typeface="Arial" charset="0"/>
                </a:rPr>
                <a:t> </a:t>
              </a:r>
              <a:r>
                <a:rPr lang="en-US" sz="1600" dirty="0" err="1" smtClean="0">
                  <a:solidFill>
                    <a:srgbClr val="000000"/>
                  </a:solidFill>
                  <a:cs typeface="Arial" charset="0"/>
                </a:rPr>
                <a:t>dựng</a:t>
              </a:r>
              <a:r>
                <a:rPr lang="en-US" sz="1600" dirty="0" smtClean="0">
                  <a:solidFill>
                    <a:srgbClr val="000000"/>
                  </a:solidFill>
                  <a:cs typeface="Arial" charset="0"/>
                </a:rPr>
                <a:t> test plan</a:t>
              </a:r>
            </a:p>
          </p:txBody>
        </p:sp>
        <p:sp>
          <p:nvSpPr>
            <p:cNvPr id="79883" name="AutoShape 11"/>
            <p:cNvSpPr>
              <a:spLocks noChangeArrowheads="1"/>
            </p:cNvSpPr>
            <p:nvPr/>
          </p:nvSpPr>
          <p:spPr bwMode="gray">
            <a:xfrm>
              <a:off x="723" y="3142"/>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Quản</a:t>
              </a:r>
              <a:r>
                <a:rPr lang="en-US" sz="1600" dirty="0" smtClean="0">
                  <a:solidFill>
                    <a:srgbClr val="000000"/>
                  </a:solidFill>
                  <a:cs typeface="Arial" charset="0"/>
                </a:rPr>
                <a:t> </a:t>
              </a:r>
              <a:r>
                <a:rPr lang="en-US" sz="1600" dirty="0" err="1" smtClean="0">
                  <a:solidFill>
                    <a:srgbClr val="000000"/>
                  </a:solidFill>
                  <a:cs typeface="Arial" charset="0"/>
                </a:rPr>
                <a:t>lý</a:t>
              </a:r>
              <a:r>
                <a:rPr lang="en-US" sz="1600" dirty="0" smtClean="0">
                  <a:solidFill>
                    <a:srgbClr val="000000"/>
                  </a:solidFill>
                  <a:cs typeface="Arial" charset="0"/>
                </a:rPr>
                <a:t> </a:t>
              </a:r>
              <a:r>
                <a:rPr lang="en-US" sz="1600" dirty="0" err="1" smtClean="0">
                  <a:solidFill>
                    <a:srgbClr val="000000"/>
                  </a:solidFill>
                  <a:cs typeface="Arial" charset="0"/>
                </a:rPr>
                <a:t>tiến</a:t>
              </a:r>
              <a:r>
                <a:rPr lang="en-US" sz="1600" dirty="0" smtClean="0">
                  <a:solidFill>
                    <a:srgbClr val="000000"/>
                  </a:solidFill>
                  <a:cs typeface="Arial" charset="0"/>
                </a:rPr>
                <a:t> </a:t>
              </a:r>
              <a:r>
                <a:rPr lang="en-US" sz="1600" dirty="0" err="1" smtClean="0">
                  <a:solidFill>
                    <a:srgbClr val="000000"/>
                  </a:solidFill>
                  <a:cs typeface="Arial" charset="0"/>
                </a:rPr>
                <a:t>trình</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grpSp>
      <p:sp>
        <p:nvSpPr>
          <p:cNvPr id="79884" name="AutoShape 12"/>
          <p:cNvSpPr>
            <a:spLocks noChangeArrowheads="1"/>
          </p:cNvSpPr>
          <p:nvPr/>
        </p:nvSpPr>
        <p:spPr bwMode="auto">
          <a:xfrm>
            <a:off x="533400" y="1295400"/>
            <a:ext cx="6553200" cy="866775"/>
          </a:xfrm>
          <a:prstGeom prst="roundRect">
            <a:avLst>
              <a:gd name="adj" fmla="val 0"/>
            </a:avLst>
          </a:prstGeom>
          <a:noFill/>
          <a:ln w="19050" cap="rnd">
            <a:noFill/>
            <a:prstDash val="sysDot"/>
            <a:round/>
            <a:headEnd/>
            <a:tailEnd/>
          </a:ln>
          <a:effectLst/>
        </p:spPr>
        <p:txBody>
          <a:bodyPr wrap="none" anchor="ctr"/>
          <a:lstStyle/>
          <a:p>
            <a:pPr algn="l"/>
            <a:endParaRPr lang="en-US" b="0" dirty="0">
              <a:cs typeface="Arial" charset="0"/>
            </a:endParaRPr>
          </a:p>
        </p:txBody>
      </p:sp>
      <p:grpSp>
        <p:nvGrpSpPr>
          <p:cNvPr id="79885" name="Group 13"/>
          <p:cNvGrpSpPr>
            <a:grpSpLocks/>
          </p:cNvGrpSpPr>
          <p:nvPr/>
        </p:nvGrpSpPr>
        <p:grpSpPr bwMode="auto">
          <a:xfrm>
            <a:off x="5133975" y="2133600"/>
            <a:ext cx="3190875" cy="3081337"/>
            <a:chOff x="2941" y="1670"/>
            <a:chExt cx="2010" cy="1941"/>
          </a:xfrm>
        </p:grpSpPr>
        <p:sp>
          <p:nvSpPr>
            <p:cNvPr id="79886" name="Rectangle 14"/>
            <p:cNvSpPr>
              <a:spLocks noChangeArrowheads="1"/>
            </p:cNvSpPr>
            <p:nvPr/>
          </p:nvSpPr>
          <p:spPr bwMode="gray">
            <a:xfrm>
              <a:off x="4661" y="1670"/>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7" name="Rectangle 15"/>
            <p:cNvSpPr>
              <a:spLocks noChangeArrowheads="1"/>
            </p:cNvSpPr>
            <p:nvPr/>
          </p:nvSpPr>
          <p:spPr bwMode="gray">
            <a:xfrm>
              <a:off x="3154"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8" name="AutoShape 16"/>
            <p:cNvSpPr>
              <a:spLocks noChangeArrowheads="1"/>
            </p:cNvSpPr>
            <p:nvPr/>
          </p:nvSpPr>
          <p:spPr bwMode="gray">
            <a:xfrm>
              <a:off x="2941" y="1801"/>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khía</a:t>
              </a:r>
              <a:r>
                <a:rPr lang="en-US" sz="1600" dirty="0" smtClean="0">
                  <a:solidFill>
                    <a:srgbClr val="000000"/>
                  </a:solidFill>
                  <a:cs typeface="Arial" charset="0"/>
                </a:rPr>
                <a:t> </a:t>
              </a:r>
              <a:r>
                <a:rPr lang="en-US" sz="1600" dirty="0" err="1" smtClean="0">
                  <a:solidFill>
                    <a:srgbClr val="000000"/>
                  </a:solidFill>
                  <a:cs typeface="Arial" charset="0"/>
                </a:rPr>
                <a:t>cạnh</a:t>
              </a:r>
              <a:r>
                <a:rPr lang="en-US" sz="1600" dirty="0" smtClean="0">
                  <a:solidFill>
                    <a:srgbClr val="000000"/>
                  </a:solidFill>
                  <a:cs typeface="Arial" charset="0"/>
                </a:rPr>
                <a:t> test </a:t>
              </a:r>
              <a:r>
                <a:rPr lang="en-US" sz="1600" dirty="0" err="1" smtClean="0">
                  <a:solidFill>
                    <a:srgbClr val="000000"/>
                  </a:solidFill>
                  <a:cs typeface="Arial" charset="0"/>
                </a:rPr>
                <a:t>trên</a:t>
              </a:r>
              <a:r>
                <a:rPr lang="en-US" sz="1600" dirty="0" smtClean="0">
                  <a:solidFill>
                    <a:srgbClr val="000000"/>
                  </a:solidFill>
                  <a:cs typeface="Arial" charset="0"/>
                </a:rPr>
                <a:t> web</a:t>
              </a:r>
              <a:endParaRPr lang="en-US" sz="1600" dirty="0">
                <a:solidFill>
                  <a:srgbClr val="000000"/>
                </a:solidFill>
                <a:cs typeface="Arial" charset="0"/>
              </a:endParaRPr>
            </a:p>
          </p:txBody>
        </p:sp>
        <p:sp>
          <p:nvSpPr>
            <p:cNvPr id="79889" name="AutoShape 17"/>
            <p:cNvSpPr>
              <a:spLocks noChangeArrowheads="1"/>
            </p:cNvSpPr>
            <p:nvPr/>
          </p:nvSpPr>
          <p:spPr bwMode="gray">
            <a:xfrm>
              <a:off x="2941" y="2137"/>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thành</a:t>
              </a:r>
              <a:r>
                <a:rPr lang="en-US" sz="1600" dirty="0" smtClean="0">
                  <a:solidFill>
                    <a:srgbClr val="000000"/>
                  </a:solidFill>
                  <a:cs typeface="Arial" charset="0"/>
                </a:rPr>
                <a:t> </a:t>
              </a:r>
              <a:r>
                <a:rPr lang="en-US" sz="1600" dirty="0" err="1" smtClean="0">
                  <a:solidFill>
                    <a:srgbClr val="000000"/>
                  </a:solidFill>
                  <a:cs typeface="Arial" charset="0"/>
                </a:rPr>
                <a:t>phần</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chuẩn</a:t>
              </a:r>
              <a:r>
                <a:rPr lang="en-US" sz="1600" dirty="0" smtClean="0">
                  <a:solidFill>
                    <a:srgbClr val="000000"/>
                  </a:solidFill>
                  <a:cs typeface="Arial" charset="0"/>
                </a:rPr>
                <a:t> UI</a:t>
              </a:r>
              <a:endParaRPr lang="en-US" sz="1600" dirty="0">
                <a:solidFill>
                  <a:srgbClr val="000000"/>
                </a:solidFill>
                <a:cs typeface="Arial" charset="0"/>
              </a:endParaRPr>
            </a:p>
          </p:txBody>
        </p:sp>
        <p:sp>
          <p:nvSpPr>
            <p:cNvPr id="79890" name="AutoShape 18"/>
            <p:cNvSpPr>
              <a:spLocks noChangeArrowheads="1"/>
            </p:cNvSpPr>
            <p:nvPr/>
          </p:nvSpPr>
          <p:spPr bwMode="gray">
            <a:xfrm>
              <a:off x="2941" y="2473"/>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Công</a:t>
              </a:r>
              <a:r>
                <a:rPr lang="en-US" sz="1600" dirty="0" smtClean="0">
                  <a:solidFill>
                    <a:srgbClr val="000000"/>
                  </a:solidFill>
                  <a:cs typeface="Arial" charset="0"/>
                </a:rPr>
                <a:t> </a:t>
              </a:r>
              <a:r>
                <a:rPr lang="en-US" sz="1600" dirty="0" err="1" smtClean="0">
                  <a:solidFill>
                    <a:srgbClr val="000000"/>
                  </a:solidFill>
                  <a:cs typeface="Arial" charset="0"/>
                </a:rPr>
                <a:t>cụ</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sp>
          <p:nvSpPr>
            <p:cNvPr id="79891" name="AutoShape 19"/>
            <p:cNvSpPr>
              <a:spLocks noChangeArrowheads="1"/>
            </p:cNvSpPr>
            <p:nvPr/>
          </p:nvSpPr>
          <p:spPr bwMode="gray">
            <a:xfrm>
              <a:off x="2941" y="2809"/>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Rèn</a:t>
              </a:r>
              <a:r>
                <a:rPr lang="en-US" sz="1600" dirty="0" smtClean="0">
                  <a:solidFill>
                    <a:srgbClr val="000000"/>
                  </a:solidFill>
                  <a:cs typeface="Arial" charset="0"/>
                </a:rPr>
                <a:t> </a:t>
              </a:r>
              <a:r>
                <a:rPr lang="en-US" sz="1600" dirty="0" err="1" smtClean="0">
                  <a:solidFill>
                    <a:srgbClr val="000000"/>
                  </a:solidFill>
                  <a:cs typeface="Arial" charset="0"/>
                </a:rPr>
                <a:t>luyện</a:t>
              </a:r>
              <a:endParaRPr lang="en-US" sz="1600" dirty="0">
                <a:solidFill>
                  <a:srgbClr val="000000"/>
                </a:solidFill>
                <a:cs typeface="Arial" charset="0"/>
              </a:endParaRPr>
            </a:p>
          </p:txBody>
        </p:sp>
        <p:sp>
          <p:nvSpPr>
            <p:cNvPr id="79892" name="AutoShape 20"/>
            <p:cNvSpPr>
              <a:spLocks noChangeArrowheads="1"/>
            </p:cNvSpPr>
            <p:nvPr/>
          </p:nvSpPr>
          <p:spPr bwMode="gray">
            <a:xfrm>
              <a:off x="2941" y="3145"/>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Báo</a:t>
              </a:r>
              <a:r>
                <a:rPr lang="en-US" sz="1600" dirty="0" smtClean="0">
                  <a:solidFill>
                    <a:srgbClr val="000000"/>
                  </a:solidFill>
                  <a:cs typeface="Arial" charset="0"/>
                </a:rPr>
                <a:t> </a:t>
              </a:r>
              <a:r>
                <a:rPr lang="en-US" sz="1600" dirty="0" err="1" smtClean="0">
                  <a:solidFill>
                    <a:srgbClr val="000000"/>
                  </a:solidFill>
                  <a:cs typeface="Arial" charset="0"/>
                </a:rPr>
                <a:t>cáo</a:t>
              </a:r>
              <a:r>
                <a:rPr lang="en-US" sz="1600" dirty="0" smtClean="0">
                  <a:solidFill>
                    <a:srgbClr val="000000"/>
                  </a:solidFill>
                  <a:cs typeface="Arial" charset="0"/>
                </a:rPr>
                <a:t> </a:t>
              </a:r>
              <a:endParaRPr lang="en-US" sz="1600" dirty="0">
                <a:solidFill>
                  <a:srgbClr val="000000"/>
                </a:solidFill>
                <a:cs typeface="Arial" charset="0"/>
              </a:endParaRPr>
            </a:p>
          </p:txBody>
        </p:sp>
      </p:grpSp>
      <p:sp>
        <p:nvSpPr>
          <p:cNvPr id="79893" name="Rectangle 21"/>
          <p:cNvSpPr>
            <a:spLocks noChangeArrowheads="1"/>
          </p:cNvSpPr>
          <p:nvPr/>
        </p:nvSpPr>
        <p:spPr bwMode="black">
          <a:xfrm>
            <a:off x="1569979" y="5145087"/>
            <a:ext cx="2441695" cy="369332"/>
          </a:xfrm>
          <a:prstGeom prst="rect">
            <a:avLst/>
          </a:prstGeom>
          <a:noFill/>
          <a:ln w="9525" algn="ctr">
            <a:noFill/>
            <a:miter lim="800000"/>
            <a:headEnd/>
            <a:tailEnd/>
          </a:ln>
          <a:effectLst/>
        </p:spPr>
        <p:txBody>
          <a:bodyPr wrap="none">
            <a:spAutoFit/>
          </a:bodyPr>
          <a:lstStyle/>
          <a:p>
            <a:pPr algn="ctr"/>
            <a:r>
              <a:rPr lang="en-US" dirty="0" err="1" smtClean="0">
                <a:cs typeface="Arial" charset="0"/>
              </a:rPr>
              <a:t>Kiến</a:t>
            </a:r>
            <a:r>
              <a:rPr lang="en-US" dirty="0" smtClean="0">
                <a:cs typeface="Arial" charset="0"/>
              </a:rPr>
              <a:t> </a:t>
            </a:r>
            <a:r>
              <a:rPr lang="en-US" dirty="0" err="1" smtClean="0">
                <a:cs typeface="Arial" charset="0"/>
              </a:rPr>
              <a:t>thức</a:t>
            </a:r>
            <a:r>
              <a:rPr lang="en-US" dirty="0" smtClean="0">
                <a:cs typeface="Arial" charset="0"/>
              </a:rPr>
              <a:t> </a:t>
            </a:r>
            <a:r>
              <a:rPr lang="en-US" dirty="0" err="1" smtClean="0">
                <a:cs typeface="Arial" charset="0"/>
              </a:rPr>
              <a:t>tổng</a:t>
            </a:r>
            <a:r>
              <a:rPr lang="en-US" dirty="0" smtClean="0">
                <a:cs typeface="Arial" charset="0"/>
              </a:rPr>
              <a:t> </a:t>
            </a:r>
            <a:r>
              <a:rPr lang="en-US" dirty="0" err="1" smtClean="0">
                <a:cs typeface="Arial" charset="0"/>
              </a:rPr>
              <a:t>quan</a:t>
            </a:r>
            <a:endParaRPr lang="en-US" dirty="0">
              <a:cs typeface="Arial" charset="0"/>
            </a:endParaRPr>
          </a:p>
        </p:txBody>
      </p:sp>
      <p:sp>
        <p:nvSpPr>
          <p:cNvPr id="79894" name="Rectangle 22"/>
          <p:cNvSpPr>
            <a:spLocks noChangeArrowheads="1"/>
          </p:cNvSpPr>
          <p:nvPr/>
        </p:nvSpPr>
        <p:spPr bwMode="black">
          <a:xfrm>
            <a:off x="5977201" y="5105400"/>
            <a:ext cx="1488549" cy="369332"/>
          </a:xfrm>
          <a:prstGeom prst="rect">
            <a:avLst/>
          </a:prstGeom>
          <a:noFill/>
          <a:ln w="9525" algn="ctr">
            <a:noFill/>
            <a:miter lim="800000"/>
            <a:headEnd/>
            <a:tailEnd/>
          </a:ln>
          <a:effectLst/>
        </p:spPr>
        <p:txBody>
          <a:bodyPr wrap="none">
            <a:spAutoFit/>
          </a:bodyPr>
          <a:lstStyle/>
          <a:p>
            <a:pPr algn="ctr"/>
            <a:r>
              <a:rPr lang="en-US" dirty="0" smtClean="0">
                <a:cs typeface="Arial" charset="0"/>
              </a:rPr>
              <a:t>Web testing</a:t>
            </a:r>
            <a:endParaRPr lang="en-US" dirty="0">
              <a:cs typeface="Arial" charset="0"/>
            </a:endParaRPr>
          </a:p>
        </p:txBody>
      </p:sp>
      <p:sp>
        <p:nvSpPr>
          <p:cNvPr id="79895" name="Rectangle 23"/>
          <p:cNvSpPr>
            <a:spLocks noGrp="1" noChangeArrowheads="1"/>
          </p:cNvSpPr>
          <p:nvPr>
            <p:ph type="title"/>
          </p:nvPr>
        </p:nvSpPr>
        <p:spPr/>
        <p:txBody>
          <a:bodyPr/>
          <a:lstStyle/>
          <a:p>
            <a:r>
              <a:rPr lang="en-US" dirty="0" err="1" smtClean="0"/>
              <a:t>Nội</a:t>
            </a:r>
            <a:r>
              <a:rPr lang="en-US" dirty="0" smtClean="0"/>
              <a:t> dung</a:t>
            </a:r>
            <a:endParaRPr lang="en-US" dirty="0"/>
          </a:p>
        </p:txBody>
      </p:sp>
    </p:spTree>
    <p:extLst>
      <p:ext uri="{BB962C8B-B14F-4D97-AF65-F5344CB8AC3E}">
        <p14:creationId xmlns="" xmlns:p14="http://schemas.microsoft.com/office/powerpoint/2010/main" val="3664416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Mức</a:t>
            </a:r>
            <a:r>
              <a:rPr lang="en-US" dirty="0" smtClean="0"/>
              <a:t> </a:t>
            </a:r>
            <a:r>
              <a:rPr lang="en-US" dirty="0" err="1" smtClean="0"/>
              <a:t>độ</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cơ</a:t>
            </a:r>
            <a:r>
              <a:rPr lang="en-US" dirty="0" smtClean="0"/>
              <a:t> </a:t>
            </a:r>
            <a:r>
              <a:rPr lang="en-US" dirty="0" err="1" smtClean="0"/>
              <a:t>bản</a:t>
            </a:r>
            <a:endParaRPr lang="en-US"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2692966172"/>
              </p:ext>
            </p:extLst>
          </p:nvPr>
        </p:nvGraphicFramePr>
        <p:xfrm>
          <a:off x="457200" y="1447800"/>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40914307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Mối</a:t>
            </a:r>
            <a:r>
              <a:rPr lang="en-US" dirty="0" smtClean="0"/>
              <a:t> </a:t>
            </a:r>
            <a:r>
              <a:rPr lang="en-US" dirty="0" err="1" smtClean="0"/>
              <a:t>tương</a:t>
            </a:r>
            <a:r>
              <a:rPr lang="en-US" dirty="0" smtClean="0"/>
              <a:t> </a:t>
            </a:r>
            <a:r>
              <a:rPr lang="en-US" dirty="0" err="1" smtClean="0"/>
              <a:t>quan</a:t>
            </a:r>
            <a:r>
              <a:rPr lang="en-US" dirty="0" smtClean="0"/>
              <a:t> </a:t>
            </a:r>
            <a:r>
              <a:rPr lang="en-US" dirty="0" err="1" smtClean="0"/>
              <a:t>giữa</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và</a:t>
            </a:r>
            <a:r>
              <a:rPr lang="en-US" dirty="0" smtClean="0"/>
              <a:t> </a:t>
            </a:r>
            <a:r>
              <a:rPr lang="en-US" dirty="0" err="1" smtClean="0"/>
              <a:t>kiểm</a:t>
            </a:r>
            <a:r>
              <a:rPr lang="en-US" dirty="0" smtClean="0"/>
              <a:t> </a:t>
            </a:r>
            <a:r>
              <a:rPr lang="en-US" dirty="0" err="1" smtClean="0"/>
              <a:t>tra</a:t>
            </a:r>
            <a:r>
              <a:rPr lang="en-US" dirty="0" smtClean="0"/>
              <a:t> </a:t>
            </a:r>
            <a:r>
              <a:rPr lang="en-US" dirty="0" err="1" smtClean="0"/>
              <a:t>phần</a:t>
            </a:r>
            <a:r>
              <a:rPr lang="en-US" dirty="0" smtClean="0"/>
              <a:t> </a:t>
            </a:r>
            <a:r>
              <a:rPr lang="en-US" dirty="0" err="1" smtClean="0"/>
              <a:t>mềm</a:t>
            </a:r>
            <a:endParaRPr lang="en-US" dirty="0"/>
          </a:p>
        </p:txBody>
      </p:sp>
      <p:pic>
        <p:nvPicPr>
          <p:cNvPr id="4098" name="Picture 1" descr="http://www.htmedsoft.com/kythuat/congngheweb/congng4.gif"/>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76400" y="1828800"/>
            <a:ext cx="6120793" cy="404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0597097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305800" cy="1066800"/>
          </a:xfrm>
        </p:spPr>
        <p:txBody>
          <a:bodyPr/>
          <a:lstStyle/>
          <a:p>
            <a:pPr lvl="2"/>
            <a:r>
              <a:rPr lang="en-US" dirty="0"/>
              <a:t>Unit Test – </a:t>
            </a:r>
            <a:r>
              <a:rPr lang="en-US" dirty="0" err="1"/>
              <a:t>Kiểm</a:t>
            </a:r>
            <a:r>
              <a:rPr lang="en-US" dirty="0"/>
              <a:t> </a:t>
            </a:r>
            <a:r>
              <a:rPr lang="en-US" dirty="0" err="1"/>
              <a:t>tra</a:t>
            </a:r>
            <a:r>
              <a:rPr lang="en-US" dirty="0"/>
              <a:t> </a:t>
            </a:r>
            <a:r>
              <a:rPr lang="en-US" dirty="0" err="1"/>
              <a:t>mức</a:t>
            </a:r>
            <a:r>
              <a:rPr lang="en-US" dirty="0"/>
              <a:t> </a:t>
            </a:r>
            <a:r>
              <a:rPr lang="en-US" dirty="0" err="1"/>
              <a:t>đơn</a:t>
            </a:r>
            <a:r>
              <a:rPr lang="en-US" dirty="0"/>
              <a:t> </a:t>
            </a:r>
            <a:r>
              <a:rPr lang="en-US" dirty="0" err="1"/>
              <a:t>vị</a:t>
            </a:r>
            <a:r>
              <a:rPr lang="en-US" dirty="0"/>
              <a:t/>
            </a:r>
            <a:br>
              <a:rPr lang="en-US" dirty="0"/>
            </a:br>
            <a:endParaRPr lang="en-US" dirty="0"/>
          </a:p>
        </p:txBody>
      </p:sp>
      <p:sp>
        <p:nvSpPr>
          <p:cNvPr id="3" name="Content Placeholder 2"/>
          <p:cNvSpPr>
            <a:spLocks noGrp="1"/>
          </p:cNvSpPr>
          <p:nvPr>
            <p:ph idx="1"/>
          </p:nvPr>
        </p:nvSpPr>
        <p:spPr>
          <a:xfrm>
            <a:off x="457200" y="1295400"/>
            <a:ext cx="8458200" cy="4876800"/>
          </a:xfrm>
        </p:spPr>
        <p:txBody>
          <a:bodyPr/>
          <a:lstStyle/>
          <a:p>
            <a:r>
              <a:rPr lang="en-US" i="1" dirty="0" smtClean="0"/>
              <a:t>Unit </a:t>
            </a:r>
            <a:r>
              <a:rPr lang="en-US" i="1" dirty="0" err="1"/>
              <a:t>là</a:t>
            </a:r>
            <a:r>
              <a:rPr lang="en-US" i="1" dirty="0"/>
              <a:t> </a:t>
            </a:r>
            <a:r>
              <a:rPr lang="en-US" i="1" dirty="0" err="1"/>
              <a:t>phần</a:t>
            </a:r>
            <a:r>
              <a:rPr lang="en-US" i="1" dirty="0"/>
              <a:t> </a:t>
            </a:r>
            <a:r>
              <a:rPr lang="en-US" i="1" dirty="0" err="1"/>
              <a:t>nhỏ</a:t>
            </a:r>
            <a:r>
              <a:rPr lang="en-US" i="1" dirty="0"/>
              <a:t> </a:t>
            </a:r>
            <a:r>
              <a:rPr lang="en-US" i="1" dirty="0" err="1"/>
              <a:t>nhất</a:t>
            </a:r>
            <a:r>
              <a:rPr lang="en-US" i="1" dirty="0"/>
              <a:t> </a:t>
            </a:r>
            <a:r>
              <a:rPr lang="en-US" i="1" dirty="0" err="1"/>
              <a:t>của</a:t>
            </a:r>
            <a:r>
              <a:rPr lang="en-US" i="1" dirty="0"/>
              <a:t> </a:t>
            </a:r>
            <a:r>
              <a:rPr lang="en-US" i="1" dirty="0" err="1"/>
              <a:t>mã</a:t>
            </a:r>
            <a:r>
              <a:rPr lang="en-US" i="1" dirty="0"/>
              <a:t> </a:t>
            </a:r>
            <a:r>
              <a:rPr lang="en-US" i="1" dirty="0" err="1"/>
              <a:t>nguồn</a:t>
            </a:r>
            <a:r>
              <a:rPr lang="en-US" i="1" dirty="0"/>
              <a:t> (source code) </a:t>
            </a:r>
            <a:r>
              <a:rPr lang="en-US" i="1" dirty="0" err="1"/>
              <a:t>có</a:t>
            </a:r>
            <a:r>
              <a:rPr lang="en-US" i="1" dirty="0"/>
              <a:t> </a:t>
            </a:r>
            <a:r>
              <a:rPr lang="en-US" i="1" dirty="0" err="1"/>
              <a:t>thể</a:t>
            </a:r>
            <a:r>
              <a:rPr lang="en-US" i="1" dirty="0"/>
              <a:t> </a:t>
            </a:r>
            <a:r>
              <a:rPr lang="en-US" i="1" dirty="0" err="1"/>
              <a:t>được</a:t>
            </a:r>
            <a:r>
              <a:rPr lang="en-US" i="1" dirty="0"/>
              <a:t> </a:t>
            </a:r>
            <a:r>
              <a:rPr lang="en-US" i="1" dirty="0" err="1"/>
              <a:t>biên</a:t>
            </a:r>
            <a:r>
              <a:rPr lang="en-US" i="1" dirty="0"/>
              <a:t> </a:t>
            </a:r>
            <a:r>
              <a:rPr lang="en-US" i="1" dirty="0" err="1"/>
              <a:t>dịch</a:t>
            </a:r>
            <a:r>
              <a:rPr lang="en-US" i="1" dirty="0"/>
              <a:t>, </a:t>
            </a:r>
            <a:r>
              <a:rPr lang="en-US" i="1" dirty="0" err="1"/>
              <a:t>liên</a:t>
            </a:r>
            <a:r>
              <a:rPr lang="en-US" i="1" dirty="0"/>
              <a:t> </a:t>
            </a:r>
            <a:r>
              <a:rPr lang="en-US" i="1" dirty="0" err="1"/>
              <a:t>kết</a:t>
            </a:r>
            <a:r>
              <a:rPr lang="en-US" i="1" dirty="0"/>
              <a:t> </a:t>
            </a:r>
            <a:r>
              <a:rPr lang="en-US" i="1" dirty="0" err="1"/>
              <a:t>và</a:t>
            </a:r>
            <a:r>
              <a:rPr lang="en-US" i="1" dirty="0"/>
              <a:t> load (compiled, linked, </a:t>
            </a:r>
            <a:r>
              <a:rPr lang="en-US" i="1" dirty="0" smtClean="0"/>
              <a:t>loaded)</a:t>
            </a:r>
          </a:p>
          <a:p>
            <a:r>
              <a:rPr lang="en-US" dirty="0" err="1" smtClean="0"/>
              <a:t>Các</a:t>
            </a:r>
            <a:r>
              <a:rPr lang="en-US" dirty="0" smtClean="0"/>
              <a:t> </a:t>
            </a:r>
            <a:r>
              <a:rPr lang="en-US" dirty="0" err="1"/>
              <a:t>hàm</a:t>
            </a:r>
            <a:r>
              <a:rPr lang="en-US" dirty="0"/>
              <a:t> (Function), </a:t>
            </a:r>
            <a:r>
              <a:rPr lang="en-US" dirty="0" err="1"/>
              <a:t>thủ</a:t>
            </a:r>
            <a:r>
              <a:rPr lang="en-US" dirty="0"/>
              <a:t> </a:t>
            </a:r>
            <a:r>
              <a:rPr lang="en-US" dirty="0" err="1"/>
              <a:t>tục</a:t>
            </a:r>
            <a:r>
              <a:rPr lang="en-US" dirty="0"/>
              <a:t> (Procedure), </a:t>
            </a:r>
            <a:r>
              <a:rPr lang="en-US" dirty="0" err="1"/>
              <a:t>lớp</a:t>
            </a:r>
            <a:r>
              <a:rPr lang="en-US" dirty="0"/>
              <a:t> (Class), </a:t>
            </a:r>
            <a:r>
              <a:rPr lang="en-US" dirty="0" err="1"/>
              <a:t>hoặc</a:t>
            </a:r>
            <a:r>
              <a:rPr lang="en-US" dirty="0"/>
              <a:t> </a:t>
            </a:r>
            <a:r>
              <a:rPr lang="en-US" dirty="0" err="1"/>
              <a:t>các</a:t>
            </a:r>
            <a:r>
              <a:rPr lang="en-US" dirty="0"/>
              <a:t> </a:t>
            </a:r>
            <a:r>
              <a:rPr lang="en-US" dirty="0" err="1"/>
              <a:t>phương</a:t>
            </a:r>
            <a:r>
              <a:rPr lang="en-US" dirty="0"/>
              <a:t> </a:t>
            </a:r>
            <a:r>
              <a:rPr lang="en-US" dirty="0" err="1"/>
              <a:t>thức</a:t>
            </a:r>
            <a:r>
              <a:rPr lang="en-US" dirty="0"/>
              <a:t> (Method) </a:t>
            </a:r>
            <a:r>
              <a:rPr lang="en-US" dirty="0" err="1"/>
              <a:t>đều</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xem</a:t>
            </a:r>
            <a:r>
              <a:rPr lang="en-US" dirty="0"/>
              <a:t> </a:t>
            </a:r>
            <a:r>
              <a:rPr lang="en-US" dirty="0" err="1"/>
              <a:t>là</a:t>
            </a:r>
            <a:r>
              <a:rPr lang="en-US" dirty="0"/>
              <a:t> Unit.</a:t>
            </a:r>
          </a:p>
          <a:p>
            <a:r>
              <a:rPr lang="en-US" i="1" dirty="0" smtClean="0"/>
              <a:t>Unit </a:t>
            </a:r>
            <a:r>
              <a:rPr lang="en-US" i="1" dirty="0"/>
              <a:t>testing </a:t>
            </a:r>
            <a:r>
              <a:rPr lang="en-US" i="1" dirty="0" err="1"/>
              <a:t>được</a:t>
            </a:r>
            <a:r>
              <a:rPr lang="en-US" i="1" dirty="0"/>
              <a:t> </a:t>
            </a:r>
            <a:r>
              <a:rPr lang="en-US" i="1" dirty="0" err="1"/>
              <a:t>thực</a:t>
            </a:r>
            <a:r>
              <a:rPr lang="en-US" i="1" dirty="0"/>
              <a:t> </a:t>
            </a:r>
            <a:r>
              <a:rPr lang="en-US" i="1" dirty="0" err="1"/>
              <a:t>hiện</a:t>
            </a:r>
            <a:r>
              <a:rPr lang="en-US" i="1" dirty="0"/>
              <a:t> </a:t>
            </a:r>
            <a:r>
              <a:rPr lang="en-US" i="1" dirty="0" err="1"/>
              <a:t>bởi</a:t>
            </a:r>
            <a:r>
              <a:rPr lang="en-US" i="1" dirty="0"/>
              <a:t> </a:t>
            </a:r>
            <a:r>
              <a:rPr lang="en-US" i="1" dirty="0" err="1"/>
              <a:t>Lập</a:t>
            </a:r>
            <a:r>
              <a:rPr lang="en-US" i="1" dirty="0"/>
              <a:t> </a:t>
            </a:r>
            <a:r>
              <a:rPr lang="en-US" i="1" dirty="0" err="1"/>
              <a:t>trình</a:t>
            </a:r>
            <a:r>
              <a:rPr lang="en-US" i="1" dirty="0"/>
              <a:t> </a:t>
            </a:r>
            <a:r>
              <a:rPr lang="en-US" i="1" dirty="0" err="1"/>
              <a:t>viên</a:t>
            </a:r>
            <a:r>
              <a:rPr lang="en-US" i="1" dirty="0"/>
              <a:t> (Developers)</a:t>
            </a:r>
            <a:endParaRPr lang="en-US" dirty="0"/>
          </a:p>
          <a:p>
            <a:r>
              <a:rPr lang="en-US" i="1" dirty="0" err="1" smtClean="0"/>
              <a:t>Sử</a:t>
            </a:r>
            <a:r>
              <a:rPr lang="en-US" i="1" dirty="0" smtClean="0"/>
              <a:t> </a:t>
            </a:r>
            <a:r>
              <a:rPr lang="en-US" i="1" dirty="0" err="1"/>
              <a:t>dụng</a:t>
            </a:r>
            <a:r>
              <a:rPr lang="en-US" i="1" dirty="0"/>
              <a:t> </a:t>
            </a:r>
            <a:r>
              <a:rPr lang="en-US" i="1" dirty="0" err="1"/>
              <a:t>phương</a:t>
            </a:r>
            <a:r>
              <a:rPr lang="en-US" i="1" dirty="0"/>
              <a:t> </a:t>
            </a:r>
            <a:r>
              <a:rPr lang="en-US" i="1" dirty="0" err="1"/>
              <a:t>pháp</a:t>
            </a:r>
            <a:r>
              <a:rPr lang="en-US" i="1" dirty="0"/>
              <a:t> test </a:t>
            </a:r>
            <a:r>
              <a:rPr lang="en-US" i="1" dirty="0" err="1"/>
              <a:t>hộp</a:t>
            </a:r>
            <a:r>
              <a:rPr lang="en-US" i="1" dirty="0"/>
              <a:t> </a:t>
            </a:r>
            <a:r>
              <a:rPr lang="en-US" i="1" dirty="0" err="1"/>
              <a:t>trắng</a:t>
            </a:r>
            <a:r>
              <a:rPr lang="en-US" i="1" dirty="0"/>
              <a:t> (White box testing)</a:t>
            </a:r>
            <a:endParaRPr lang="en-US" dirty="0"/>
          </a:p>
          <a:p>
            <a:endParaRPr lang="en-US" dirty="0"/>
          </a:p>
        </p:txBody>
      </p:sp>
    </p:spTree>
    <p:extLst>
      <p:ext uri="{BB962C8B-B14F-4D97-AF65-F5344CB8AC3E}">
        <p14:creationId xmlns="" xmlns:p14="http://schemas.microsoft.com/office/powerpoint/2010/main" val="38976420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0338"/>
            <a:ext cx="8763000" cy="1066800"/>
          </a:xfrm>
        </p:spPr>
        <p:txBody>
          <a:bodyPr/>
          <a:lstStyle/>
          <a:p>
            <a:r>
              <a:rPr lang="en-US" dirty="0" err="1" smtClean="0"/>
              <a:t>Intergration</a:t>
            </a:r>
            <a:r>
              <a:rPr lang="en-US" dirty="0" smtClean="0"/>
              <a:t> Test- </a:t>
            </a:r>
            <a:r>
              <a:rPr lang="en-US" dirty="0" err="1" smtClean="0"/>
              <a:t>Kiểm</a:t>
            </a:r>
            <a:r>
              <a:rPr lang="en-US" dirty="0" smtClean="0"/>
              <a:t> </a:t>
            </a:r>
            <a:r>
              <a:rPr lang="en-US" dirty="0" err="1" smtClean="0"/>
              <a:t>tra</a:t>
            </a:r>
            <a:r>
              <a:rPr lang="en-US" dirty="0" smtClean="0"/>
              <a:t> </a:t>
            </a:r>
            <a:r>
              <a:rPr lang="en-US" dirty="0" err="1" smtClean="0"/>
              <a:t>tích</a:t>
            </a:r>
            <a:r>
              <a:rPr lang="en-US" dirty="0" smtClean="0"/>
              <a:t> </a:t>
            </a:r>
            <a:r>
              <a:rPr lang="en-US" dirty="0" err="1" smtClean="0"/>
              <a:t>hợp</a:t>
            </a:r>
            <a:endParaRPr lang="en-US" dirty="0"/>
          </a:p>
        </p:txBody>
      </p:sp>
      <p:sp>
        <p:nvSpPr>
          <p:cNvPr id="3" name="Content Placeholder 2"/>
          <p:cNvSpPr>
            <a:spLocks noGrp="1"/>
          </p:cNvSpPr>
          <p:nvPr>
            <p:ph idx="1"/>
          </p:nvPr>
        </p:nvSpPr>
        <p:spPr/>
        <p:txBody>
          <a:bodyPr/>
          <a:lstStyle/>
          <a:p>
            <a:r>
              <a:rPr lang="en-US" dirty="0" smtClean="0"/>
              <a:t>Software </a:t>
            </a:r>
            <a:r>
              <a:rPr lang="en-US" dirty="0"/>
              <a:t>Integration </a:t>
            </a:r>
            <a:r>
              <a:rPr lang="en-US" dirty="0" err="1"/>
              <a:t>là</a:t>
            </a:r>
            <a:r>
              <a:rPr lang="en-US" dirty="0"/>
              <a:t> </a:t>
            </a:r>
            <a:r>
              <a:rPr lang="en-US" dirty="0" err="1"/>
              <a:t>quá</a:t>
            </a:r>
            <a:r>
              <a:rPr lang="en-US" dirty="0"/>
              <a:t> </a:t>
            </a:r>
            <a:r>
              <a:rPr lang="en-US" dirty="0" err="1"/>
              <a:t>trình</a:t>
            </a:r>
            <a:r>
              <a:rPr lang="en-US" dirty="0"/>
              <a:t> </a:t>
            </a:r>
            <a:r>
              <a:rPr lang="en-US" dirty="0" err="1"/>
              <a:t>hợp</a:t>
            </a:r>
            <a:r>
              <a:rPr lang="en-US" dirty="0"/>
              <a:t> </a:t>
            </a:r>
            <a:r>
              <a:rPr lang="en-US" dirty="0" err="1"/>
              <a:t>nhất</a:t>
            </a:r>
            <a:r>
              <a:rPr lang="en-US" dirty="0"/>
              <a:t> </a:t>
            </a:r>
            <a:r>
              <a:rPr lang="en-US" dirty="0" err="1"/>
              <a:t>các</a:t>
            </a:r>
            <a:r>
              <a:rPr lang="en-US" dirty="0"/>
              <a:t> unit </a:t>
            </a:r>
            <a:r>
              <a:rPr lang="en-US" dirty="0" err="1"/>
              <a:t>đơn</a:t>
            </a:r>
            <a:r>
              <a:rPr lang="en-US" dirty="0"/>
              <a:t> </a:t>
            </a:r>
            <a:r>
              <a:rPr lang="en-US" dirty="0" err="1"/>
              <a:t>lẻ</a:t>
            </a:r>
            <a:r>
              <a:rPr lang="en-US" dirty="0"/>
              <a:t> </a:t>
            </a:r>
            <a:r>
              <a:rPr lang="en-US" dirty="0" err="1"/>
              <a:t>vào</a:t>
            </a:r>
            <a:r>
              <a:rPr lang="en-US" dirty="0"/>
              <a:t> </a:t>
            </a:r>
            <a:r>
              <a:rPr lang="en-US" dirty="0" err="1"/>
              <a:t>thành</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hoặc</a:t>
            </a:r>
            <a:r>
              <a:rPr lang="en-US" dirty="0"/>
              <a:t> </a:t>
            </a:r>
            <a:r>
              <a:rPr lang="en-US" dirty="0" err="1"/>
              <a:t>một</a:t>
            </a:r>
            <a:r>
              <a:rPr lang="en-US" dirty="0"/>
              <a:t> </a:t>
            </a:r>
            <a:r>
              <a:rPr lang="en-US" dirty="0" err="1"/>
              <a:t>tiểu</a:t>
            </a:r>
            <a:r>
              <a:rPr lang="en-US" dirty="0"/>
              <a:t> </a:t>
            </a:r>
            <a:r>
              <a:rPr lang="en-US" dirty="0" err="1"/>
              <a:t>hệ</a:t>
            </a:r>
            <a:r>
              <a:rPr lang="en-US" dirty="0"/>
              <a:t> </a:t>
            </a:r>
            <a:r>
              <a:rPr lang="en-US" dirty="0" err="1"/>
              <a:t>thống</a:t>
            </a:r>
            <a:r>
              <a:rPr lang="en-US" dirty="0"/>
              <a:t>).</a:t>
            </a:r>
          </a:p>
          <a:p>
            <a:r>
              <a:rPr lang="en-US" dirty="0" smtClean="0"/>
              <a:t>Integration </a:t>
            </a:r>
            <a:r>
              <a:rPr lang="en-US" dirty="0"/>
              <a:t>testing </a:t>
            </a:r>
            <a:r>
              <a:rPr lang="en-US" dirty="0" err="1"/>
              <a:t>là</a:t>
            </a:r>
            <a:r>
              <a:rPr lang="en-US" dirty="0"/>
              <a:t> test </a:t>
            </a:r>
            <a:r>
              <a:rPr lang="en-US" dirty="0" err="1"/>
              <a:t>các</a:t>
            </a:r>
            <a:r>
              <a:rPr lang="en-US" dirty="0"/>
              <a:t> </a:t>
            </a:r>
            <a:r>
              <a:rPr lang="en-US" dirty="0" err="1"/>
              <a:t>liên</a:t>
            </a:r>
            <a:r>
              <a:rPr lang="en-US" dirty="0"/>
              <a:t> </a:t>
            </a:r>
            <a:r>
              <a:rPr lang="en-US" dirty="0" err="1"/>
              <a:t>kết</a:t>
            </a:r>
            <a:r>
              <a:rPr lang="en-US" dirty="0"/>
              <a:t> </a:t>
            </a:r>
            <a:r>
              <a:rPr lang="en-US" dirty="0" err="1"/>
              <a:t>giữa</a:t>
            </a:r>
            <a:r>
              <a:rPr lang="en-US" dirty="0"/>
              <a:t> </a:t>
            </a:r>
            <a:r>
              <a:rPr lang="en-US" dirty="0" err="1"/>
              <a:t>các</a:t>
            </a:r>
            <a:r>
              <a:rPr lang="en-US" dirty="0"/>
              <a:t> unit </a:t>
            </a:r>
            <a:r>
              <a:rPr lang="en-US" dirty="0" err="1"/>
              <a:t>thành</a:t>
            </a:r>
            <a:r>
              <a:rPr lang="en-US" dirty="0"/>
              <a:t> </a:t>
            </a:r>
            <a:r>
              <a:rPr lang="en-US" dirty="0" err="1" smtClean="0"/>
              <a:t>phần</a:t>
            </a:r>
            <a:r>
              <a:rPr lang="en-US" dirty="0" smtClean="0"/>
              <a:t>, </a:t>
            </a:r>
            <a:r>
              <a:rPr lang="en-US" dirty="0" err="1" smtClean="0"/>
              <a:t>phát</a:t>
            </a:r>
            <a:r>
              <a:rPr lang="en-US" dirty="0" smtClean="0"/>
              <a:t> </a:t>
            </a:r>
            <a:r>
              <a:rPr lang="en-US" dirty="0" err="1"/>
              <a:t>hiện</a:t>
            </a:r>
            <a:r>
              <a:rPr lang="en-US" dirty="0"/>
              <a:t> </a:t>
            </a:r>
            <a:r>
              <a:rPr lang="en-US" dirty="0" err="1"/>
              <a:t>lỗi</a:t>
            </a:r>
            <a:r>
              <a:rPr lang="en-US" dirty="0"/>
              <a:t> </a:t>
            </a:r>
            <a:r>
              <a:rPr lang="en-US" dirty="0" err="1"/>
              <a:t>giao</a:t>
            </a:r>
            <a:r>
              <a:rPr lang="en-US" dirty="0"/>
              <a:t> </a:t>
            </a:r>
            <a:r>
              <a:rPr lang="en-US" dirty="0" err="1"/>
              <a:t>tiếp</a:t>
            </a:r>
            <a:r>
              <a:rPr lang="en-US" dirty="0"/>
              <a:t> </a:t>
            </a:r>
            <a:r>
              <a:rPr lang="en-US" dirty="0" err="1"/>
              <a:t>xảy</a:t>
            </a:r>
            <a:r>
              <a:rPr lang="en-US" dirty="0"/>
              <a:t> </a:t>
            </a:r>
            <a:r>
              <a:rPr lang="en-US" dirty="0" err="1"/>
              <a:t>ra</a:t>
            </a:r>
            <a:r>
              <a:rPr lang="en-US" dirty="0"/>
              <a:t> </a:t>
            </a:r>
            <a:r>
              <a:rPr lang="en-US" dirty="0" err="1"/>
              <a:t>giữa</a:t>
            </a:r>
            <a:r>
              <a:rPr lang="en-US" dirty="0"/>
              <a:t> </a:t>
            </a:r>
            <a:r>
              <a:rPr lang="en-US" dirty="0" err="1"/>
              <a:t>các</a:t>
            </a:r>
            <a:r>
              <a:rPr lang="en-US" dirty="0"/>
              <a:t> Unit.</a:t>
            </a:r>
          </a:p>
          <a:p>
            <a:r>
              <a:rPr lang="en-US" dirty="0" smtClean="0"/>
              <a:t>Integration </a:t>
            </a:r>
            <a:r>
              <a:rPr lang="en-US" dirty="0"/>
              <a:t>testing </a:t>
            </a:r>
            <a:r>
              <a:rPr lang="en-US" dirty="0" err="1"/>
              <a:t>đòi</a:t>
            </a:r>
            <a:r>
              <a:rPr lang="en-US" dirty="0"/>
              <a:t> </a:t>
            </a:r>
            <a:r>
              <a:rPr lang="en-US" dirty="0" err="1"/>
              <a:t>hỏi</a:t>
            </a:r>
            <a:r>
              <a:rPr lang="en-US" dirty="0"/>
              <a:t> </a:t>
            </a:r>
            <a:r>
              <a:rPr lang="en-US" dirty="0" err="1"/>
              <a:t>các</a:t>
            </a:r>
            <a:r>
              <a:rPr lang="en-US" dirty="0"/>
              <a:t> module </a:t>
            </a:r>
            <a:r>
              <a:rPr lang="en-US" dirty="0" err="1"/>
              <a:t>phải</a:t>
            </a:r>
            <a:r>
              <a:rPr lang="en-US" dirty="0"/>
              <a:t> </a:t>
            </a:r>
            <a:r>
              <a:rPr lang="en-US" dirty="0" err="1"/>
              <a:t>được</a:t>
            </a:r>
            <a:r>
              <a:rPr lang="en-US" dirty="0"/>
              <a:t> unit test </a:t>
            </a:r>
            <a:r>
              <a:rPr lang="en-US" dirty="0" err="1"/>
              <a:t>trước</a:t>
            </a:r>
            <a:r>
              <a:rPr lang="en-US" dirty="0"/>
              <a:t>.</a:t>
            </a:r>
          </a:p>
          <a:p>
            <a:endParaRPr lang="en-US" dirty="0"/>
          </a:p>
        </p:txBody>
      </p:sp>
    </p:spTree>
    <p:extLst>
      <p:ext uri="{BB962C8B-B14F-4D97-AF65-F5344CB8AC3E}">
        <p14:creationId xmlns="" xmlns:p14="http://schemas.microsoft.com/office/powerpoint/2010/main" val="673692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 </a:t>
            </a:r>
            <a:r>
              <a:rPr lang="en-US" dirty="0" err="1" smtClean="0"/>
              <a:t>Kiểm</a:t>
            </a:r>
            <a:r>
              <a:rPr lang="en-US" dirty="0" smtClean="0"/>
              <a:t> </a:t>
            </a:r>
            <a:r>
              <a:rPr lang="en-US" dirty="0" err="1" smtClean="0"/>
              <a:t>tra</a:t>
            </a:r>
            <a:r>
              <a:rPr lang="en-US" dirty="0" smtClean="0"/>
              <a:t> </a:t>
            </a:r>
            <a:r>
              <a:rPr lang="en-US" dirty="0" err="1" smtClean="0"/>
              <a:t>hệ</a:t>
            </a:r>
            <a:r>
              <a:rPr lang="en-US" dirty="0" smtClean="0"/>
              <a:t> </a:t>
            </a:r>
            <a:r>
              <a:rPr lang="en-US" dirty="0" err="1" smtClean="0"/>
              <a:t>thống</a:t>
            </a:r>
            <a:endParaRPr lang="en-US" dirty="0"/>
          </a:p>
        </p:txBody>
      </p:sp>
      <p:sp>
        <p:nvSpPr>
          <p:cNvPr id="3" name="Content Placeholder 2"/>
          <p:cNvSpPr>
            <a:spLocks noGrp="1"/>
          </p:cNvSpPr>
          <p:nvPr>
            <p:ph idx="1"/>
          </p:nvPr>
        </p:nvSpPr>
        <p:spPr>
          <a:xfrm>
            <a:off x="0" y="1143000"/>
            <a:ext cx="9067800" cy="4876800"/>
          </a:xfrm>
        </p:spPr>
        <p:txBody>
          <a:bodyPr/>
          <a:lstStyle/>
          <a:p>
            <a:r>
              <a:rPr lang="en-US" dirty="0" err="1"/>
              <a:t>Mục</a:t>
            </a:r>
            <a:r>
              <a:rPr lang="en-US" dirty="0"/>
              <a:t> </a:t>
            </a:r>
            <a:r>
              <a:rPr lang="en-US" dirty="0" err="1" smtClean="0"/>
              <a:t>đích</a:t>
            </a:r>
            <a:r>
              <a:rPr lang="en-US" dirty="0" smtClean="0"/>
              <a:t>: </a:t>
            </a:r>
            <a:r>
              <a:rPr lang="en-US" dirty="0" err="1" smtClean="0"/>
              <a:t>kiểm</a:t>
            </a:r>
            <a:r>
              <a:rPr lang="en-US" dirty="0" smtClean="0"/>
              <a:t> </a:t>
            </a:r>
            <a:r>
              <a:rPr lang="en-US" dirty="0" err="1"/>
              <a:t>tra</a:t>
            </a:r>
            <a:r>
              <a:rPr lang="en-US" dirty="0"/>
              <a:t> </a:t>
            </a:r>
            <a:r>
              <a:rPr lang="en-US" dirty="0" err="1"/>
              <a:t>thiết</a:t>
            </a:r>
            <a:r>
              <a:rPr lang="en-US" dirty="0"/>
              <a:t> </a:t>
            </a:r>
            <a:r>
              <a:rPr lang="en-US" dirty="0" err="1"/>
              <a:t>kế</a:t>
            </a:r>
            <a:r>
              <a:rPr lang="en-US" dirty="0"/>
              <a:t> </a:t>
            </a:r>
            <a:r>
              <a:rPr lang="en-US" dirty="0" err="1"/>
              <a:t>và</a:t>
            </a:r>
            <a:r>
              <a:rPr lang="en-US" dirty="0"/>
              <a:t> </a:t>
            </a:r>
            <a:r>
              <a:rPr lang="en-US" dirty="0" err="1"/>
              <a:t>toàn</a:t>
            </a:r>
            <a:r>
              <a:rPr lang="en-US" dirty="0"/>
              <a:t> </a:t>
            </a:r>
            <a:r>
              <a:rPr lang="en-US" dirty="0" err="1"/>
              <a:t>bộ</a:t>
            </a:r>
            <a:r>
              <a:rPr lang="en-US" dirty="0"/>
              <a:t> </a:t>
            </a:r>
            <a:r>
              <a:rPr lang="en-US" dirty="0" err="1"/>
              <a:t>hệ</a:t>
            </a:r>
            <a:r>
              <a:rPr lang="en-US" dirty="0"/>
              <a:t> </a:t>
            </a:r>
            <a:r>
              <a:rPr lang="en-US" dirty="0" err="1" smtClean="0"/>
              <a:t>thống</a:t>
            </a:r>
            <a:r>
              <a:rPr lang="en-US" dirty="0" smtClean="0"/>
              <a:t>(</a:t>
            </a:r>
            <a:r>
              <a:rPr lang="en-US" dirty="0" err="1" smtClean="0"/>
              <a:t>sau</a:t>
            </a:r>
            <a:r>
              <a:rPr lang="en-US" dirty="0" smtClean="0"/>
              <a:t> </a:t>
            </a:r>
            <a:r>
              <a:rPr lang="en-US" dirty="0" err="1"/>
              <a:t>khi</a:t>
            </a:r>
            <a:r>
              <a:rPr lang="en-US" dirty="0"/>
              <a:t> </a:t>
            </a:r>
            <a:r>
              <a:rPr lang="en-US" dirty="0" err="1"/>
              <a:t>tích</a:t>
            </a:r>
            <a:r>
              <a:rPr lang="en-US" dirty="0"/>
              <a:t> </a:t>
            </a:r>
            <a:r>
              <a:rPr lang="en-US" dirty="0" err="1"/>
              <a:t>hợp</a:t>
            </a:r>
            <a:r>
              <a:rPr lang="en-US" dirty="0"/>
              <a:t>) </a:t>
            </a:r>
            <a:r>
              <a:rPr lang="en-US" dirty="0" err="1"/>
              <a:t>có</a:t>
            </a:r>
            <a:r>
              <a:rPr lang="en-US" dirty="0"/>
              <a:t> </a:t>
            </a:r>
            <a:r>
              <a:rPr lang="en-US" dirty="0" err="1"/>
              <a:t>thỏa</a:t>
            </a:r>
            <a:r>
              <a:rPr lang="en-US" dirty="0"/>
              <a:t> </a:t>
            </a:r>
            <a:r>
              <a:rPr lang="en-US" dirty="0" err="1"/>
              <a:t>mãn</a:t>
            </a:r>
            <a:r>
              <a:rPr lang="en-US" dirty="0"/>
              <a:t> </a:t>
            </a:r>
            <a:r>
              <a:rPr lang="en-US" dirty="0" err="1"/>
              <a:t>yêu</a:t>
            </a:r>
            <a:r>
              <a:rPr lang="en-US" dirty="0"/>
              <a:t> </a:t>
            </a:r>
            <a:r>
              <a:rPr lang="en-US" dirty="0" err="1"/>
              <a:t>cầu</a:t>
            </a:r>
            <a:r>
              <a:rPr lang="en-US" dirty="0"/>
              <a:t> </a:t>
            </a:r>
            <a:r>
              <a:rPr lang="en-US" dirty="0" err="1"/>
              <a:t>đặt</a:t>
            </a:r>
            <a:r>
              <a:rPr lang="en-US" dirty="0"/>
              <a:t> </a:t>
            </a:r>
            <a:r>
              <a:rPr lang="en-US" dirty="0" err="1"/>
              <a:t>ra</a:t>
            </a:r>
            <a:r>
              <a:rPr lang="en-US" dirty="0"/>
              <a:t> hay </a:t>
            </a:r>
            <a:r>
              <a:rPr lang="en-US" dirty="0" err="1" smtClean="0"/>
              <a:t>không</a:t>
            </a:r>
            <a:r>
              <a:rPr lang="en-US" dirty="0" smtClean="0"/>
              <a:t>, </a:t>
            </a:r>
            <a:r>
              <a:rPr lang="en-US" dirty="0" err="1"/>
              <a:t>bảo</a:t>
            </a:r>
            <a:r>
              <a:rPr lang="en-US" dirty="0"/>
              <a:t> </a:t>
            </a:r>
            <a:r>
              <a:rPr lang="en-US" dirty="0" err="1"/>
              <a:t>đảm</a:t>
            </a:r>
            <a:r>
              <a:rPr lang="en-US" dirty="0"/>
              <a:t> </a:t>
            </a:r>
            <a:r>
              <a:rPr lang="en-US" dirty="0" err="1"/>
              <a:t>hệ</a:t>
            </a:r>
            <a:r>
              <a:rPr lang="en-US" dirty="0"/>
              <a:t> </a:t>
            </a:r>
            <a:r>
              <a:rPr lang="en-US" dirty="0" err="1"/>
              <a:t>thống</a:t>
            </a:r>
            <a:r>
              <a:rPr lang="en-US" dirty="0"/>
              <a:t> </a:t>
            </a:r>
            <a:r>
              <a:rPr lang="en-US" dirty="0" err="1"/>
              <a:t>đủ</a:t>
            </a:r>
            <a:r>
              <a:rPr lang="en-US" dirty="0"/>
              <a:t> </a:t>
            </a:r>
            <a:r>
              <a:rPr lang="en-US" dirty="0" err="1"/>
              <a:t>khả</a:t>
            </a:r>
            <a:r>
              <a:rPr lang="en-US" dirty="0"/>
              <a:t> </a:t>
            </a:r>
            <a:r>
              <a:rPr lang="en-US" dirty="0" err="1"/>
              <a:t>năng</a:t>
            </a:r>
            <a:r>
              <a:rPr lang="en-US" dirty="0"/>
              <a:t> </a:t>
            </a:r>
            <a:r>
              <a:rPr lang="en-US" dirty="0" err="1"/>
              <a:t>làm</a:t>
            </a:r>
            <a:r>
              <a:rPr lang="en-US" dirty="0"/>
              <a:t> </a:t>
            </a:r>
            <a:r>
              <a:rPr lang="en-US" dirty="0" err="1"/>
              <a:t>việc</a:t>
            </a:r>
            <a:r>
              <a:rPr lang="en-US" dirty="0"/>
              <a:t> </a:t>
            </a:r>
            <a:r>
              <a:rPr lang="en-US" dirty="0" err="1"/>
              <a:t>trong</a:t>
            </a:r>
            <a:r>
              <a:rPr lang="en-US" dirty="0"/>
              <a:t> </a:t>
            </a:r>
            <a:r>
              <a:rPr lang="en-US" dirty="0" err="1"/>
              <a:t>môi</a:t>
            </a:r>
            <a:r>
              <a:rPr lang="en-US" dirty="0"/>
              <a:t> </a:t>
            </a:r>
            <a:r>
              <a:rPr lang="en-US" dirty="0" err="1"/>
              <a:t>trường</a:t>
            </a:r>
            <a:r>
              <a:rPr lang="en-US" dirty="0"/>
              <a:t> </a:t>
            </a:r>
            <a:r>
              <a:rPr lang="en-US" dirty="0" err="1"/>
              <a:t>thực</a:t>
            </a:r>
            <a:r>
              <a:rPr lang="en-US" dirty="0"/>
              <a:t>.</a:t>
            </a:r>
            <a:r>
              <a:rPr lang="en-US" dirty="0" smtClean="0"/>
              <a:t> </a:t>
            </a:r>
            <a:endParaRPr lang="en-US" dirty="0"/>
          </a:p>
          <a:p>
            <a:r>
              <a:rPr lang="en-US" dirty="0"/>
              <a:t>System Test </a:t>
            </a:r>
            <a:r>
              <a:rPr lang="en-US" dirty="0" err="1"/>
              <a:t>bắt</a:t>
            </a:r>
            <a:r>
              <a:rPr lang="en-US" dirty="0"/>
              <a:t> </a:t>
            </a:r>
            <a:r>
              <a:rPr lang="en-US" dirty="0" err="1"/>
              <a:t>đầu</a:t>
            </a:r>
            <a:r>
              <a:rPr lang="en-US" dirty="0"/>
              <a:t> </a:t>
            </a:r>
            <a:r>
              <a:rPr lang="en-US" dirty="0" err="1"/>
              <a:t>khi</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bộ</a:t>
            </a:r>
            <a:r>
              <a:rPr lang="en-US" dirty="0"/>
              <a:t> </a:t>
            </a:r>
            <a:r>
              <a:rPr lang="en-US" dirty="0" err="1"/>
              <a:t>phận</a:t>
            </a:r>
            <a:r>
              <a:rPr lang="en-US" dirty="0"/>
              <a:t> </a:t>
            </a:r>
            <a:r>
              <a:rPr lang="en-US" dirty="0" err="1"/>
              <a:t>của</a:t>
            </a:r>
            <a:r>
              <a:rPr lang="en-US" dirty="0"/>
              <a:t> </a:t>
            </a:r>
            <a:r>
              <a:rPr lang="en-US" dirty="0" err="1" smtClean="0"/>
              <a:t>phần</a:t>
            </a:r>
            <a:r>
              <a:rPr lang="en-US" dirty="0" smtClean="0"/>
              <a:t> </a:t>
            </a:r>
            <a:r>
              <a:rPr lang="en-US" dirty="0" err="1" smtClean="0"/>
              <a:t>mềm</a:t>
            </a:r>
            <a:r>
              <a:rPr lang="en-US" dirty="0" smtClean="0"/>
              <a:t> </a:t>
            </a:r>
            <a:r>
              <a:rPr lang="en-US" dirty="0" err="1"/>
              <a:t>đã</a:t>
            </a:r>
            <a:r>
              <a:rPr lang="en-US" dirty="0"/>
              <a:t> </a:t>
            </a:r>
            <a:r>
              <a:rPr lang="en-US" dirty="0" err="1"/>
              <a:t>được</a:t>
            </a:r>
            <a:r>
              <a:rPr lang="en-US" dirty="0"/>
              <a:t> </a:t>
            </a:r>
            <a:r>
              <a:rPr lang="en-US" dirty="0" err="1"/>
              <a:t>tích</a:t>
            </a:r>
            <a:r>
              <a:rPr lang="en-US" dirty="0"/>
              <a:t> </a:t>
            </a:r>
            <a:r>
              <a:rPr lang="en-US" dirty="0" err="1"/>
              <a:t>hợp</a:t>
            </a:r>
            <a:r>
              <a:rPr lang="en-US" dirty="0"/>
              <a:t> </a:t>
            </a:r>
            <a:r>
              <a:rPr lang="en-US" dirty="0" err="1"/>
              <a:t>thành</a:t>
            </a:r>
            <a:r>
              <a:rPr lang="en-US" dirty="0"/>
              <a:t> </a:t>
            </a:r>
            <a:r>
              <a:rPr lang="en-US" dirty="0" err="1" smtClean="0"/>
              <a:t>công</a:t>
            </a:r>
            <a:endParaRPr lang="en-US" dirty="0" smtClean="0"/>
          </a:p>
          <a:p>
            <a:r>
              <a:rPr lang="en-US" kern="1200" dirty="0" err="1">
                <a:solidFill>
                  <a:schemeClr val="tx1"/>
                </a:solidFill>
                <a:latin typeface="Arial" charset="0"/>
              </a:rPr>
              <a:t>Trong</a:t>
            </a:r>
            <a:r>
              <a:rPr lang="en-US" kern="1200" dirty="0">
                <a:solidFill>
                  <a:schemeClr val="tx1"/>
                </a:solidFill>
                <a:latin typeface="Arial" charset="0"/>
              </a:rPr>
              <a:t> </a:t>
            </a:r>
            <a:r>
              <a:rPr lang="en-US" kern="1200" dirty="0" err="1">
                <a:solidFill>
                  <a:schemeClr val="tx1"/>
                </a:solidFill>
                <a:latin typeface="Arial" charset="0"/>
              </a:rPr>
              <a:t>nhiều</a:t>
            </a:r>
            <a:r>
              <a:rPr lang="en-US" kern="1200" dirty="0">
                <a:solidFill>
                  <a:schemeClr val="tx1"/>
                </a:solidFill>
                <a:latin typeface="Arial" charset="0"/>
              </a:rPr>
              <a:t> </a:t>
            </a:r>
            <a:r>
              <a:rPr lang="en-US" kern="1200" dirty="0" err="1">
                <a:solidFill>
                  <a:schemeClr val="tx1"/>
                </a:solidFill>
                <a:latin typeface="Arial" charset="0"/>
              </a:rPr>
              <a:t>trường</a:t>
            </a:r>
            <a:r>
              <a:rPr lang="en-US" kern="1200" dirty="0">
                <a:solidFill>
                  <a:schemeClr val="tx1"/>
                </a:solidFill>
                <a:latin typeface="Arial" charset="0"/>
              </a:rPr>
              <a:t> </a:t>
            </a:r>
            <a:r>
              <a:rPr lang="en-US" kern="1200" dirty="0" err="1">
                <a:solidFill>
                  <a:schemeClr val="tx1"/>
                </a:solidFill>
                <a:latin typeface="Arial" charset="0"/>
              </a:rPr>
              <a:t>hợp</a:t>
            </a:r>
            <a:r>
              <a:rPr lang="en-US" kern="1200" dirty="0">
                <a:solidFill>
                  <a:schemeClr val="tx1"/>
                </a:solidFill>
                <a:latin typeface="Arial" charset="0"/>
              </a:rPr>
              <a:t>, </a:t>
            </a:r>
            <a:r>
              <a:rPr lang="en-US" kern="1200" dirty="0" err="1">
                <a:solidFill>
                  <a:schemeClr val="tx1"/>
                </a:solidFill>
                <a:latin typeface="Arial" charset="0"/>
              </a:rPr>
              <a:t>việc</a:t>
            </a:r>
            <a:r>
              <a:rPr lang="en-US" kern="1200" dirty="0">
                <a:solidFill>
                  <a:schemeClr val="tx1"/>
                </a:solidFill>
                <a:latin typeface="Arial" charset="0"/>
              </a:rPr>
              <a:t> </a:t>
            </a:r>
            <a:r>
              <a:rPr lang="en-US" kern="1200" dirty="0" err="1">
                <a:solidFill>
                  <a:schemeClr val="tx1"/>
                </a:solidFill>
                <a:latin typeface="Arial" charset="0"/>
              </a:rPr>
              <a:t>kiểm</a:t>
            </a:r>
            <a:r>
              <a:rPr lang="en-US" kern="1200" dirty="0">
                <a:solidFill>
                  <a:schemeClr val="tx1"/>
                </a:solidFill>
                <a:latin typeface="Arial" charset="0"/>
              </a:rPr>
              <a:t> </a:t>
            </a:r>
            <a:r>
              <a:rPr lang="en-US" kern="1200" dirty="0" err="1">
                <a:solidFill>
                  <a:schemeClr val="tx1"/>
                </a:solidFill>
                <a:latin typeface="Arial" charset="0"/>
              </a:rPr>
              <a:t>tra</a:t>
            </a:r>
            <a:r>
              <a:rPr lang="en-US" kern="1200" dirty="0">
                <a:solidFill>
                  <a:schemeClr val="tx1"/>
                </a:solidFill>
                <a:latin typeface="Arial" charset="0"/>
              </a:rPr>
              <a:t> </a:t>
            </a:r>
            <a:r>
              <a:rPr lang="en-US" kern="1200" dirty="0" err="1">
                <a:solidFill>
                  <a:schemeClr val="tx1"/>
                </a:solidFill>
                <a:latin typeface="Arial" charset="0"/>
              </a:rPr>
              <a:t>đòi</a:t>
            </a:r>
            <a:r>
              <a:rPr lang="en-US" kern="1200" dirty="0">
                <a:solidFill>
                  <a:schemeClr val="tx1"/>
                </a:solidFill>
                <a:latin typeface="Arial" charset="0"/>
              </a:rPr>
              <a:t> </a:t>
            </a:r>
            <a:r>
              <a:rPr lang="en-US" kern="1200" dirty="0" err="1">
                <a:solidFill>
                  <a:schemeClr val="tx1"/>
                </a:solidFill>
                <a:latin typeface="Arial" charset="0"/>
              </a:rPr>
              <a:t>hỏi</a:t>
            </a:r>
            <a:r>
              <a:rPr lang="en-US" kern="1200" dirty="0">
                <a:solidFill>
                  <a:schemeClr val="tx1"/>
                </a:solidFill>
                <a:latin typeface="Arial" charset="0"/>
              </a:rPr>
              <a:t> </a:t>
            </a:r>
            <a:r>
              <a:rPr lang="en-US" kern="1200" dirty="0" err="1">
                <a:solidFill>
                  <a:schemeClr val="tx1"/>
                </a:solidFill>
                <a:latin typeface="Arial" charset="0"/>
              </a:rPr>
              <a:t>một</a:t>
            </a:r>
            <a:r>
              <a:rPr lang="en-US" kern="1200" dirty="0">
                <a:solidFill>
                  <a:schemeClr val="tx1"/>
                </a:solidFill>
                <a:latin typeface="Arial" charset="0"/>
              </a:rPr>
              <a:t> </a:t>
            </a:r>
            <a:r>
              <a:rPr lang="en-US" kern="1200" dirty="0" err="1">
                <a:solidFill>
                  <a:schemeClr val="tx1"/>
                </a:solidFill>
                <a:latin typeface="Arial" charset="0"/>
              </a:rPr>
              <a:t>số</a:t>
            </a:r>
            <a:r>
              <a:rPr lang="en-US" kern="1200" dirty="0">
                <a:solidFill>
                  <a:schemeClr val="tx1"/>
                </a:solidFill>
                <a:latin typeface="Arial" charset="0"/>
              </a:rPr>
              <a:t> </a:t>
            </a:r>
            <a:r>
              <a:rPr lang="en-US" kern="1200" dirty="0" err="1">
                <a:solidFill>
                  <a:schemeClr val="tx1"/>
                </a:solidFill>
                <a:latin typeface="Arial" charset="0"/>
              </a:rPr>
              <a:t>thiết</a:t>
            </a:r>
            <a:r>
              <a:rPr lang="en-US" kern="1200" dirty="0">
                <a:solidFill>
                  <a:schemeClr val="tx1"/>
                </a:solidFill>
                <a:latin typeface="Arial" charset="0"/>
              </a:rPr>
              <a:t> </a:t>
            </a:r>
            <a:r>
              <a:rPr lang="en-US" kern="1200" dirty="0" err="1">
                <a:solidFill>
                  <a:schemeClr val="tx1"/>
                </a:solidFill>
                <a:latin typeface="Arial" charset="0"/>
              </a:rPr>
              <a:t>bị</a:t>
            </a:r>
            <a:r>
              <a:rPr lang="en-US" kern="1200" dirty="0">
                <a:solidFill>
                  <a:schemeClr val="tx1"/>
                </a:solidFill>
                <a:latin typeface="Arial" charset="0"/>
              </a:rPr>
              <a:t> </a:t>
            </a:r>
            <a:r>
              <a:rPr lang="en-US" kern="1200" dirty="0" err="1">
                <a:solidFill>
                  <a:schemeClr val="tx1"/>
                </a:solidFill>
                <a:latin typeface="Arial" charset="0"/>
              </a:rPr>
              <a:t>phụ</a:t>
            </a:r>
            <a:r>
              <a:rPr lang="en-US" kern="1200" dirty="0">
                <a:solidFill>
                  <a:schemeClr val="tx1"/>
                </a:solidFill>
                <a:latin typeface="Arial" charset="0"/>
              </a:rPr>
              <a:t> </a:t>
            </a:r>
            <a:r>
              <a:rPr lang="en-US" kern="1200" dirty="0" err="1">
                <a:solidFill>
                  <a:schemeClr val="tx1"/>
                </a:solidFill>
                <a:latin typeface="Arial" charset="0"/>
              </a:rPr>
              <a:t>trợ</a:t>
            </a:r>
            <a:r>
              <a:rPr lang="en-US" kern="1200" dirty="0">
                <a:solidFill>
                  <a:schemeClr val="tx1"/>
                </a:solidFill>
                <a:latin typeface="Arial" charset="0"/>
              </a:rPr>
              <a:t>, </a:t>
            </a:r>
            <a:r>
              <a:rPr lang="en-US" kern="1200" dirty="0" err="1">
                <a:solidFill>
                  <a:schemeClr val="tx1"/>
                </a:solidFill>
                <a:latin typeface="Arial" charset="0"/>
              </a:rPr>
              <a:t>phần</a:t>
            </a:r>
            <a:r>
              <a:rPr lang="en-US" kern="1200" dirty="0">
                <a:solidFill>
                  <a:schemeClr val="tx1"/>
                </a:solidFill>
                <a:latin typeface="Arial" charset="0"/>
              </a:rPr>
              <a:t> </a:t>
            </a:r>
            <a:r>
              <a:rPr lang="en-US" kern="1200" dirty="0" err="1">
                <a:solidFill>
                  <a:schemeClr val="tx1"/>
                </a:solidFill>
                <a:latin typeface="Arial" charset="0"/>
              </a:rPr>
              <a:t>mềm</a:t>
            </a:r>
            <a:r>
              <a:rPr lang="en-US" kern="1200" dirty="0">
                <a:solidFill>
                  <a:schemeClr val="tx1"/>
                </a:solidFill>
                <a:latin typeface="Arial" charset="0"/>
              </a:rPr>
              <a:t> </a:t>
            </a:r>
            <a:r>
              <a:rPr lang="en-US" kern="1200" dirty="0" err="1">
                <a:solidFill>
                  <a:schemeClr val="tx1"/>
                </a:solidFill>
                <a:latin typeface="Arial" charset="0"/>
              </a:rPr>
              <a:t>hoặc</a:t>
            </a:r>
            <a:r>
              <a:rPr lang="en-US" kern="1200" dirty="0">
                <a:solidFill>
                  <a:schemeClr val="tx1"/>
                </a:solidFill>
                <a:latin typeface="Arial" charset="0"/>
              </a:rPr>
              <a:t> </a:t>
            </a:r>
            <a:r>
              <a:rPr lang="en-US" kern="1200" dirty="0" err="1">
                <a:solidFill>
                  <a:schemeClr val="tx1"/>
                </a:solidFill>
                <a:latin typeface="Arial" charset="0"/>
              </a:rPr>
              <a:t>phần</a:t>
            </a:r>
            <a:r>
              <a:rPr lang="en-US" kern="1200" dirty="0">
                <a:solidFill>
                  <a:schemeClr val="tx1"/>
                </a:solidFill>
                <a:latin typeface="Arial" charset="0"/>
              </a:rPr>
              <a:t> </a:t>
            </a:r>
            <a:r>
              <a:rPr lang="en-US" kern="1200" dirty="0" err="1">
                <a:solidFill>
                  <a:schemeClr val="tx1"/>
                </a:solidFill>
                <a:latin typeface="Arial" charset="0"/>
              </a:rPr>
              <a:t>cứng</a:t>
            </a:r>
            <a:r>
              <a:rPr lang="en-US" kern="1200" dirty="0">
                <a:solidFill>
                  <a:schemeClr val="tx1"/>
                </a:solidFill>
                <a:latin typeface="Arial" charset="0"/>
              </a:rPr>
              <a:t> </a:t>
            </a:r>
            <a:r>
              <a:rPr lang="en-US" kern="1200" dirty="0" err="1">
                <a:solidFill>
                  <a:schemeClr val="tx1"/>
                </a:solidFill>
                <a:latin typeface="Arial" charset="0"/>
              </a:rPr>
              <a:t>đặc</a:t>
            </a:r>
            <a:r>
              <a:rPr lang="en-US" kern="1200" dirty="0">
                <a:solidFill>
                  <a:schemeClr val="tx1"/>
                </a:solidFill>
                <a:latin typeface="Arial" charset="0"/>
              </a:rPr>
              <a:t> </a:t>
            </a:r>
            <a:r>
              <a:rPr lang="en-US" kern="1200" dirty="0" err="1">
                <a:solidFill>
                  <a:schemeClr val="tx1"/>
                </a:solidFill>
                <a:latin typeface="Arial" charset="0"/>
              </a:rPr>
              <a:t>thù</a:t>
            </a:r>
            <a:r>
              <a:rPr lang="en-US" kern="1200" dirty="0">
                <a:solidFill>
                  <a:schemeClr val="tx1"/>
                </a:solidFill>
                <a:latin typeface="Arial" charset="0"/>
              </a:rPr>
              <a:t>, </a:t>
            </a:r>
            <a:r>
              <a:rPr lang="en-US" kern="1200" dirty="0" err="1">
                <a:solidFill>
                  <a:schemeClr val="tx1"/>
                </a:solidFill>
                <a:latin typeface="Arial" charset="0"/>
              </a:rPr>
              <a:t>đặc</a:t>
            </a:r>
            <a:r>
              <a:rPr lang="en-US" kern="1200" dirty="0">
                <a:solidFill>
                  <a:schemeClr val="tx1"/>
                </a:solidFill>
                <a:latin typeface="Arial" charset="0"/>
              </a:rPr>
              <a:t> </a:t>
            </a:r>
            <a:r>
              <a:rPr lang="en-US" kern="1200" dirty="0" err="1">
                <a:solidFill>
                  <a:schemeClr val="tx1"/>
                </a:solidFill>
                <a:latin typeface="Arial" charset="0"/>
              </a:rPr>
              <a:t>biệt</a:t>
            </a:r>
            <a:r>
              <a:rPr lang="en-US" kern="1200" dirty="0">
                <a:solidFill>
                  <a:schemeClr val="tx1"/>
                </a:solidFill>
                <a:latin typeface="Arial" charset="0"/>
              </a:rPr>
              <a:t> </a:t>
            </a:r>
            <a:r>
              <a:rPr lang="en-US" kern="1200" dirty="0" err="1">
                <a:solidFill>
                  <a:schemeClr val="tx1"/>
                </a:solidFill>
                <a:latin typeface="Arial" charset="0"/>
              </a:rPr>
              <a:t>là</a:t>
            </a:r>
            <a:r>
              <a:rPr lang="en-US" kern="1200" dirty="0">
                <a:solidFill>
                  <a:schemeClr val="tx1"/>
                </a:solidFill>
                <a:latin typeface="Arial" charset="0"/>
              </a:rPr>
              <a:t> </a:t>
            </a:r>
            <a:r>
              <a:rPr lang="en-US" kern="1200" dirty="0" err="1">
                <a:solidFill>
                  <a:schemeClr val="tx1"/>
                </a:solidFill>
                <a:latin typeface="Arial" charset="0"/>
              </a:rPr>
              <a:t>các</a:t>
            </a:r>
            <a:r>
              <a:rPr lang="en-US" kern="1200" dirty="0">
                <a:solidFill>
                  <a:schemeClr val="tx1"/>
                </a:solidFill>
                <a:latin typeface="Arial" charset="0"/>
              </a:rPr>
              <a:t> </a:t>
            </a:r>
            <a:r>
              <a:rPr lang="en-US" kern="1200" dirty="0" err="1">
                <a:solidFill>
                  <a:schemeClr val="tx1"/>
                </a:solidFill>
                <a:latin typeface="Arial" charset="0"/>
              </a:rPr>
              <a:t>ứng</a:t>
            </a:r>
            <a:r>
              <a:rPr lang="en-US" kern="1200" dirty="0">
                <a:solidFill>
                  <a:schemeClr val="tx1"/>
                </a:solidFill>
                <a:latin typeface="Arial" charset="0"/>
              </a:rPr>
              <a:t> </a:t>
            </a:r>
            <a:r>
              <a:rPr lang="en-US" kern="1200" dirty="0" err="1">
                <a:solidFill>
                  <a:schemeClr val="tx1"/>
                </a:solidFill>
                <a:latin typeface="Arial" charset="0"/>
              </a:rPr>
              <a:t>dụng</a:t>
            </a:r>
            <a:r>
              <a:rPr lang="en-US" kern="1200" dirty="0">
                <a:solidFill>
                  <a:schemeClr val="tx1"/>
                </a:solidFill>
                <a:latin typeface="Arial" charset="0"/>
              </a:rPr>
              <a:t> </a:t>
            </a:r>
            <a:r>
              <a:rPr lang="en-US" kern="1200" dirty="0" err="1">
                <a:solidFill>
                  <a:schemeClr val="tx1"/>
                </a:solidFill>
                <a:latin typeface="Arial" charset="0"/>
              </a:rPr>
              <a:t>thời</a:t>
            </a:r>
            <a:r>
              <a:rPr lang="en-US" kern="1200" dirty="0">
                <a:solidFill>
                  <a:schemeClr val="tx1"/>
                </a:solidFill>
                <a:latin typeface="Arial" charset="0"/>
              </a:rPr>
              <a:t> </a:t>
            </a:r>
            <a:r>
              <a:rPr lang="en-US" kern="1200" dirty="0" err="1">
                <a:solidFill>
                  <a:schemeClr val="tx1"/>
                </a:solidFill>
                <a:latin typeface="Arial" charset="0"/>
              </a:rPr>
              <a:t>gian</a:t>
            </a:r>
            <a:r>
              <a:rPr lang="en-US" kern="1200" dirty="0">
                <a:solidFill>
                  <a:schemeClr val="tx1"/>
                </a:solidFill>
                <a:latin typeface="Arial" charset="0"/>
              </a:rPr>
              <a:t> </a:t>
            </a:r>
            <a:r>
              <a:rPr lang="en-US" kern="1200" dirty="0" err="1">
                <a:solidFill>
                  <a:schemeClr val="tx1"/>
                </a:solidFill>
                <a:latin typeface="Arial" charset="0"/>
              </a:rPr>
              <a:t>thực</a:t>
            </a:r>
            <a:r>
              <a:rPr lang="en-US" kern="1200" dirty="0">
                <a:solidFill>
                  <a:schemeClr val="tx1"/>
                </a:solidFill>
                <a:latin typeface="Arial" charset="0"/>
              </a:rPr>
              <a:t>, </a:t>
            </a:r>
            <a:r>
              <a:rPr lang="en-US" kern="1200" dirty="0" err="1">
                <a:solidFill>
                  <a:schemeClr val="tx1"/>
                </a:solidFill>
                <a:latin typeface="Arial" charset="0"/>
              </a:rPr>
              <a:t>hệ</a:t>
            </a:r>
            <a:r>
              <a:rPr lang="en-US" kern="1200" dirty="0">
                <a:solidFill>
                  <a:schemeClr val="tx1"/>
                </a:solidFill>
                <a:latin typeface="Arial" charset="0"/>
              </a:rPr>
              <a:t> </a:t>
            </a:r>
            <a:r>
              <a:rPr lang="en-US" kern="1200" dirty="0" err="1">
                <a:solidFill>
                  <a:schemeClr val="tx1"/>
                </a:solidFill>
                <a:latin typeface="Arial" charset="0"/>
              </a:rPr>
              <a:t>thống</a:t>
            </a:r>
            <a:r>
              <a:rPr lang="en-US" kern="1200" dirty="0">
                <a:solidFill>
                  <a:schemeClr val="tx1"/>
                </a:solidFill>
                <a:latin typeface="Arial" charset="0"/>
              </a:rPr>
              <a:t> </a:t>
            </a:r>
            <a:r>
              <a:rPr lang="en-US" kern="1200" dirty="0" err="1">
                <a:solidFill>
                  <a:schemeClr val="tx1"/>
                </a:solidFill>
                <a:latin typeface="Arial" charset="0"/>
              </a:rPr>
              <a:t>phân</a:t>
            </a:r>
            <a:r>
              <a:rPr lang="en-US" kern="1200" dirty="0">
                <a:solidFill>
                  <a:schemeClr val="tx1"/>
                </a:solidFill>
                <a:latin typeface="Arial" charset="0"/>
              </a:rPr>
              <a:t> </a:t>
            </a:r>
            <a:r>
              <a:rPr lang="en-US" kern="1200" dirty="0" err="1">
                <a:solidFill>
                  <a:schemeClr val="tx1"/>
                </a:solidFill>
                <a:latin typeface="Arial" charset="0"/>
              </a:rPr>
              <a:t>bố</a:t>
            </a:r>
            <a:r>
              <a:rPr lang="en-US" kern="1200" dirty="0">
                <a:solidFill>
                  <a:schemeClr val="tx1"/>
                </a:solidFill>
                <a:latin typeface="Arial" charset="0"/>
              </a:rPr>
              <a:t>, </a:t>
            </a:r>
            <a:r>
              <a:rPr lang="en-US" kern="1200" dirty="0" err="1">
                <a:solidFill>
                  <a:schemeClr val="tx1"/>
                </a:solidFill>
                <a:latin typeface="Arial" charset="0"/>
              </a:rPr>
              <a:t>hoặc</a:t>
            </a:r>
            <a:r>
              <a:rPr lang="en-US" kern="1200" dirty="0">
                <a:solidFill>
                  <a:schemeClr val="tx1"/>
                </a:solidFill>
                <a:latin typeface="Arial" charset="0"/>
              </a:rPr>
              <a:t> </a:t>
            </a:r>
            <a:r>
              <a:rPr lang="en-US" kern="1200" dirty="0" err="1">
                <a:solidFill>
                  <a:schemeClr val="tx1"/>
                </a:solidFill>
                <a:latin typeface="Arial" charset="0"/>
              </a:rPr>
              <a:t>hệ</a:t>
            </a:r>
            <a:r>
              <a:rPr lang="en-US" kern="1200" dirty="0">
                <a:solidFill>
                  <a:schemeClr val="tx1"/>
                </a:solidFill>
                <a:latin typeface="Arial" charset="0"/>
              </a:rPr>
              <a:t> </a:t>
            </a:r>
            <a:r>
              <a:rPr lang="en-US" kern="1200" dirty="0" err="1">
                <a:solidFill>
                  <a:schemeClr val="tx1"/>
                </a:solidFill>
                <a:latin typeface="Arial" charset="0"/>
              </a:rPr>
              <a:t>thống</a:t>
            </a:r>
            <a:r>
              <a:rPr lang="en-US" kern="1200" dirty="0">
                <a:solidFill>
                  <a:schemeClr val="tx1"/>
                </a:solidFill>
                <a:latin typeface="Arial" charset="0"/>
              </a:rPr>
              <a:t> </a:t>
            </a:r>
            <a:r>
              <a:rPr lang="en-US" kern="1200" dirty="0" err="1">
                <a:solidFill>
                  <a:schemeClr val="tx1"/>
                </a:solidFill>
                <a:latin typeface="Arial" charset="0"/>
              </a:rPr>
              <a:t>nhúng</a:t>
            </a:r>
            <a:endParaRPr lang="en-US" dirty="0" smtClean="0"/>
          </a:p>
          <a:p>
            <a:endParaRPr lang="en-US" dirty="0"/>
          </a:p>
        </p:txBody>
      </p:sp>
    </p:spTree>
    <p:extLst>
      <p:ext uri="{BB962C8B-B14F-4D97-AF65-F5344CB8AC3E}">
        <p14:creationId xmlns="" xmlns:p14="http://schemas.microsoft.com/office/powerpoint/2010/main" val="32800935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686800" cy="1066800"/>
          </a:xfrm>
        </p:spPr>
        <p:txBody>
          <a:bodyPr/>
          <a:lstStyle/>
          <a:p>
            <a:r>
              <a:rPr lang="en-US" dirty="0"/>
              <a:t>System Test- </a:t>
            </a:r>
            <a:r>
              <a:rPr lang="en-US" dirty="0" err="1"/>
              <a:t>Kiểm</a:t>
            </a:r>
            <a:r>
              <a:rPr lang="en-US" dirty="0"/>
              <a:t> </a:t>
            </a:r>
            <a:r>
              <a:rPr lang="en-US" dirty="0" err="1"/>
              <a:t>tra</a:t>
            </a:r>
            <a:r>
              <a:rPr lang="en-US" dirty="0"/>
              <a:t> </a:t>
            </a:r>
            <a:r>
              <a:rPr lang="en-US" dirty="0" err="1"/>
              <a:t>hệ</a:t>
            </a:r>
            <a:r>
              <a:rPr lang="en-US" dirty="0"/>
              <a:t> </a:t>
            </a:r>
            <a:r>
              <a:rPr lang="en-US" dirty="0" err="1" smtClean="0"/>
              <a:t>thống</a:t>
            </a:r>
            <a:r>
              <a:rPr lang="en-US" dirty="0" smtClean="0"/>
              <a: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a:t>Điểm</a:t>
            </a:r>
            <a:r>
              <a:rPr lang="en-US" dirty="0"/>
              <a:t> </a:t>
            </a:r>
            <a:r>
              <a:rPr lang="en-US" dirty="0" err="1"/>
              <a:t>khác</a:t>
            </a:r>
            <a:r>
              <a:rPr lang="en-US" dirty="0"/>
              <a:t> </a:t>
            </a:r>
            <a:r>
              <a:rPr lang="en-US" dirty="0" err="1"/>
              <a:t>nhau</a:t>
            </a:r>
            <a:r>
              <a:rPr lang="en-US" dirty="0"/>
              <a:t> then </a:t>
            </a:r>
            <a:r>
              <a:rPr lang="en-US" dirty="0" err="1"/>
              <a:t>chốt</a:t>
            </a:r>
            <a:r>
              <a:rPr lang="en-US" dirty="0"/>
              <a:t> </a:t>
            </a:r>
            <a:r>
              <a:rPr lang="en-US" dirty="0" err="1"/>
              <a:t>giữa</a:t>
            </a:r>
            <a:r>
              <a:rPr lang="en-US" dirty="0"/>
              <a:t> Integration Test </a:t>
            </a:r>
            <a:r>
              <a:rPr lang="en-US" dirty="0" err="1"/>
              <a:t>và</a:t>
            </a:r>
            <a:r>
              <a:rPr lang="en-US" dirty="0"/>
              <a:t> System Test </a:t>
            </a:r>
            <a:r>
              <a:rPr lang="en-US" dirty="0" smtClean="0"/>
              <a:t>?</a:t>
            </a:r>
          </a:p>
          <a:p>
            <a:r>
              <a:rPr lang="en-US" dirty="0" err="1"/>
              <a:t>Đòi</a:t>
            </a:r>
            <a:r>
              <a:rPr lang="en-US" dirty="0"/>
              <a:t> </a:t>
            </a:r>
            <a:r>
              <a:rPr lang="en-US" dirty="0" err="1"/>
              <a:t>hỏi</a:t>
            </a:r>
            <a:r>
              <a:rPr lang="en-US" dirty="0"/>
              <a:t> </a:t>
            </a:r>
            <a:r>
              <a:rPr lang="en-US" dirty="0" err="1"/>
              <a:t>nhiều</a:t>
            </a:r>
            <a:r>
              <a:rPr lang="en-US" dirty="0"/>
              <a:t> </a:t>
            </a:r>
            <a:r>
              <a:rPr lang="en-US" dirty="0" err="1"/>
              <a:t>công</a:t>
            </a:r>
            <a:r>
              <a:rPr lang="en-US" dirty="0"/>
              <a:t> </a:t>
            </a:r>
            <a:r>
              <a:rPr lang="en-US" dirty="0" err="1"/>
              <a:t>sức</a:t>
            </a:r>
            <a:r>
              <a:rPr lang="en-US" dirty="0"/>
              <a:t>, </a:t>
            </a:r>
            <a:r>
              <a:rPr lang="en-US" dirty="0" err="1"/>
              <a:t>thời</a:t>
            </a:r>
            <a:r>
              <a:rPr lang="en-US" dirty="0"/>
              <a:t> </a:t>
            </a:r>
            <a:r>
              <a:rPr lang="en-US" dirty="0" err="1"/>
              <a:t>gian</a:t>
            </a:r>
            <a:r>
              <a:rPr lang="en-US" dirty="0"/>
              <a:t> </a:t>
            </a:r>
            <a:r>
              <a:rPr lang="en-US" dirty="0" err="1"/>
              <a:t>và</a:t>
            </a:r>
            <a:r>
              <a:rPr lang="en-US" dirty="0"/>
              <a:t> </a:t>
            </a:r>
            <a:r>
              <a:rPr lang="en-US" dirty="0" err="1"/>
              <a:t>tính</a:t>
            </a:r>
            <a:r>
              <a:rPr lang="en-US" dirty="0"/>
              <a:t> </a:t>
            </a:r>
            <a:r>
              <a:rPr lang="en-US" dirty="0" err="1"/>
              <a:t>chính</a:t>
            </a:r>
            <a:r>
              <a:rPr lang="en-US" dirty="0"/>
              <a:t> </a:t>
            </a:r>
            <a:r>
              <a:rPr lang="en-US" dirty="0" err="1"/>
              <a:t>xác</a:t>
            </a:r>
            <a:r>
              <a:rPr lang="en-US" dirty="0"/>
              <a:t>, </a:t>
            </a:r>
            <a:r>
              <a:rPr lang="en-US" dirty="0" err="1"/>
              <a:t>khách</a:t>
            </a:r>
            <a:r>
              <a:rPr lang="en-US" dirty="0"/>
              <a:t> </a:t>
            </a:r>
            <a:r>
              <a:rPr lang="en-US" dirty="0" err="1"/>
              <a:t>quan</a:t>
            </a:r>
            <a:r>
              <a:rPr lang="en-US" dirty="0"/>
              <a:t>, System Test </a:t>
            </a:r>
            <a:r>
              <a:rPr lang="en-US" dirty="0" err="1"/>
              <a:t>thường</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bởi</a:t>
            </a:r>
            <a:r>
              <a:rPr lang="en-US" dirty="0"/>
              <a:t> </a:t>
            </a:r>
            <a:r>
              <a:rPr lang="en-US" dirty="0" err="1"/>
              <a:t>một</a:t>
            </a:r>
            <a:r>
              <a:rPr lang="en-US" dirty="0"/>
              <a:t> </a:t>
            </a:r>
            <a:r>
              <a:rPr lang="en-US" dirty="0" err="1"/>
              <a:t>nhóm</a:t>
            </a:r>
            <a:r>
              <a:rPr lang="en-US" dirty="0"/>
              <a:t> </a:t>
            </a:r>
            <a:r>
              <a:rPr lang="en-US" dirty="0" err="1"/>
              <a:t>kiểm</a:t>
            </a:r>
            <a:r>
              <a:rPr lang="en-US" dirty="0"/>
              <a:t> </a:t>
            </a:r>
            <a:r>
              <a:rPr lang="en-US" dirty="0" err="1"/>
              <a:t>tra</a:t>
            </a:r>
            <a:r>
              <a:rPr lang="en-US" dirty="0"/>
              <a:t> </a:t>
            </a:r>
            <a:r>
              <a:rPr lang="en-US" dirty="0" err="1"/>
              <a:t>viên</a:t>
            </a:r>
            <a:r>
              <a:rPr lang="en-US" dirty="0"/>
              <a:t> </a:t>
            </a:r>
            <a:r>
              <a:rPr lang="en-US" dirty="0" err="1"/>
              <a:t>hoàn</a:t>
            </a:r>
            <a:r>
              <a:rPr lang="en-US" dirty="0"/>
              <a:t> </a:t>
            </a:r>
            <a:r>
              <a:rPr lang="en-US" dirty="0" err="1"/>
              <a:t>toàn</a:t>
            </a:r>
            <a:r>
              <a:rPr lang="en-US" dirty="0"/>
              <a:t> </a:t>
            </a:r>
            <a:r>
              <a:rPr lang="en-US" dirty="0" err="1"/>
              <a:t>độc</a:t>
            </a:r>
            <a:r>
              <a:rPr lang="en-US" dirty="0"/>
              <a:t> </a:t>
            </a:r>
            <a:r>
              <a:rPr lang="en-US" dirty="0" err="1"/>
              <a:t>lập</a:t>
            </a:r>
            <a:r>
              <a:rPr lang="en-US" dirty="0"/>
              <a:t> </a:t>
            </a:r>
            <a:r>
              <a:rPr lang="en-US" dirty="0" err="1"/>
              <a:t>với</a:t>
            </a:r>
            <a:r>
              <a:rPr lang="en-US" dirty="0"/>
              <a:t> </a:t>
            </a:r>
            <a:r>
              <a:rPr lang="en-US" dirty="0" err="1"/>
              <a:t>nhóm</a:t>
            </a:r>
            <a:r>
              <a:rPr lang="en-US" dirty="0"/>
              <a:t> </a:t>
            </a:r>
            <a:r>
              <a:rPr lang="en-US" dirty="0" err="1"/>
              <a:t>phát</a:t>
            </a:r>
            <a:r>
              <a:rPr lang="en-US" dirty="0"/>
              <a:t> </a:t>
            </a:r>
            <a:r>
              <a:rPr lang="en-US" dirty="0" err="1"/>
              <a:t>triển</a:t>
            </a:r>
            <a:r>
              <a:rPr lang="en-US" dirty="0"/>
              <a:t> </a:t>
            </a:r>
            <a:r>
              <a:rPr lang="en-US" dirty="0" err="1"/>
              <a:t>dự</a:t>
            </a:r>
            <a:r>
              <a:rPr lang="en-US" dirty="0"/>
              <a:t> </a:t>
            </a:r>
            <a:r>
              <a:rPr lang="en-US" dirty="0" err="1"/>
              <a:t>án</a:t>
            </a:r>
            <a:r>
              <a:rPr lang="en-US" dirty="0"/>
              <a:t>.</a:t>
            </a:r>
          </a:p>
          <a:p>
            <a:r>
              <a:rPr lang="en-US" dirty="0" smtClean="0"/>
              <a:t>Test </a:t>
            </a:r>
            <a:r>
              <a:rPr lang="en-US" dirty="0" err="1" smtClean="0"/>
              <a:t>dựa</a:t>
            </a:r>
            <a:r>
              <a:rPr lang="en-US" dirty="0" smtClean="0"/>
              <a:t> </a:t>
            </a:r>
            <a:r>
              <a:rPr lang="en-US" dirty="0" err="1" smtClean="0"/>
              <a:t>trên</a:t>
            </a:r>
            <a:r>
              <a:rPr lang="en-US" dirty="0" smtClean="0"/>
              <a:t> </a:t>
            </a:r>
            <a:r>
              <a:rPr lang="en-US" dirty="0" err="1" smtClean="0"/>
              <a:t>yêu</a:t>
            </a:r>
            <a:r>
              <a:rPr lang="en-US" dirty="0" smtClean="0"/>
              <a:t> </a:t>
            </a:r>
            <a:r>
              <a:rPr lang="en-US" dirty="0" err="1" smtClean="0"/>
              <a:t>cầu</a:t>
            </a:r>
            <a:r>
              <a:rPr lang="en-US" dirty="0" smtClean="0"/>
              <a:t> </a:t>
            </a:r>
            <a:r>
              <a:rPr lang="en-US" dirty="0" err="1" smtClean="0"/>
              <a:t>hệ</a:t>
            </a:r>
            <a:r>
              <a:rPr lang="en-US" dirty="0" smtClean="0"/>
              <a:t> </a:t>
            </a:r>
            <a:r>
              <a:rPr lang="en-US" dirty="0" err="1" smtClean="0"/>
              <a:t>thống</a:t>
            </a:r>
            <a:r>
              <a:rPr lang="en-US" dirty="0" smtClean="0"/>
              <a:t>, test </a:t>
            </a:r>
            <a:r>
              <a:rPr lang="en-US" dirty="0" err="1" smtClean="0"/>
              <a:t>chức</a:t>
            </a:r>
            <a:r>
              <a:rPr lang="en-US" dirty="0" smtClean="0"/>
              <a:t> </a:t>
            </a:r>
            <a:r>
              <a:rPr lang="en-US" dirty="0" err="1" smtClean="0"/>
              <a:t>năng</a:t>
            </a:r>
            <a:r>
              <a:rPr lang="en-US" dirty="0" smtClean="0"/>
              <a:t>, </a:t>
            </a:r>
            <a:r>
              <a:rPr lang="en-US" dirty="0" err="1" smtClean="0"/>
              <a:t>hiệu</a:t>
            </a:r>
            <a:r>
              <a:rPr lang="en-US" dirty="0" smtClean="0"/>
              <a:t> </a:t>
            </a:r>
            <a:r>
              <a:rPr lang="en-US" dirty="0" err="1" smtClean="0"/>
              <a:t>năng</a:t>
            </a:r>
            <a:r>
              <a:rPr lang="en-US" dirty="0" smtClean="0"/>
              <a:t>, </a:t>
            </a:r>
            <a:r>
              <a:rPr lang="en-US" dirty="0" err="1" smtClean="0"/>
              <a:t>bảo</a:t>
            </a:r>
            <a:r>
              <a:rPr lang="en-US" dirty="0" smtClean="0"/>
              <a:t> </a:t>
            </a:r>
            <a:r>
              <a:rPr lang="en-US" dirty="0" err="1" smtClean="0"/>
              <a:t>mật</a:t>
            </a:r>
            <a:r>
              <a:rPr lang="en-US" dirty="0" smtClean="0"/>
              <a:t>, </a:t>
            </a:r>
            <a:r>
              <a:rPr lang="en-US" dirty="0" err="1" smtClean="0"/>
              <a:t>cấu</a:t>
            </a:r>
            <a:r>
              <a:rPr lang="en-US" dirty="0" smtClean="0"/>
              <a:t> </a:t>
            </a:r>
            <a:r>
              <a:rPr lang="en-US" dirty="0" err="1" smtClean="0"/>
              <a:t>hình</a:t>
            </a:r>
            <a:r>
              <a:rPr lang="en-US" dirty="0" smtClean="0"/>
              <a:t>..</a:t>
            </a:r>
            <a:endParaRPr lang="en-US" dirty="0"/>
          </a:p>
        </p:txBody>
      </p:sp>
    </p:spTree>
    <p:extLst>
      <p:ext uri="{BB962C8B-B14F-4D97-AF65-F5344CB8AC3E}">
        <p14:creationId xmlns="" xmlns:p14="http://schemas.microsoft.com/office/powerpoint/2010/main" val="27731922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60338"/>
            <a:ext cx="9448800" cy="1066800"/>
          </a:xfrm>
        </p:spPr>
        <p:txBody>
          <a:bodyPr/>
          <a:lstStyle/>
          <a:p>
            <a:r>
              <a:rPr lang="en-US" dirty="0"/>
              <a:t>Acceptance Test - </a:t>
            </a:r>
            <a:r>
              <a:rPr lang="en-US" dirty="0" err="1"/>
              <a:t>Kiểm</a:t>
            </a:r>
            <a:r>
              <a:rPr lang="en-US" dirty="0"/>
              <a:t> </a:t>
            </a:r>
            <a:r>
              <a:rPr lang="en-US" dirty="0" err="1"/>
              <a:t>tra</a:t>
            </a:r>
            <a:r>
              <a:rPr lang="en-US" dirty="0"/>
              <a:t> </a:t>
            </a:r>
            <a:r>
              <a:rPr lang="en-US" dirty="0" err="1"/>
              <a:t>chấp</a:t>
            </a:r>
            <a:r>
              <a:rPr lang="en-US" dirty="0"/>
              <a:t> </a:t>
            </a:r>
            <a:r>
              <a:rPr lang="en-US" dirty="0" err="1"/>
              <a:t>nhận</a:t>
            </a:r>
            <a:endParaRPr lang="en-US" dirty="0"/>
          </a:p>
        </p:txBody>
      </p:sp>
      <p:sp>
        <p:nvSpPr>
          <p:cNvPr id="3" name="Content Placeholder 2"/>
          <p:cNvSpPr>
            <a:spLocks noGrp="1"/>
          </p:cNvSpPr>
          <p:nvPr>
            <p:ph idx="1"/>
          </p:nvPr>
        </p:nvSpPr>
        <p:spPr/>
        <p:txBody>
          <a:bodyPr/>
          <a:lstStyle/>
          <a:p>
            <a:r>
              <a:rPr lang="en-US" dirty="0" err="1" smtClean="0"/>
              <a:t>Thực</a:t>
            </a:r>
            <a:r>
              <a:rPr lang="en-US" dirty="0" smtClean="0"/>
              <a:t> </a:t>
            </a:r>
            <a:r>
              <a:rPr lang="en-US" dirty="0" err="1" smtClean="0"/>
              <a:t>hiện</a:t>
            </a:r>
            <a:r>
              <a:rPr lang="en-US" dirty="0" smtClean="0"/>
              <a:t> </a:t>
            </a:r>
            <a:r>
              <a:rPr lang="en-US" dirty="0" err="1" smtClean="0"/>
              <a:t>sau</a:t>
            </a:r>
            <a:r>
              <a:rPr lang="en-US" dirty="0" smtClean="0"/>
              <a:t> </a:t>
            </a:r>
            <a:r>
              <a:rPr lang="en-US" dirty="0" err="1"/>
              <a:t>sau</a:t>
            </a:r>
            <a:r>
              <a:rPr lang="en-US" dirty="0"/>
              <a:t> </a:t>
            </a:r>
            <a:r>
              <a:rPr lang="en-US" dirty="0" err="1"/>
              <a:t>giai</a:t>
            </a:r>
            <a:r>
              <a:rPr lang="en-US" dirty="0"/>
              <a:t> </a:t>
            </a:r>
            <a:r>
              <a:rPr lang="en-US" dirty="0" err="1"/>
              <a:t>đoạn</a:t>
            </a:r>
            <a:r>
              <a:rPr lang="en-US" dirty="0"/>
              <a:t> System Test </a:t>
            </a:r>
            <a:endParaRPr lang="en-US" dirty="0" smtClean="0"/>
          </a:p>
          <a:p>
            <a:r>
              <a:rPr lang="en-US" dirty="0" err="1" smtClean="0"/>
              <a:t>Khách</a:t>
            </a:r>
            <a:r>
              <a:rPr lang="en-US" dirty="0" smtClean="0"/>
              <a:t> </a:t>
            </a:r>
            <a:r>
              <a:rPr lang="en-US" dirty="0" err="1"/>
              <a:t>hàng</a:t>
            </a:r>
            <a:r>
              <a:rPr lang="en-US" dirty="0"/>
              <a:t> </a:t>
            </a:r>
            <a:r>
              <a:rPr lang="en-US" dirty="0" err="1" smtClean="0"/>
              <a:t>hoặc</a:t>
            </a:r>
            <a:r>
              <a:rPr lang="en-US" dirty="0" smtClean="0"/>
              <a:t> </a:t>
            </a:r>
            <a:r>
              <a:rPr lang="en-US" dirty="0" err="1"/>
              <a:t>ủy</a:t>
            </a:r>
            <a:r>
              <a:rPr lang="en-US" dirty="0"/>
              <a:t> </a:t>
            </a:r>
            <a:r>
              <a:rPr lang="en-US" dirty="0" err="1"/>
              <a:t>quyền</a:t>
            </a:r>
            <a:r>
              <a:rPr lang="en-US" dirty="0"/>
              <a:t> </a:t>
            </a:r>
            <a:r>
              <a:rPr lang="en-US" dirty="0" err="1"/>
              <a:t>cho</a:t>
            </a:r>
            <a:r>
              <a:rPr lang="en-US" dirty="0"/>
              <a:t> </a:t>
            </a:r>
            <a:r>
              <a:rPr lang="en-US" dirty="0" err="1"/>
              <a:t>một</a:t>
            </a:r>
            <a:r>
              <a:rPr lang="en-US" dirty="0"/>
              <a:t> </a:t>
            </a:r>
            <a:r>
              <a:rPr lang="en-US" dirty="0" err="1"/>
              <a:t>nhóm</a:t>
            </a:r>
            <a:r>
              <a:rPr lang="en-US" dirty="0"/>
              <a:t> </a:t>
            </a:r>
            <a:r>
              <a:rPr lang="en-US" dirty="0" err="1"/>
              <a:t>thứ</a:t>
            </a:r>
            <a:r>
              <a:rPr lang="en-US" dirty="0"/>
              <a:t> </a:t>
            </a:r>
            <a:r>
              <a:rPr lang="en-US" dirty="0" err="1"/>
              <a:t>ba</a:t>
            </a:r>
            <a:r>
              <a:rPr lang="en-US" dirty="0"/>
              <a:t> </a:t>
            </a:r>
            <a:r>
              <a:rPr lang="en-US" dirty="0" err="1"/>
              <a:t>thực</a:t>
            </a:r>
            <a:r>
              <a:rPr lang="en-US" dirty="0"/>
              <a:t> </a:t>
            </a:r>
            <a:r>
              <a:rPr lang="en-US" dirty="0" err="1" smtClean="0"/>
              <a:t>hiện</a:t>
            </a:r>
            <a:endParaRPr lang="en-US" dirty="0" smtClean="0"/>
          </a:p>
          <a:p>
            <a:r>
              <a:rPr lang="en-US" dirty="0" err="1"/>
              <a:t>Mục</a:t>
            </a:r>
            <a:r>
              <a:rPr lang="en-US" dirty="0"/>
              <a:t> </a:t>
            </a:r>
            <a:r>
              <a:rPr lang="en-US" dirty="0" err="1"/>
              <a:t>đích</a:t>
            </a:r>
            <a:r>
              <a:rPr lang="en-US" dirty="0"/>
              <a:t> </a:t>
            </a:r>
            <a:r>
              <a:rPr lang="en-US" dirty="0" err="1" smtClean="0"/>
              <a:t>là</a:t>
            </a:r>
            <a:r>
              <a:rPr lang="en-US" dirty="0" smtClean="0"/>
              <a:t> </a:t>
            </a:r>
            <a:r>
              <a:rPr lang="en-US" dirty="0" err="1"/>
              <a:t>để</a:t>
            </a:r>
            <a:r>
              <a:rPr lang="en-US" dirty="0"/>
              <a:t> </a:t>
            </a:r>
            <a:r>
              <a:rPr lang="en-US" dirty="0" err="1"/>
              <a:t>chứng</a:t>
            </a:r>
            <a:r>
              <a:rPr lang="en-US" dirty="0"/>
              <a:t> minh PM </a:t>
            </a:r>
            <a:r>
              <a:rPr lang="en-US" dirty="0" err="1"/>
              <a:t>thỏa</a:t>
            </a:r>
            <a:r>
              <a:rPr lang="en-US" dirty="0"/>
              <a:t> </a:t>
            </a:r>
            <a:r>
              <a:rPr lang="en-US" dirty="0" err="1"/>
              <a:t>mãn</a:t>
            </a:r>
            <a:r>
              <a:rPr lang="en-US" dirty="0"/>
              <a:t> </a:t>
            </a:r>
            <a:r>
              <a:rPr lang="en-US" dirty="0" err="1"/>
              <a:t>tất</a:t>
            </a:r>
            <a:r>
              <a:rPr lang="en-US" dirty="0"/>
              <a:t> </a:t>
            </a:r>
            <a:r>
              <a:rPr lang="en-US" dirty="0" err="1"/>
              <a:t>cả</a:t>
            </a:r>
            <a:r>
              <a:rPr lang="en-US" dirty="0"/>
              <a:t> </a:t>
            </a:r>
            <a:r>
              <a:rPr lang="en-US" dirty="0" err="1"/>
              <a:t>yêu</a:t>
            </a:r>
            <a:r>
              <a:rPr lang="en-US" dirty="0"/>
              <a:t> </a:t>
            </a:r>
            <a:r>
              <a:rPr lang="en-US" dirty="0" err="1"/>
              <a:t>cầu</a:t>
            </a:r>
            <a:r>
              <a:rPr lang="en-US" dirty="0"/>
              <a:t> </a:t>
            </a:r>
            <a:r>
              <a:rPr lang="en-US" dirty="0" err="1"/>
              <a:t>của</a:t>
            </a:r>
            <a:r>
              <a:rPr lang="en-US" dirty="0"/>
              <a:t> </a:t>
            </a:r>
            <a:r>
              <a:rPr lang="en-US" dirty="0" err="1"/>
              <a:t>khách</a:t>
            </a:r>
            <a:r>
              <a:rPr lang="en-US" dirty="0"/>
              <a:t> </a:t>
            </a:r>
            <a:r>
              <a:rPr lang="en-US" dirty="0" err="1"/>
              <a:t>hàng</a:t>
            </a:r>
            <a:r>
              <a:rPr lang="en-US" dirty="0"/>
              <a:t> </a:t>
            </a:r>
            <a:r>
              <a:rPr lang="en-US" dirty="0" err="1"/>
              <a:t>và</a:t>
            </a:r>
            <a:r>
              <a:rPr lang="en-US" dirty="0"/>
              <a:t> </a:t>
            </a:r>
            <a:r>
              <a:rPr lang="en-US" dirty="0" err="1"/>
              <a:t>khách</a:t>
            </a:r>
            <a:r>
              <a:rPr lang="en-US" dirty="0"/>
              <a:t> </a:t>
            </a:r>
            <a:r>
              <a:rPr lang="en-US" dirty="0" err="1"/>
              <a:t>hàng</a:t>
            </a:r>
            <a:r>
              <a:rPr lang="en-US" dirty="0"/>
              <a:t> </a:t>
            </a:r>
            <a:r>
              <a:rPr lang="en-US" dirty="0" err="1"/>
              <a:t>chấp</a:t>
            </a:r>
            <a:r>
              <a:rPr lang="en-US" dirty="0"/>
              <a:t> </a:t>
            </a:r>
            <a:r>
              <a:rPr lang="en-US" dirty="0" err="1"/>
              <a:t>nhận</a:t>
            </a:r>
            <a:r>
              <a:rPr lang="en-US" dirty="0"/>
              <a:t> </a:t>
            </a:r>
            <a:r>
              <a:rPr lang="en-US" dirty="0" err="1"/>
              <a:t>sản</a:t>
            </a:r>
            <a:r>
              <a:rPr lang="en-US" dirty="0"/>
              <a:t> </a:t>
            </a:r>
            <a:r>
              <a:rPr lang="en-US" dirty="0" err="1" smtClean="0"/>
              <a:t>phẩm</a:t>
            </a:r>
            <a:r>
              <a:rPr lang="en-US" dirty="0" smtClean="0"/>
              <a:t> </a:t>
            </a:r>
            <a:r>
              <a:rPr lang="en-US" dirty="0" err="1" smtClean="0"/>
              <a:t>trước</a:t>
            </a:r>
            <a:r>
              <a:rPr lang="en-US" dirty="0" smtClean="0"/>
              <a:t> </a:t>
            </a:r>
            <a:r>
              <a:rPr lang="en-US" dirty="0" err="1" smtClean="0"/>
              <a:t>khi</a:t>
            </a:r>
            <a:r>
              <a:rPr lang="en-US" dirty="0" smtClean="0"/>
              <a:t> </a:t>
            </a:r>
            <a:r>
              <a:rPr lang="en-US" dirty="0" err="1" smtClean="0"/>
              <a:t>nghiệm</a:t>
            </a:r>
            <a:r>
              <a:rPr lang="en-US" dirty="0" smtClean="0"/>
              <a:t> </a:t>
            </a:r>
            <a:r>
              <a:rPr lang="en-US" dirty="0" err="1" smtClean="0"/>
              <a:t>thu</a:t>
            </a:r>
            <a:endParaRPr lang="en-US" dirty="0"/>
          </a:p>
        </p:txBody>
      </p:sp>
    </p:spTree>
    <p:extLst>
      <p:ext uri="{BB962C8B-B14F-4D97-AF65-F5344CB8AC3E}">
        <p14:creationId xmlns="" xmlns:p14="http://schemas.microsoft.com/office/powerpoint/2010/main" val="41315402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305800" cy="1066800"/>
          </a:xfrm>
        </p:spPr>
        <p:txBody>
          <a:bodyPr/>
          <a:lstStyle/>
          <a:p>
            <a:r>
              <a:rPr lang="en-US" dirty="0"/>
              <a:t>Installation </a:t>
            </a:r>
            <a:r>
              <a:rPr lang="en-US" dirty="0" smtClean="0"/>
              <a:t>Test- </a:t>
            </a:r>
            <a:r>
              <a:rPr lang="en-US" dirty="0" err="1" smtClean="0"/>
              <a:t>Kiểm</a:t>
            </a:r>
            <a:r>
              <a:rPr lang="en-US" dirty="0" smtClean="0"/>
              <a:t> </a:t>
            </a:r>
            <a:r>
              <a:rPr lang="en-US" dirty="0" err="1" smtClean="0"/>
              <a:t>tra</a:t>
            </a:r>
            <a:r>
              <a:rPr lang="en-US" dirty="0" smtClean="0"/>
              <a:t> </a:t>
            </a:r>
            <a:r>
              <a:rPr lang="en-US" dirty="0" err="1" smtClean="0"/>
              <a:t>cài</a:t>
            </a:r>
            <a:r>
              <a:rPr lang="en-US" dirty="0" smtClean="0"/>
              <a:t> </a:t>
            </a:r>
            <a:r>
              <a:rPr lang="en-US" dirty="0" err="1" smtClean="0"/>
              <a:t>đặt</a:t>
            </a:r>
            <a:endParaRPr lang="en-US" dirty="0"/>
          </a:p>
        </p:txBody>
      </p:sp>
      <p:sp>
        <p:nvSpPr>
          <p:cNvPr id="3" name="Content Placeholder 2"/>
          <p:cNvSpPr>
            <a:spLocks noGrp="1"/>
          </p:cNvSpPr>
          <p:nvPr>
            <p:ph idx="1"/>
          </p:nvPr>
        </p:nvSpPr>
        <p:spPr/>
        <p:txBody>
          <a:bodyPr/>
          <a:lstStyle/>
          <a:p>
            <a:r>
              <a:rPr lang="en-US" dirty="0" smtClean="0"/>
              <a:t>Test </a:t>
            </a:r>
            <a:r>
              <a:rPr lang="en-US" dirty="0" err="1"/>
              <a:t>các</a:t>
            </a:r>
            <a:r>
              <a:rPr lang="en-US" dirty="0"/>
              <a:t> </a:t>
            </a:r>
            <a:r>
              <a:rPr lang="en-US" dirty="0" err="1"/>
              <a:t>bước</a:t>
            </a:r>
            <a:r>
              <a:rPr lang="en-US" dirty="0"/>
              <a:t> </a:t>
            </a:r>
            <a:r>
              <a:rPr lang="en-US" dirty="0" err="1"/>
              <a:t>thực</a:t>
            </a:r>
            <a:r>
              <a:rPr lang="en-US" dirty="0"/>
              <a:t> </a:t>
            </a:r>
            <a:r>
              <a:rPr lang="en-US" dirty="0" err="1"/>
              <a:t>hiện</a:t>
            </a:r>
            <a:r>
              <a:rPr lang="en-US" dirty="0"/>
              <a:t> </a:t>
            </a:r>
            <a:r>
              <a:rPr lang="en-US" dirty="0" err="1"/>
              <a:t>cài</a:t>
            </a:r>
            <a:r>
              <a:rPr lang="en-US" dirty="0"/>
              <a:t> </a:t>
            </a:r>
            <a:r>
              <a:rPr lang="en-US" dirty="0" err="1"/>
              <a:t>đặt</a:t>
            </a:r>
            <a:r>
              <a:rPr lang="en-US" dirty="0"/>
              <a:t> </a:t>
            </a:r>
            <a:r>
              <a:rPr lang="en-US" dirty="0" err="1"/>
              <a:t>dựa</a:t>
            </a:r>
            <a:r>
              <a:rPr lang="en-US" dirty="0"/>
              <a:t> </a:t>
            </a:r>
            <a:r>
              <a:rPr lang="en-US" dirty="0" err="1"/>
              <a:t>trên</a:t>
            </a:r>
            <a:r>
              <a:rPr lang="en-US" dirty="0"/>
              <a:t> </a:t>
            </a:r>
            <a:r>
              <a:rPr lang="en-US" dirty="0" err="1"/>
              <a:t>Tài</a:t>
            </a:r>
            <a:r>
              <a:rPr lang="en-US" dirty="0"/>
              <a:t> </a:t>
            </a:r>
            <a:r>
              <a:rPr lang="en-US" dirty="0" err="1"/>
              <a:t>liệu</a:t>
            </a:r>
            <a:r>
              <a:rPr lang="en-US" dirty="0"/>
              <a:t> </a:t>
            </a:r>
            <a:r>
              <a:rPr lang="en-US" dirty="0" err="1"/>
              <a:t>hướng</a:t>
            </a:r>
            <a:r>
              <a:rPr lang="en-US" dirty="0"/>
              <a:t> </a:t>
            </a:r>
            <a:r>
              <a:rPr lang="en-US" dirty="0" err="1"/>
              <a:t>dẫn</a:t>
            </a:r>
            <a:r>
              <a:rPr lang="en-US" dirty="0"/>
              <a:t> </a:t>
            </a:r>
            <a:r>
              <a:rPr lang="en-US" dirty="0" err="1"/>
              <a:t>cài</a:t>
            </a:r>
            <a:r>
              <a:rPr lang="en-US" dirty="0"/>
              <a:t> </a:t>
            </a:r>
            <a:r>
              <a:rPr lang="en-US" dirty="0" err="1"/>
              <a:t>đặt</a:t>
            </a:r>
            <a:r>
              <a:rPr lang="en-US" dirty="0"/>
              <a:t>, </a:t>
            </a:r>
            <a:r>
              <a:rPr lang="en-US" dirty="0" err="1"/>
              <a:t>chứng</a:t>
            </a:r>
            <a:r>
              <a:rPr lang="en-US" dirty="0"/>
              <a:t> minh </a:t>
            </a:r>
            <a:r>
              <a:rPr lang="en-US" dirty="0" err="1"/>
              <a:t>Tài</a:t>
            </a:r>
            <a:r>
              <a:rPr lang="en-US" dirty="0"/>
              <a:t> </a:t>
            </a:r>
            <a:r>
              <a:rPr lang="en-US" dirty="0" err="1"/>
              <a:t>liệu</a:t>
            </a:r>
            <a:r>
              <a:rPr lang="en-US" dirty="0"/>
              <a:t> </a:t>
            </a:r>
            <a:r>
              <a:rPr lang="en-US" dirty="0" err="1"/>
              <a:t>hướng</a:t>
            </a:r>
            <a:r>
              <a:rPr lang="en-US" dirty="0"/>
              <a:t> </a:t>
            </a:r>
            <a:r>
              <a:rPr lang="en-US" dirty="0" err="1"/>
              <a:t>dẫn</a:t>
            </a:r>
            <a:r>
              <a:rPr lang="en-US" dirty="0"/>
              <a:t> </a:t>
            </a:r>
            <a:r>
              <a:rPr lang="en-US" dirty="0" err="1"/>
              <a:t>cài</a:t>
            </a:r>
            <a:r>
              <a:rPr lang="en-US" dirty="0"/>
              <a:t> </a:t>
            </a:r>
            <a:r>
              <a:rPr lang="en-US" dirty="0" err="1"/>
              <a:t>đặt</a:t>
            </a:r>
            <a:r>
              <a:rPr lang="en-US" dirty="0"/>
              <a:t> </a:t>
            </a:r>
            <a:r>
              <a:rPr lang="en-US" dirty="0" err="1"/>
              <a:t>đã</a:t>
            </a:r>
            <a:r>
              <a:rPr lang="en-US" dirty="0"/>
              <a:t> qui </a:t>
            </a:r>
            <a:r>
              <a:rPr lang="en-US" dirty="0" err="1"/>
              <a:t>chuẩn</a:t>
            </a:r>
            <a:r>
              <a:rPr lang="en-US" dirty="0"/>
              <a:t> </a:t>
            </a:r>
            <a:r>
              <a:rPr lang="en-US" dirty="0" err="1"/>
              <a:t>để</a:t>
            </a:r>
            <a:r>
              <a:rPr lang="en-US" dirty="0"/>
              <a:t> </a:t>
            </a:r>
            <a:r>
              <a:rPr lang="en-US" dirty="0" err="1"/>
              <a:t>chuyển</a:t>
            </a:r>
            <a:r>
              <a:rPr lang="en-US" dirty="0"/>
              <a:t> </a:t>
            </a:r>
            <a:r>
              <a:rPr lang="en-US" dirty="0" err="1"/>
              <a:t>giao</a:t>
            </a:r>
            <a:r>
              <a:rPr lang="en-US" dirty="0"/>
              <a:t> </a:t>
            </a:r>
            <a:r>
              <a:rPr lang="en-US" dirty="0" err="1"/>
              <a:t>khách</a:t>
            </a:r>
            <a:r>
              <a:rPr lang="en-US" dirty="0"/>
              <a:t> </a:t>
            </a:r>
            <a:r>
              <a:rPr lang="en-US" dirty="0" err="1"/>
              <a:t>hàng</a:t>
            </a:r>
            <a:r>
              <a:rPr lang="en-US" dirty="0"/>
              <a:t>.</a:t>
            </a:r>
          </a:p>
          <a:p>
            <a:r>
              <a:rPr lang="en-US" dirty="0" smtClean="0"/>
              <a:t>Installation test </a:t>
            </a:r>
            <a:r>
              <a:rPr lang="en-US" dirty="0" err="1"/>
              <a:t>được</a:t>
            </a:r>
            <a:r>
              <a:rPr lang="en-US" dirty="0"/>
              <a:t> </a:t>
            </a:r>
            <a:r>
              <a:rPr lang="en-US" dirty="0" err="1"/>
              <a:t>thực</a:t>
            </a:r>
            <a:r>
              <a:rPr lang="en-US" dirty="0"/>
              <a:t> </a:t>
            </a:r>
            <a:r>
              <a:rPr lang="en-US" dirty="0" err="1"/>
              <a:t>hiện</a:t>
            </a:r>
            <a:r>
              <a:rPr lang="en-US" dirty="0"/>
              <a:t> </a:t>
            </a:r>
            <a:r>
              <a:rPr lang="en-US" dirty="0" err="1"/>
              <a:t>bởi</a:t>
            </a:r>
            <a:r>
              <a:rPr lang="en-US" dirty="0"/>
              <a:t> </a:t>
            </a:r>
            <a:r>
              <a:rPr lang="en-US" dirty="0" err="1"/>
              <a:t>Nhóm</a:t>
            </a:r>
            <a:r>
              <a:rPr lang="en-US" dirty="0"/>
              <a:t> test</a:t>
            </a:r>
          </a:p>
          <a:p>
            <a:endParaRPr lang="en-US" dirty="0"/>
          </a:p>
        </p:txBody>
      </p:sp>
    </p:spTree>
    <p:extLst>
      <p:ext uri="{BB962C8B-B14F-4D97-AF65-F5344CB8AC3E}">
        <p14:creationId xmlns="" xmlns:p14="http://schemas.microsoft.com/office/powerpoint/2010/main" val="2561949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686800" cy="1066800"/>
          </a:xfrm>
        </p:spPr>
        <p:txBody>
          <a:bodyPr/>
          <a:lstStyle/>
          <a:p>
            <a:pPr lvl="2"/>
            <a:r>
              <a:rPr lang="en-US" dirty="0"/>
              <a:t>Regression Test - </a:t>
            </a:r>
            <a:r>
              <a:rPr lang="en-US" dirty="0" err="1"/>
              <a:t>Kiểm</a:t>
            </a:r>
            <a:r>
              <a:rPr lang="en-US" dirty="0"/>
              <a:t> </a:t>
            </a:r>
            <a:r>
              <a:rPr lang="en-US" dirty="0" err="1"/>
              <a:t>tra</a:t>
            </a:r>
            <a:r>
              <a:rPr lang="en-US" dirty="0"/>
              <a:t> </a:t>
            </a:r>
            <a:r>
              <a:rPr lang="en-US" dirty="0" err="1"/>
              <a:t>hồi</a:t>
            </a:r>
            <a:r>
              <a:rPr lang="en-US" dirty="0"/>
              <a:t> </a:t>
            </a:r>
            <a:r>
              <a:rPr lang="en-US" dirty="0" err="1"/>
              <a:t>quy</a:t>
            </a:r>
            <a:r>
              <a:rPr lang="en-US" dirty="0"/>
              <a:t> </a:t>
            </a:r>
            <a:br>
              <a:rPr lang="en-US" dirty="0"/>
            </a:br>
            <a:endParaRPr lang="en-US" dirty="0"/>
          </a:p>
        </p:txBody>
      </p:sp>
      <p:sp>
        <p:nvSpPr>
          <p:cNvPr id="3" name="Content Placeholder 2"/>
          <p:cNvSpPr>
            <a:spLocks noGrp="1"/>
          </p:cNvSpPr>
          <p:nvPr>
            <p:ph idx="1"/>
          </p:nvPr>
        </p:nvSpPr>
        <p:spPr/>
        <p:txBody>
          <a:bodyPr/>
          <a:lstStyle/>
          <a:p>
            <a:r>
              <a:rPr lang="en-US" dirty="0"/>
              <a:t>Regression Test </a:t>
            </a:r>
            <a:r>
              <a:rPr lang="en-US" dirty="0" err="1"/>
              <a:t>không</a:t>
            </a:r>
            <a:r>
              <a:rPr lang="en-US" dirty="0"/>
              <a:t> </a:t>
            </a:r>
            <a:r>
              <a:rPr lang="en-US" dirty="0" err="1"/>
              <a:t>phải</a:t>
            </a:r>
            <a:r>
              <a:rPr lang="en-US" dirty="0"/>
              <a:t> </a:t>
            </a:r>
            <a:r>
              <a:rPr lang="en-US" dirty="0" err="1"/>
              <a:t>là</a:t>
            </a:r>
            <a:r>
              <a:rPr lang="en-US" dirty="0"/>
              <a:t> </a:t>
            </a:r>
            <a:r>
              <a:rPr lang="en-US" dirty="0" err="1"/>
              <a:t>một</a:t>
            </a:r>
            <a:r>
              <a:rPr lang="en-US" dirty="0"/>
              <a:t> </a:t>
            </a:r>
            <a:r>
              <a:rPr lang="en-US" dirty="0" err="1"/>
              <a:t>mức</a:t>
            </a:r>
            <a:r>
              <a:rPr lang="en-US" dirty="0"/>
              <a:t> </a:t>
            </a:r>
            <a:r>
              <a:rPr lang="en-US" dirty="0" err="1"/>
              <a:t>kiểm</a:t>
            </a:r>
            <a:r>
              <a:rPr lang="en-US" dirty="0"/>
              <a:t> </a:t>
            </a:r>
            <a:r>
              <a:rPr lang="en-US" dirty="0" err="1"/>
              <a:t>tra</a:t>
            </a:r>
            <a:r>
              <a:rPr lang="en-US" dirty="0"/>
              <a:t>, </a:t>
            </a:r>
            <a:r>
              <a:rPr lang="en-US" dirty="0" err="1"/>
              <a:t>như</a:t>
            </a:r>
            <a:r>
              <a:rPr lang="en-US" dirty="0"/>
              <a:t> </a:t>
            </a:r>
            <a:r>
              <a:rPr lang="en-US" dirty="0" err="1"/>
              <a:t>các</a:t>
            </a:r>
            <a:r>
              <a:rPr lang="en-US" dirty="0"/>
              <a:t> </a:t>
            </a:r>
            <a:r>
              <a:rPr lang="en-US" dirty="0" err="1"/>
              <a:t>mức</a:t>
            </a:r>
            <a:r>
              <a:rPr lang="en-US" dirty="0"/>
              <a:t> </a:t>
            </a:r>
            <a:r>
              <a:rPr lang="en-US" dirty="0" err="1"/>
              <a:t>khác</a:t>
            </a:r>
            <a:r>
              <a:rPr lang="en-US" dirty="0"/>
              <a:t> </a:t>
            </a:r>
            <a:r>
              <a:rPr lang="en-US" dirty="0" err="1"/>
              <a:t>đã</a:t>
            </a:r>
            <a:r>
              <a:rPr lang="en-US" dirty="0"/>
              <a:t> </a:t>
            </a:r>
            <a:r>
              <a:rPr lang="en-US" dirty="0" err="1"/>
              <a:t>nói</a:t>
            </a:r>
            <a:r>
              <a:rPr lang="en-US" dirty="0"/>
              <a:t> ở </a:t>
            </a:r>
            <a:r>
              <a:rPr lang="en-US" dirty="0" err="1" smtClean="0"/>
              <a:t>trên</a:t>
            </a:r>
            <a:r>
              <a:rPr lang="en-US" dirty="0" smtClean="0"/>
              <a:t>.</a:t>
            </a:r>
          </a:p>
          <a:p>
            <a:r>
              <a:rPr lang="en-US" dirty="0" err="1"/>
              <a:t>Đ</a:t>
            </a:r>
            <a:r>
              <a:rPr lang="en-US" dirty="0" err="1" smtClean="0"/>
              <a:t>ơn</a:t>
            </a:r>
            <a:r>
              <a:rPr lang="en-US" dirty="0" smtClean="0"/>
              <a:t> </a:t>
            </a:r>
            <a:r>
              <a:rPr lang="en-US" dirty="0" err="1"/>
              <a:t>thuần</a:t>
            </a:r>
            <a:r>
              <a:rPr lang="en-US" dirty="0"/>
              <a:t> </a:t>
            </a:r>
            <a:r>
              <a:rPr lang="en-US" dirty="0" err="1"/>
              <a:t>kiểm</a:t>
            </a:r>
            <a:r>
              <a:rPr lang="en-US" dirty="0"/>
              <a:t> </a:t>
            </a:r>
            <a:r>
              <a:rPr lang="en-US" dirty="0" err="1"/>
              <a:t>tra</a:t>
            </a:r>
            <a:r>
              <a:rPr lang="en-US" dirty="0"/>
              <a:t> </a:t>
            </a:r>
            <a:r>
              <a:rPr lang="en-US" dirty="0" err="1"/>
              <a:t>lại</a:t>
            </a:r>
            <a:r>
              <a:rPr lang="en-US" dirty="0"/>
              <a:t> PM </a:t>
            </a:r>
            <a:r>
              <a:rPr lang="en-US" dirty="0" err="1"/>
              <a:t>sau</a:t>
            </a:r>
            <a:r>
              <a:rPr lang="en-US" dirty="0"/>
              <a:t> </a:t>
            </a:r>
            <a:r>
              <a:rPr lang="en-US" dirty="0" err="1"/>
              <a:t>khi</a:t>
            </a:r>
            <a:r>
              <a:rPr lang="en-US" dirty="0"/>
              <a:t> </a:t>
            </a:r>
            <a:r>
              <a:rPr lang="en-US" dirty="0" err="1"/>
              <a:t>có</a:t>
            </a:r>
            <a:r>
              <a:rPr lang="en-US" dirty="0"/>
              <a:t> </a:t>
            </a:r>
            <a:r>
              <a:rPr lang="en-US" dirty="0" err="1"/>
              <a:t>một</a:t>
            </a:r>
            <a:r>
              <a:rPr lang="en-US" dirty="0"/>
              <a:t> </a:t>
            </a:r>
            <a:r>
              <a:rPr lang="en-US" dirty="0" err="1"/>
              <a:t>sự</a:t>
            </a:r>
            <a:r>
              <a:rPr lang="en-US" dirty="0"/>
              <a:t> </a:t>
            </a:r>
            <a:r>
              <a:rPr lang="en-US" dirty="0" err="1"/>
              <a:t>thay</a:t>
            </a:r>
            <a:r>
              <a:rPr lang="en-US" dirty="0"/>
              <a:t> </a:t>
            </a:r>
            <a:r>
              <a:rPr lang="en-US" dirty="0" err="1"/>
              <a:t>đổi</a:t>
            </a:r>
            <a:r>
              <a:rPr lang="en-US" dirty="0"/>
              <a:t> </a:t>
            </a:r>
            <a:r>
              <a:rPr lang="en-US" dirty="0" err="1"/>
              <a:t>xảy</a:t>
            </a:r>
            <a:r>
              <a:rPr lang="en-US" dirty="0"/>
              <a:t> </a:t>
            </a:r>
            <a:r>
              <a:rPr lang="en-US" dirty="0" err="1"/>
              <a:t>ra</a:t>
            </a:r>
            <a:r>
              <a:rPr lang="en-US" dirty="0"/>
              <a:t>, </a:t>
            </a:r>
            <a:r>
              <a:rPr lang="en-US" dirty="0" err="1"/>
              <a:t>để</a:t>
            </a:r>
            <a:r>
              <a:rPr lang="en-US" dirty="0"/>
              <a:t> </a:t>
            </a:r>
            <a:r>
              <a:rPr lang="en-US" dirty="0" err="1"/>
              <a:t>bảo</a:t>
            </a:r>
            <a:r>
              <a:rPr lang="en-US" dirty="0"/>
              <a:t> </a:t>
            </a:r>
            <a:r>
              <a:rPr lang="en-US" dirty="0" err="1"/>
              <a:t>đảm</a:t>
            </a:r>
            <a:r>
              <a:rPr lang="en-US" dirty="0"/>
              <a:t> </a:t>
            </a:r>
            <a:r>
              <a:rPr lang="en-US" dirty="0" err="1"/>
              <a:t>phiên</a:t>
            </a:r>
            <a:r>
              <a:rPr lang="en-US" dirty="0"/>
              <a:t> </a:t>
            </a:r>
            <a:r>
              <a:rPr lang="en-US" dirty="0" err="1"/>
              <a:t>bản</a:t>
            </a:r>
            <a:r>
              <a:rPr lang="en-US" dirty="0"/>
              <a:t> PM </a:t>
            </a:r>
            <a:r>
              <a:rPr lang="en-US" dirty="0" err="1"/>
              <a:t>mới</a:t>
            </a:r>
            <a:r>
              <a:rPr lang="en-US" dirty="0"/>
              <a:t> </a:t>
            </a:r>
            <a:r>
              <a:rPr lang="en-US" dirty="0" err="1"/>
              <a:t>thực</a:t>
            </a:r>
            <a:r>
              <a:rPr lang="en-US" dirty="0"/>
              <a:t> </a:t>
            </a:r>
            <a:r>
              <a:rPr lang="en-US" dirty="0" err="1"/>
              <a:t>hiện</a:t>
            </a:r>
            <a:r>
              <a:rPr lang="en-US" dirty="0"/>
              <a:t> </a:t>
            </a:r>
            <a:r>
              <a:rPr lang="en-US" dirty="0" err="1"/>
              <a:t>tốt</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như</a:t>
            </a:r>
            <a:r>
              <a:rPr lang="en-US" dirty="0"/>
              <a:t> </a:t>
            </a:r>
            <a:r>
              <a:rPr lang="en-US" dirty="0" err="1"/>
              <a:t>phiên</a:t>
            </a:r>
            <a:r>
              <a:rPr lang="en-US" dirty="0"/>
              <a:t> </a:t>
            </a:r>
            <a:r>
              <a:rPr lang="en-US" dirty="0" err="1"/>
              <a:t>bản</a:t>
            </a:r>
            <a:r>
              <a:rPr lang="en-US" dirty="0"/>
              <a:t> </a:t>
            </a:r>
            <a:r>
              <a:rPr lang="en-US" dirty="0" err="1"/>
              <a:t>cũ</a:t>
            </a:r>
            <a:r>
              <a:rPr lang="en-US" dirty="0"/>
              <a:t> </a:t>
            </a:r>
            <a:r>
              <a:rPr lang="en-US" dirty="0" err="1"/>
              <a:t>và</a:t>
            </a:r>
            <a:r>
              <a:rPr lang="en-US" dirty="0"/>
              <a:t> </a:t>
            </a:r>
            <a:r>
              <a:rPr lang="en-US" dirty="0" err="1"/>
              <a:t>sự</a:t>
            </a:r>
            <a:r>
              <a:rPr lang="en-US" dirty="0"/>
              <a:t> </a:t>
            </a:r>
            <a:r>
              <a:rPr lang="en-US" dirty="0" err="1"/>
              <a:t>thay</a:t>
            </a:r>
            <a:r>
              <a:rPr lang="en-US" dirty="0"/>
              <a:t> </a:t>
            </a:r>
            <a:r>
              <a:rPr lang="en-US" dirty="0" err="1"/>
              <a:t>đổi</a:t>
            </a:r>
            <a:r>
              <a:rPr lang="en-US" dirty="0"/>
              <a:t> </a:t>
            </a:r>
            <a:r>
              <a:rPr lang="en-US" dirty="0" err="1"/>
              <a:t>không</a:t>
            </a:r>
            <a:r>
              <a:rPr lang="en-US" dirty="0"/>
              <a:t> </a:t>
            </a:r>
            <a:r>
              <a:rPr lang="en-US" dirty="0" err="1"/>
              <a:t>gây</a:t>
            </a:r>
            <a:r>
              <a:rPr lang="en-US" dirty="0"/>
              <a:t> </a:t>
            </a:r>
            <a:r>
              <a:rPr lang="en-US" dirty="0" err="1"/>
              <a:t>ra</a:t>
            </a:r>
            <a:r>
              <a:rPr lang="en-US" dirty="0"/>
              <a:t> </a:t>
            </a:r>
            <a:r>
              <a:rPr lang="en-US" dirty="0" err="1"/>
              <a:t>lỗi</a:t>
            </a:r>
            <a:r>
              <a:rPr lang="en-US" dirty="0"/>
              <a:t> </a:t>
            </a:r>
            <a:r>
              <a:rPr lang="en-US" dirty="0" err="1"/>
              <a:t>mới</a:t>
            </a:r>
            <a:r>
              <a:rPr lang="en-US" dirty="0"/>
              <a:t> </a:t>
            </a:r>
            <a:r>
              <a:rPr lang="en-US" dirty="0" err="1"/>
              <a:t>trên</a:t>
            </a:r>
            <a:r>
              <a:rPr lang="en-US" dirty="0"/>
              <a:t> </a:t>
            </a:r>
            <a:r>
              <a:rPr lang="en-US" dirty="0" err="1"/>
              <a:t>những</a:t>
            </a:r>
            <a:r>
              <a:rPr lang="en-US" dirty="0"/>
              <a:t> </a:t>
            </a:r>
            <a:r>
              <a:rPr lang="en-US" dirty="0" err="1"/>
              <a:t>chức</a:t>
            </a:r>
            <a:r>
              <a:rPr lang="en-US" dirty="0"/>
              <a:t> </a:t>
            </a:r>
            <a:r>
              <a:rPr lang="en-US" dirty="0" err="1"/>
              <a:t>năng</a:t>
            </a:r>
            <a:r>
              <a:rPr lang="en-US" dirty="0"/>
              <a:t> </a:t>
            </a:r>
            <a:r>
              <a:rPr lang="en-US" dirty="0" err="1"/>
              <a:t>vốn</a:t>
            </a:r>
            <a:r>
              <a:rPr lang="en-US" dirty="0"/>
              <a:t> </a:t>
            </a:r>
            <a:r>
              <a:rPr lang="en-US" dirty="0" err="1"/>
              <a:t>đã</a:t>
            </a:r>
            <a:r>
              <a:rPr lang="en-US" dirty="0"/>
              <a:t> </a:t>
            </a:r>
            <a:r>
              <a:rPr lang="en-US" dirty="0" err="1"/>
              <a:t>làm</a:t>
            </a:r>
            <a:r>
              <a:rPr lang="en-US" dirty="0"/>
              <a:t> </a:t>
            </a:r>
            <a:r>
              <a:rPr lang="en-US" dirty="0" err="1"/>
              <a:t>việc</a:t>
            </a:r>
            <a:r>
              <a:rPr lang="en-US" dirty="0"/>
              <a:t> </a:t>
            </a:r>
            <a:r>
              <a:rPr lang="en-US" dirty="0" err="1"/>
              <a:t>tốt</a:t>
            </a:r>
            <a:r>
              <a:rPr lang="en-US" dirty="0"/>
              <a:t>. </a:t>
            </a:r>
            <a:endParaRPr lang="en-US" dirty="0" smtClean="0"/>
          </a:p>
          <a:p>
            <a:r>
              <a:rPr lang="en-US" dirty="0" smtClean="0"/>
              <a:t>Regression </a:t>
            </a:r>
            <a:r>
              <a:rPr lang="en-US" dirty="0"/>
              <a:t>test </a:t>
            </a: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a:t>
            </a:r>
            <a:r>
              <a:rPr lang="en-US" dirty="0" err="1"/>
              <a:t>tại</a:t>
            </a:r>
            <a:r>
              <a:rPr lang="en-US" dirty="0"/>
              <a:t> </a:t>
            </a:r>
            <a:r>
              <a:rPr lang="en-US" dirty="0" err="1"/>
              <a:t>mọi</a:t>
            </a:r>
            <a:r>
              <a:rPr lang="en-US" dirty="0"/>
              <a:t> </a:t>
            </a:r>
            <a:r>
              <a:rPr lang="en-US" dirty="0" err="1"/>
              <a:t>mức</a:t>
            </a:r>
            <a:r>
              <a:rPr lang="en-US" dirty="0"/>
              <a:t> </a:t>
            </a:r>
            <a:r>
              <a:rPr lang="en-US" dirty="0" err="1"/>
              <a:t>kiểm</a:t>
            </a:r>
            <a:r>
              <a:rPr lang="en-US" dirty="0"/>
              <a:t> </a:t>
            </a:r>
            <a:r>
              <a:rPr lang="en-US" dirty="0" err="1"/>
              <a:t>tra</a:t>
            </a:r>
            <a:r>
              <a:rPr lang="en-US" dirty="0"/>
              <a:t>.</a:t>
            </a:r>
          </a:p>
        </p:txBody>
      </p:sp>
    </p:spTree>
    <p:extLst>
      <p:ext uri="{BB962C8B-B14F-4D97-AF65-F5344CB8AC3E}">
        <p14:creationId xmlns="" xmlns:p14="http://schemas.microsoft.com/office/powerpoint/2010/main" val="29143185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Oval 2"/>
          <p:cNvSpPr>
            <a:spLocks noChangeArrowheads="1"/>
          </p:cNvSpPr>
          <p:nvPr/>
        </p:nvSpPr>
        <p:spPr bwMode="gray">
          <a:xfrm flipV="1">
            <a:off x="1143000" y="5086350"/>
            <a:ext cx="3306763" cy="487362"/>
          </a:xfrm>
          <a:prstGeom prst="ellipse">
            <a:avLst/>
          </a:prstGeom>
          <a:solidFill>
            <a:srgbClr val="000000">
              <a:alpha val="30000"/>
            </a:srgbClr>
          </a:solidFill>
          <a:ln w="9525" algn="ctr">
            <a:noFill/>
            <a:round/>
            <a:headEnd/>
            <a:tailEnd/>
          </a:ln>
          <a:effectLst/>
        </p:spPr>
        <p:txBody>
          <a:bodyPr wrap="none" anchor="ctr"/>
          <a:lstStyle/>
          <a:p>
            <a:endParaRPr lang="en-US"/>
          </a:p>
        </p:txBody>
      </p:sp>
      <p:sp>
        <p:nvSpPr>
          <p:cNvPr id="79875" name="Oval 3"/>
          <p:cNvSpPr>
            <a:spLocks noChangeArrowheads="1"/>
          </p:cNvSpPr>
          <p:nvPr/>
        </p:nvSpPr>
        <p:spPr bwMode="gray">
          <a:xfrm flipV="1">
            <a:off x="5076825" y="5059362"/>
            <a:ext cx="3305175" cy="485775"/>
          </a:xfrm>
          <a:prstGeom prst="ellipse">
            <a:avLst/>
          </a:prstGeom>
          <a:solidFill>
            <a:srgbClr val="000000">
              <a:alpha val="30000"/>
            </a:srgbClr>
          </a:solidFill>
          <a:ln w="9525" algn="ctr">
            <a:noFill/>
            <a:round/>
            <a:headEnd/>
            <a:tailEnd/>
          </a:ln>
          <a:effectLst/>
        </p:spPr>
        <p:txBody>
          <a:bodyPr wrap="none" anchor="ctr"/>
          <a:lstStyle/>
          <a:p>
            <a:endParaRPr lang="en-US"/>
          </a:p>
        </p:txBody>
      </p:sp>
      <p:grpSp>
        <p:nvGrpSpPr>
          <p:cNvPr id="79876" name="Group 4"/>
          <p:cNvGrpSpPr>
            <a:grpSpLocks/>
          </p:cNvGrpSpPr>
          <p:nvPr/>
        </p:nvGrpSpPr>
        <p:grpSpPr bwMode="auto">
          <a:xfrm>
            <a:off x="1247775" y="2138362"/>
            <a:ext cx="3106738" cy="3076575"/>
            <a:chOff x="723" y="1673"/>
            <a:chExt cx="1957" cy="1938"/>
          </a:xfrm>
        </p:grpSpPr>
        <p:sp>
          <p:nvSpPr>
            <p:cNvPr id="79877" name="Rectangle 5"/>
            <p:cNvSpPr>
              <a:spLocks noChangeArrowheads="1"/>
            </p:cNvSpPr>
            <p:nvPr/>
          </p:nvSpPr>
          <p:spPr bwMode="gray">
            <a:xfrm>
              <a:off x="2367"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8" name="Rectangle 6"/>
            <p:cNvSpPr>
              <a:spLocks noChangeArrowheads="1"/>
            </p:cNvSpPr>
            <p:nvPr/>
          </p:nvSpPr>
          <p:spPr bwMode="gray">
            <a:xfrm>
              <a:off x="940" y="1673"/>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9" name="AutoShape 7"/>
            <p:cNvSpPr>
              <a:spLocks noChangeArrowheads="1"/>
            </p:cNvSpPr>
            <p:nvPr/>
          </p:nvSpPr>
          <p:spPr bwMode="gray">
            <a:xfrm>
              <a:off x="723" y="1798"/>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2000" dirty="0" err="1" smtClean="0">
                  <a:solidFill>
                    <a:srgbClr val="FF0000"/>
                  </a:solidFill>
                  <a:cs typeface="Arial" charset="0"/>
                </a:rPr>
                <a:t>Giới</a:t>
              </a:r>
              <a:r>
                <a:rPr lang="en-US" sz="2000" dirty="0" smtClean="0">
                  <a:solidFill>
                    <a:srgbClr val="FF0000"/>
                  </a:solidFill>
                  <a:cs typeface="Arial" charset="0"/>
                </a:rPr>
                <a:t> </a:t>
              </a:r>
              <a:r>
                <a:rPr lang="en-US" sz="2000" dirty="0" err="1" smtClean="0">
                  <a:solidFill>
                    <a:srgbClr val="FF0000"/>
                  </a:solidFill>
                  <a:cs typeface="Arial" charset="0"/>
                </a:rPr>
                <a:t>thiệu</a:t>
              </a:r>
              <a:endParaRPr lang="en-US" sz="2000" dirty="0">
                <a:solidFill>
                  <a:srgbClr val="FF0000"/>
                </a:solidFill>
                <a:cs typeface="Arial" charset="0"/>
              </a:endParaRPr>
            </a:p>
          </p:txBody>
        </p:sp>
        <p:sp>
          <p:nvSpPr>
            <p:cNvPr id="79880" name="AutoShape 8"/>
            <p:cNvSpPr>
              <a:spLocks noChangeArrowheads="1"/>
            </p:cNvSpPr>
            <p:nvPr/>
          </p:nvSpPr>
          <p:spPr bwMode="gray">
            <a:xfrm>
              <a:off x="723" y="2134"/>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Mức</a:t>
              </a:r>
              <a:r>
                <a:rPr lang="en-US" sz="1600" dirty="0" smtClean="0">
                  <a:solidFill>
                    <a:srgbClr val="000000"/>
                  </a:solidFill>
                  <a:cs typeface="Arial" charset="0"/>
                </a:rPr>
                <a:t> </a:t>
              </a:r>
              <a:r>
                <a:rPr lang="en-US" sz="1600" dirty="0" err="1" smtClean="0">
                  <a:solidFill>
                    <a:srgbClr val="000000"/>
                  </a:solidFill>
                  <a:cs typeface="Arial" charset="0"/>
                </a:rPr>
                <a:t>độ</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1" name="AutoShape 9"/>
            <p:cNvSpPr>
              <a:spLocks noChangeArrowheads="1"/>
            </p:cNvSpPr>
            <p:nvPr/>
          </p:nvSpPr>
          <p:spPr bwMode="gray">
            <a:xfrm>
              <a:off x="723" y="2470"/>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Kỹ</a:t>
              </a:r>
              <a:r>
                <a:rPr lang="en-US" sz="1600" dirty="0" smtClean="0">
                  <a:solidFill>
                    <a:srgbClr val="000000"/>
                  </a:solidFill>
                  <a:cs typeface="Arial" charset="0"/>
                </a:rPr>
                <a:t> </a:t>
              </a:r>
              <a:r>
                <a:rPr lang="en-US" sz="1600" dirty="0" err="1" smtClean="0">
                  <a:solidFill>
                    <a:srgbClr val="000000"/>
                  </a:solidFill>
                  <a:cs typeface="Arial" charset="0"/>
                </a:rPr>
                <a:t>thuật</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chiến</a:t>
              </a:r>
              <a:r>
                <a:rPr lang="en-US" sz="1600" dirty="0" smtClean="0">
                  <a:solidFill>
                    <a:srgbClr val="000000"/>
                  </a:solidFill>
                  <a:cs typeface="Arial" charset="0"/>
                </a:rPr>
                <a:t> </a:t>
              </a:r>
              <a:r>
                <a:rPr lang="en-US" sz="1600" dirty="0" err="1" smtClean="0">
                  <a:solidFill>
                    <a:srgbClr val="000000"/>
                  </a:solidFill>
                  <a:cs typeface="Arial" charset="0"/>
                </a:rPr>
                <a:t>lược</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2" name="AutoShape 10"/>
            <p:cNvSpPr>
              <a:spLocks noChangeArrowheads="1"/>
            </p:cNvSpPr>
            <p:nvPr/>
          </p:nvSpPr>
          <p:spPr bwMode="gray">
            <a:xfrm>
              <a:off x="723" y="2806"/>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Xây</a:t>
              </a:r>
              <a:r>
                <a:rPr lang="en-US" sz="1600" dirty="0" smtClean="0">
                  <a:solidFill>
                    <a:srgbClr val="000000"/>
                  </a:solidFill>
                  <a:cs typeface="Arial" charset="0"/>
                </a:rPr>
                <a:t> </a:t>
              </a:r>
              <a:r>
                <a:rPr lang="en-US" sz="1600" dirty="0" err="1" smtClean="0">
                  <a:solidFill>
                    <a:srgbClr val="000000"/>
                  </a:solidFill>
                  <a:cs typeface="Arial" charset="0"/>
                </a:rPr>
                <a:t>dựng</a:t>
              </a:r>
              <a:r>
                <a:rPr lang="en-US" sz="1600" dirty="0" smtClean="0">
                  <a:solidFill>
                    <a:srgbClr val="000000"/>
                  </a:solidFill>
                  <a:cs typeface="Arial" charset="0"/>
                </a:rPr>
                <a:t> test plan</a:t>
              </a:r>
            </a:p>
          </p:txBody>
        </p:sp>
        <p:sp>
          <p:nvSpPr>
            <p:cNvPr id="79883" name="AutoShape 11"/>
            <p:cNvSpPr>
              <a:spLocks noChangeArrowheads="1"/>
            </p:cNvSpPr>
            <p:nvPr/>
          </p:nvSpPr>
          <p:spPr bwMode="gray">
            <a:xfrm>
              <a:off x="723" y="3142"/>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Quản</a:t>
              </a:r>
              <a:r>
                <a:rPr lang="en-US" sz="1600" dirty="0" smtClean="0">
                  <a:solidFill>
                    <a:srgbClr val="000000"/>
                  </a:solidFill>
                  <a:cs typeface="Arial" charset="0"/>
                </a:rPr>
                <a:t> </a:t>
              </a:r>
              <a:r>
                <a:rPr lang="en-US" sz="1600" dirty="0" err="1" smtClean="0">
                  <a:solidFill>
                    <a:srgbClr val="000000"/>
                  </a:solidFill>
                  <a:cs typeface="Arial" charset="0"/>
                </a:rPr>
                <a:t>lý</a:t>
              </a:r>
              <a:r>
                <a:rPr lang="en-US" sz="1600" dirty="0" smtClean="0">
                  <a:solidFill>
                    <a:srgbClr val="000000"/>
                  </a:solidFill>
                  <a:cs typeface="Arial" charset="0"/>
                </a:rPr>
                <a:t> </a:t>
              </a:r>
              <a:r>
                <a:rPr lang="en-US" sz="1600" dirty="0" err="1" smtClean="0">
                  <a:solidFill>
                    <a:srgbClr val="000000"/>
                  </a:solidFill>
                  <a:cs typeface="Arial" charset="0"/>
                </a:rPr>
                <a:t>tiến</a:t>
              </a:r>
              <a:r>
                <a:rPr lang="en-US" sz="1600" dirty="0" smtClean="0">
                  <a:solidFill>
                    <a:srgbClr val="000000"/>
                  </a:solidFill>
                  <a:cs typeface="Arial" charset="0"/>
                </a:rPr>
                <a:t> </a:t>
              </a:r>
              <a:r>
                <a:rPr lang="en-US" sz="1600" dirty="0" err="1" smtClean="0">
                  <a:solidFill>
                    <a:srgbClr val="000000"/>
                  </a:solidFill>
                  <a:cs typeface="Arial" charset="0"/>
                </a:rPr>
                <a:t>trình</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grpSp>
      <p:sp>
        <p:nvSpPr>
          <p:cNvPr id="79884" name="AutoShape 12"/>
          <p:cNvSpPr>
            <a:spLocks noChangeArrowheads="1"/>
          </p:cNvSpPr>
          <p:nvPr/>
        </p:nvSpPr>
        <p:spPr bwMode="auto">
          <a:xfrm>
            <a:off x="533400" y="1295400"/>
            <a:ext cx="6553200" cy="866775"/>
          </a:xfrm>
          <a:prstGeom prst="roundRect">
            <a:avLst>
              <a:gd name="adj" fmla="val 0"/>
            </a:avLst>
          </a:prstGeom>
          <a:noFill/>
          <a:ln w="19050" cap="rnd">
            <a:noFill/>
            <a:prstDash val="sysDot"/>
            <a:round/>
            <a:headEnd/>
            <a:tailEnd/>
          </a:ln>
          <a:effectLst/>
        </p:spPr>
        <p:txBody>
          <a:bodyPr wrap="none" anchor="ctr"/>
          <a:lstStyle/>
          <a:p>
            <a:pPr algn="l"/>
            <a:endParaRPr lang="en-US" b="0" dirty="0">
              <a:cs typeface="Arial" charset="0"/>
            </a:endParaRPr>
          </a:p>
        </p:txBody>
      </p:sp>
      <p:grpSp>
        <p:nvGrpSpPr>
          <p:cNvPr id="79885" name="Group 13"/>
          <p:cNvGrpSpPr>
            <a:grpSpLocks/>
          </p:cNvGrpSpPr>
          <p:nvPr/>
        </p:nvGrpSpPr>
        <p:grpSpPr bwMode="auto">
          <a:xfrm>
            <a:off x="5133975" y="2133600"/>
            <a:ext cx="3190875" cy="3081337"/>
            <a:chOff x="2941" y="1670"/>
            <a:chExt cx="2010" cy="1941"/>
          </a:xfrm>
        </p:grpSpPr>
        <p:sp>
          <p:nvSpPr>
            <p:cNvPr id="79886" name="Rectangle 14"/>
            <p:cNvSpPr>
              <a:spLocks noChangeArrowheads="1"/>
            </p:cNvSpPr>
            <p:nvPr/>
          </p:nvSpPr>
          <p:spPr bwMode="gray">
            <a:xfrm>
              <a:off x="4661" y="1670"/>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7" name="Rectangle 15"/>
            <p:cNvSpPr>
              <a:spLocks noChangeArrowheads="1"/>
            </p:cNvSpPr>
            <p:nvPr/>
          </p:nvSpPr>
          <p:spPr bwMode="gray">
            <a:xfrm>
              <a:off x="3154"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8" name="AutoShape 16"/>
            <p:cNvSpPr>
              <a:spLocks noChangeArrowheads="1"/>
            </p:cNvSpPr>
            <p:nvPr/>
          </p:nvSpPr>
          <p:spPr bwMode="gray">
            <a:xfrm>
              <a:off x="2941" y="1801"/>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khía</a:t>
              </a:r>
              <a:r>
                <a:rPr lang="en-US" sz="1600" dirty="0" smtClean="0">
                  <a:solidFill>
                    <a:srgbClr val="000000"/>
                  </a:solidFill>
                  <a:cs typeface="Arial" charset="0"/>
                </a:rPr>
                <a:t> </a:t>
              </a:r>
              <a:r>
                <a:rPr lang="en-US" sz="1600" dirty="0" err="1" smtClean="0">
                  <a:solidFill>
                    <a:srgbClr val="000000"/>
                  </a:solidFill>
                  <a:cs typeface="Arial" charset="0"/>
                </a:rPr>
                <a:t>cạnh</a:t>
              </a:r>
              <a:r>
                <a:rPr lang="en-US" sz="1600" dirty="0" smtClean="0">
                  <a:solidFill>
                    <a:srgbClr val="000000"/>
                  </a:solidFill>
                  <a:cs typeface="Arial" charset="0"/>
                </a:rPr>
                <a:t> test </a:t>
              </a:r>
              <a:r>
                <a:rPr lang="en-US" sz="1600" dirty="0" err="1" smtClean="0">
                  <a:solidFill>
                    <a:srgbClr val="000000"/>
                  </a:solidFill>
                  <a:cs typeface="Arial" charset="0"/>
                </a:rPr>
                <a:t>trên</a:t>
              </a:r>
              <a:r>
                <a:rPr lang="en-US" sz="1600" dirty="0" smtClean="0">
                  <a:solidFill>
                    <a:srgbClr val="000000"/>
                  </a:solidFill>
                  <a:cs typeface="Arial" charset="0"/>
                </a:rPr>
                <a:t> web</a:t>
              </a:r>
              <a:endParaRPr lang="en-US" sz="1600" dirty="0">
                <a:solidFill>
                  <a:srgbClr val="000000"/>
                </a:solidFill>
                <a:cs typeface="Arial" charset="0"/>
              </a:endParaRPr>
            </a:p>
          </p:txBody>
        </p:sp>
        <p:sp>
          <p:nvSpPr>
            <p:cNvPr id="79889" name="AutoShape 17"/>
            <p:cNvSpPr>
              <a:spLocks noChangeArrowheads="1"/>
            </p:cNvSpPr>
            <p:nvPr/>
          </p:nvSpPr>
          <p:spPr bwMode="gray">
            <a:xfrm>
              <a:off x="2941" y="2137"/>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thành</a:t>
              </a:r>
              <a:r>
                <a:rPr lang="en-US" sz="1600" dirty="0" smtClean="0">
                  <a:solidFill>
                    <a:srgbClr val="000000"/>
                  </a:solidFill>
                  <a:cs typeface="Arial" charset="0"/>
                </a:rPr>
                <a:t> </a:t>
              </a:r>
              <a:r>
                <a:rPr lang="en-US" sz="1600" dirty="0" err="1" smtClean="0">
                  <a:solidFill>
                    <a:srgbClr val="000000"/>
                  </a:solidFill>
                  <a:cs typeface="Arial" charset="0"/>
                </a:rPr>
                <a:t>phần</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chuẩn</a:t>
              </a:r>
              <a:r>
                <a:rPr lang="en-US" sz="1600" dirty="0" smtClean="0">
                  <a:solidFill>
                    <a:srgbClr val="000000"/>
                  </a:solidFill>
                  <a:cs typeface="Arial" charset="0"/>
                </a:rPr>
                <a:t> UI</a:t>
              </a:r>
              <a:endParaRPr lang="en-US" sz="1600" dirty="0">
                <a:solidFill>
                  <a:srgbClr val="000000"/>
                </a:solidFill>
                <a:cs typeface="Arial" charset="0"/>
              </a:endParaRPr>
            </a:p>
          </p:txBody>
        </p:sp>
        <p:sp>
          <p:nvSpPr>
            <p:cNvPr id="79890" name="AutoShape 18"/>
            <p:cNvSpPr>
              <a:spLocks noChangeArrowheads="1"/>
            </p:cNvSpPr>
            <p:nvPr/>
          </p:nvSpPr>
          <p:spPr bwMode="gray">
            <a:xfrm>
              <a:off x="2941" y="2473"/>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Công</a:t>
              </a:r>
              <a:r>
                <a:rPr lang="en-US" sz="1600" dirty="0" smtClean="0">
                  <a:solidFill>
                    <a:srgbClr val="000000"/>
                  </a:solidFill>
                  <a:cs typeface="Arial" charset="0"/>
                </a:rPr>
                <a:t> </a:t>
              </a:r>
              <a:r>
                <a:rPr lang="en-US" sz="1600" dirty="0" err="1" smtClean="0">
                  <a:solidFill>
                    <a:srgbClr val="000000"/>
                  </a:solidFill>
                  <a:cs typeface="Arial" charset="0"/>
                </a:rPr>
                <a:t>cụ</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sp>
          <p:nvSpPr>
            <p:cNvPr id="79891" name="AutoShape 19"/>
            <p:cNvSpPr>
              <a:spLocks noChangeArrowheads="1"/>
            </p:cNvSpPr>
            <p:nvPr/>
          </p:nvSpPr>
          <p:spPr bwMode="gray">
            <a:xfrm>
              <a:off x="2941" y="2809"/>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Rèn</a:t>
              </a:r>
              <a:r>
                <a:rPr lang="en-US" sz="1600" dirty="0" smtClean="0">
                  <a:solidFill>
                    <a:srgbClr val="000000"/>
                  </a:solidFill>
                  <a:cs typeface="Arial" charset="0"/>
                </a:rPr>
                <a:t> </a:t>
              </a:r>
              <a:r>
                <a:rPr lang="en-US" sz="1600" dirty="0" err="1" smtClean="0">
                  <a:solidFill>
                    <a:srgbClr val="000000"/>
                  </a:solidFill>
                  <a:cs typeface="Arial" charset="0"/>
                </a:rPr>
                <a:t>luyện</a:t>
              </a:r>
              <a:endParaRPr lang="en-US" sz="1600" dirty="0">
                <a:solidFill>
                  <a:srgbClr val="000000"/>
                </a:solidFill>
                <a:cs typeface="Arial" charset="0"/>
              </a:endParaRPr>
            </a:p>
          </p:txBody>
        </p:sp>
        <p:sp>
          <p:nvSpPr>
            <p:cNvPr id="79892" name="AutoShape 20"/>
            <p:cNvSpPr>
              <a:spLocks noChangeArrowheads="1"/>
            </p:cNvSpPr>
            <p:nvPr/>
          </p:nvSpPr>
          <p:spPr bwMode="gray">
            <a:xfrm>
              <a:off x="2941" y="3145"/>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Báo</a:t>
              </a:r>
              <a:r>
                <a:rPr lang="en-US" sz="1600" dirty="0" smtClean="0">
                  <a:solidFill>
                    <a:srgbClr val="000000"/>
                  </a:solidFill>
                  <a:cs typeface="Arial" charset="0"/>
                </a:rPr>
                <a:t> </a:t>
              </a:r>
              <a:r>
                <a:rPr lang="en-US" sz="1600" dirty="0" err="1" smtClean="0">
                  <a:solidFill>
                    <a:srgbClr val="000000"/>
                  </a:solidFill>
                  <a:cs typeface="Arial" charset="0"/>
                </a:rPr>
                <a:t>cáo</a:t>
              </a:r>
              <a:r>
                <a:rPr lang="en-US" sz="1600" dirty="0" smtClean="0">
                  <a:solidFill>
                    <a:srgbClr val="000000"/>
                  </a:solidFill>
                  <a:cs typeface="Arial" charset="0"/>
                </a:rPr>
                <a:t> </a:t>
              </a:r>
              <a:endParaRPr lang="en-US" sz="1600" dirty="0">
                <a:solidFill>
                  <a:srgbClr val="000000"/>
                </a:solidFill>
                <a:cs typeface="Arial" charset="0"/>
              </a:endParaRPr>
            </a:p>
          </p:txBody>
        </p:sp>
      </p:grpSp>
      <p:sp>
        <p:nvSpPr>
          <p:cNvPr id="79893" name="Rectangle 21"/>
          <p:cNvSpPr>
            <a:spLocks noChangeArrowheads="1"/>
          </p:cNvSpPr>
          <p:nvPr/>
        </p:nvSpPr>
        <p:spPr bwMode="black">
          <a:xfrm>
            <a:off x="1569979" y="5145087"/>
            <a:ext cx="2441695" cy="369332"/>
          </a:xfrm>
          <a:prstGeom prst="rect">
            <a:avLst/>
          </a:prstGeom>
          <a:noFill/>
          <a:ln w="9525" algn="ctr">
            <a:noFill/>
            <a:miter lim="800000"/>
            <a:headEnd/>
            <a:tailEnd/>
          </a:ln>
          <a:effectLst/>
        </p:spPr>
        <p:txBody>
          <a:bodyPr wrap="none">
            <a:spAutoFit/>
          </a:bodyPr>
          <a:lstStyle/>
          <a:p>
            <a:pPr algn="ctr"/>
            <a:r>
              <a:rPr lang="en-US" dirty="0" err="1" smtClean="0">
                <a:cs typeface="Arial" charset="0"/>
              </a:rPr>
              <a:t>Kiến</a:t>
            </a:r>
            <a:r>
              <a:rPr lang="en-US" dirty="0" smtClean="0">
                <a:cs typeface="Arial" charset="0"/>
              </a:rPr>
              <a:t> </a:t>
            </a:r>
            <a:r>
              <a:rPr lang="en-US" dirty="0" err="1" smtClean="0">
                <a:cs typeface="Arial" charset="0"/>
              </a:rPr>
              <a:t>thức</a:t>
            </a:r>
            <a:r>
              <a:rPr lang="en-US" dirty="0" smtClean="0">
                <a:cs typeface="Arial" charset="0"/>
              </a:rPr>
              <a:t> </a:t>
            </a:r>
            <a:r>
              <a:rPr lang="en-US" dirty="0" err="1" smtClean="0">
                <a:cs typeface="Arial" charset="0"/>
              </a:rPr>
              <a:t>tổng</a:t>
            </a:r>
            <a:r>
              <a:rPr lang="en-US" dirty="0" smtClean="0">
                <a:cs typeface="Arial" charset="0"/>
              </a:rPr>
              <a:t> </a:t>
            </a:r>
            <a:r>
              <a:rPr lang="en-US" dirty="0" err="1" smtClean="0">
                <a:cs typeface="Arial" charset="0"/>
              </a:rPr>
              <a:t>quan</a:t>
            </a:r>
            <a:endParaRPr lang="en-US" dirty="0">
              <a:cs typeface="Arial" charset="0"/>
            </a:endParaRPr>
          </a:p>
        </p:txBody>
      </p:sp>
      <p:sp>
        <p:nvSpPr>
          <p:cNvPr id="79894" name="Rectangle 22"/>
          <p:cNvSpPr>
            <a:spLocks noChangeArrowheads="1"/>
          </p:cNvSpPr>
          <p:nvPr/>
        </p:nvSpPr>
        <p:spPr bwMode="black">
          <a:xfrm>
            <a:off x="5977201" y="5105400"/>
            <a:ext cx="1488549" cy="369332"/>
          </a:xfrm>
          <a:prstGeom prst="rect">
            <a:avLst/>
          </a:prstGeom>
          <a:noFill/>
          <a:ln w="9525" algn="ctr">
            <a:noFill/>
            <a:miter lim="800000"/>
            <a:headEnd/>
            <a:tailEnd/>
          </a:ln>
          <a:effectLst/>
        </p:spPr>
        <p:txBody>
          <a:bodyPr wrap="none">
            <a:spAutoFit/>
          </a:bodyPr>
          <a:lstStyle/>
          <a:p>
            <a:pPr algn="ctr"/>
            <a:r>
              <a:rPr lang="en-US" dirty="0" smtClean="0">
                <a:cs typeface="Arial" charset="0"/>
              </a:rPr>
              <a:t>Web testing</a:t>
            </a:r>
            <a:endParaRPr lang="en-US" dirty="0">
              <a:cs typeface="Arial" charset="0"/>
            </a:endParaRPr>
          </a:p>
        </p:txBody>
      </p:sp>
      <p:sp>
        <p:nvSpPr>
          <p:cNvPr id="79895" name="Rectangle 23"/>
          <p:cNvSpPr>
            <a:spLocks noGrp="1" noChangeArrowheads="1"/>
          </p:cNvSpPr>
          <p:nvPr>
            <p:ph type="title"/>
          </p:nvPr>
        </p:nvSpPr>
        <p:spPr/>
        <p:txBody>
          <a:bodyPr/>
          <a:lstStyle/>
          <a:p>
            <a:r>
              <a:rPr lang="en-US" dirty="0" err="1" smtClean="0"/>
              <a:t>Nội</a:t>
            </a:r>
            <a:r>
              <a:rPr lang="en-US" dirty="0" smtClean="0"/>
              <a:t> dung</a:t>
            </a:r>
            <a:endParaRPr lang="en-US" dirty="0"/>
          </a:p>
        </p:txBody>
      </p:sp>
    </p:spTree>
    <p:extLst>
      <p:ext uri="{BB962C8B-B14F-4D97-AF65-F5344CB8AC3E}">
        <p14:creationId xmlns="" xmlns:p14="http://schemas.microsoft.com/office/powerpoint/2010/main" val="16852159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Oval 2"/>
          <p:cNvSpPr>
            <a:spLocks noChangeArrowheads="1"/>
          </p:cNvSpPr>
          <p:nvPr/>
        </p:nvSpPr>
        <p:spPr bwMode="gray">
          <a:xfrm flipV="1">
            <a:off x="1143000" y="5086350"/>
            <a:ext cx="3306763" cy="487362"/>
          </a:xfrm>
          <a:prstGeom prst="ellipse">
            <a:avLst/>
          </a:prstGeom>
          <a:solidFill>
            <a:srgbClr val="000000">
              <a:alpha val="30000"/>
            </a:srgbClr>
          </a:solidFill>
          <a:ln w="9525" algn="ctr">
            <a:noFill/>
            <a:round/>
            <a:headEnd/>
            <a:tailEnd/>
          </a:ln>
          <a:effectLst/>
        </p:spPr>
        <p:txBody>
          <a:bodyPr wrap="none" anchor="ctr"/>
          <a:lstStyle/>
          <a:p>
            <a:endParaRPr lang="en-US"/>
          </a:p>
        </p:txBody>
      </p:sp>
      <p:sp>
        <p:nvSpPr>
          <p:cNvPr id="79875" name="Oval 3"/>
          <p:cNvSpPr>
            <a:spLocks noChangeArrowheads="1"/>
          </p:cNvSpPr>
          <p:nvPr/>
        </p:nvSpPr>
        <p:spPr bwMode="gray">
          <a:xfrm flipV="1">
            <a:off x="5076825" y="5059362"/>
            <a:ext cx="3305175" cy="485775"/>
          </a:xfrm>
          <a:prstGeom prst="ellipse">
            <a:avLst/>
          </a:prstGeom>
          <a:solidFill>
            <a:srgbClr val="000000">
              <a:alpha val="30000"/>
            </a:srgbClr>
          </a:solidFill>
          <a:ln w="9525" algn="ctr">
            <a:noFill/>
            <a:round/>
            <a:headEnd/>
            <a:tailEnd/>
          </a:ln>
          <a:effectLst/>
        </p:spPr>
        <p:txBody>
          <a:bodyPr wrap="none" anchor="ctr"/>
          <a:lstStyle/>
          <a:p>
            <a:endParaRPr lang="en-US"/>
          </a:p>
        </p:txBody>
      </p:sp>
      <p:grpSp>
        <p:nvGrpSpPr>
          <p:cNvPr id="79876" name="Group 4"/>
          <p:cNvGrpSpPr>
            <a:grpSpLocks/>
          </p:cNvGrpSpPr>
          <p:nvPr/>
        </p:nvGrpSpPr>
        <p:grpSpPr bwMode="auto">
          <a:xfrm>
            <a:off x="1247775" y="2138362"/>
            <a:ext cx="3106738" cy="3076575"/>
            <a:chOff x="723" y="1673"/>
            <a:chExt cx="1957" cy="1938"/>
          </a:xfrm>
        </p:grpSpPr>
        <p:sp>
          <p:nvSpPr>
            <p:cNvPr id="79877" name="Rectangle 5"/>
            <p:cNvSpPr>
              <a:spLocks noChangeArrowheads="1"/>
            </p:cNvSpPr>
            <p:nvPr/>
          </p:nvSpPr>
          <p:spPr bwMode="gray">
            <a:xfrm>
              <a:off x="2367"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8" name="Rectangle 6"/>
            <p:cNvSpPr>
              <a:spLocks noChangeArrowheads="1"/>
            </p:cNvSpPr>
            <p:nvPr/>
          </p:nvSpPr>
          <p:spPr bwMode="gray">
            <a:xfrm>
              <a:off x="940" y="1673"/>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9" name="AutoShape 7"/>
            <p:cNvSpPr>
              <a:spLocks noChangeArrowheads="1"/>
            </p:cNvSpPr>
            <p:nvPr/>
          </p:nvSpPr>
          <p:spPr bwMode="gray">
            <a:xfrm>
              <a:off x="723" y="1798"/>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Giới</a:t>
              </a:r>
              <a:r>
                <a:rPr lang="en-US" sz="1600" dirty="0" smtClean="0">
                  <a:solidFill>
                    <a:srgbClr val="000000"/>
                  </a:solidFill>
                  <a:cs typeface="Arial" charset="0"/>
                </a:rPr>
                <a:t> </a:t>
              </a:r>
              <a:r>
                <a:rPr lang="en-US" sz="1600" dirty="0" err="1" smtClean="0">
                  <a:solidFill>
                    <a:srgbClr val="000000"/>
                  </a:solidFill>
                  <a:cs typeface="Arial" charset="0"/>
                </a:rPr>
                <a:t>thiệu</a:t>
              </a:r>
              <a:endParaRPr lang="en-US" sz="1600" dirty="0">
                <a:solidFill>
                  <a:srgbClr val="000000"/>
                </a:solidFill>
                <a:cs typeface="Arial" charset="0"/>
              </a:endParaRPr>
            </a:p>
          </p:txBody>
        </p:sp>
        <p:sp>
          <p:nvSpPr>
            <p:cNvPr id="79880" name="AutoShape 8"/>
            <p:cNvSpPr>
              <a:spLocks noChangeArrowheads="1"/>
            </p:cNvSpPr>
            <p:nvPr/>
          </p:nvSpPr>
          <p:spPr bwMode="gray">
            <a:xfrm>
              <a:off x="723" y="2134"/>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Mức</a:t>
              </a:r>
              <a:r>
                <a:rPr lang="en-US" sz="1600" dirty="0" smtClean="0">
                  <a:solidFill>
                    <a:srgbClr val="000000"/>
                  </a:solidFill>
                  <a:cs typeface="Arial" charset="0"/>
                </a:rPr>
                <a:t> </a:t>
              </a:r>
              <a:r>
                <a:rPr lang="en-US" sz="1600" dirty="0" err="1" smtClean="0">
                  <a:solidFill>
                    <a:srgbClr val="000000"/>
                  </a:solidFill>
                  <a:cs typeface="Arial" charset="0"/>
                </a:rPr>
                <a:t>độ</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1" name="AutoShape 9"/>
            <p:cNvSpPr>
              <a:spLocks noChangeArrowheads="1"/>
            </p:cNvSpPr>
            <p:nvPr/>
          </p:nvSpPr>
          <p:spPr bwMode="gray">
            <a:xfrm>
              <a:off x="723" y="2470"/>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2000" dirty="0">
                  <a:solidFill>
                    <a:srgbClr val="FF0000"/>
                  </a:solidFill>
                  <a:cs typeface="Arial" charset="0"/>
                </a:rPr>
                <a:t> </a:t>
              </a:r>
              <a:r>
                <a:rPr lang="en-US" sz="2000" dirty="0" err="1" smtClean="0">
                  <a:solidFill>
                    <a:srgbClr val="FF0000"/>
                  </a:solidFill>
                  <a:cs typeface="Arial" charset="0"/>
                </a:rPr>
                <a:t>Kỹ</a:t>
              </a:r>
              <a:r>
                <a:rPr lang="en-US" sz="2000" dirty="0" smtClean="0">
                  <a:solidFill>
                    <a:srgbClr val="FF0000"/>
                  </a:solidFill>
                  <a:cs typeface="Arial" charset="0"/>
                </a:rPr>
                <a:t> </a:t>
              </a:r>
              <a:r>
                <a:rPr lang="en-US" sz="2000" dirty="0" err="1" smtClean="0">
                  <a:solidFill>
                    <a:srgbClr val="FF0000"/>
                  </a:solidFill>
                  <a:cs typeface="Arial" charset="0"/>
                </a:rPr>
                <a:t>thuật</a:t>
              </a:r>
              <a:r>
                <a:rPr lang="en-US" sz="2000" dirty="0" smtClean="0">
                  <a:solidFill>
                    <a:srgbClr val="FF0000"/>
                  </a:solidFill>
                  <a:cs typeface="Arial" charset="0"/>
                </a:rPr>
                <a:t> </a:t>
              </a:r>
              <a:r>
                <a:rPr lang="en-US" sz="2000" dirty="0" err="1" smtClean="0">
                  <a:solidFill>
                    <a:srgbClr val="FF0000"/>
                  </a:solidFill>
                  <a:cs typeface="Arial" charset="0"/>
                </a:rPr>
                <a:t>và</a:t>
              </a:r>
              <a:r>
                <a:rPr lang="en-US" sz="2000" dirty="0" smtClean="0">
                  <a:solidFill>
                    <a:srgbClr val="FF0000"/>
                  </a:solidFill>
                  <a:cs typeface="Arial" charset="0"/>
                </a:rPr>
                <a:t> </a:t>
              </a:r>
              <a:r>
                <a:rPr lang="en-US" sz="2000" dirty="0" err="1" smtClean="0">
                  <a:solidFill>
                    <a:srgbClr val="FF0000"/>
                  </a:solidFill>
                  <a:cs typeface="Arial" charset="0"/>
                </a:rPr>
                <a:t>chiến</a:t>
              </a:r>
              <a:r>
                <a:rPr lang="en-US" sz="2000" dirty="0" smtClean="0">
                  <a:solidFill>
                    <a:srgbClr val="FF0000"/>
                  </a:solidFill>
                  <a:cs typeface="Arial" charset="0"/>
                </a:rPr>
                <a:t> </a:t>
              </a:r>
              <a:r>
                <a:rPr lang="en-US" sz="2000" dirty="0" err="1" smtClean="0">
                  <a:solidFill>
                    <a:srgbClr val="FF0000"/>
                  </a:solidFill>
                  <a:cs typeface="Arial" charset="0"/>
                </a:rPr>
                <a:t>lược</a:t>
              </a:r>
              <a:r>
                <a:rPr lang="en-US" sz="2000" dirty="0" smtClean="0">
                  <a:solidFill>
                    <a:srgbClr val="FF0000"/>
                  </a:solidFill>
                  <a:cs typeface="Arial" charset="0"/>
                </a:rPr>
                <a:t> KTPM</a:t>
              </a:r>
              <a:endParaRPr lang="en-US" sz="2000" dirty="0">
                <a:solidFill>
                  <a:srgbClr val="FF0000"/>
                </a:solidFill>
                <a:cs typeface="Arial" charset="0"/>
              </a:endParaRPr>
            </a:p>
          </p:txBody>
        </p:sp>
        <p:sp>
          <p:nvSpPr>
            <p:cNvPr id="79882" name="AutoShape 10"/>
            <p:cNvSpPr>
              <a:spLocks noChangeArrowheads="1"/>
            </p:cNvSpPr>
            <p:nvPr/>
          </p:nvSpPr>
          <p:spPr bwMode="gray">
            <a:xfrm>
              <a:off x="723" y="2806"/>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Xây</a:t>
              </a:r>
              <a:r>
                <a:rPr lang="en-US" sz="1600" dirty="0" smtClean="0">
                  <a:solidFill>
                    <a:srgbClr val="000000"/>
                  </a:solidFill>
                  <a:cs typeface="Arial" charset="0"/>
                </a:rPr>
                <a:t> </a:t>
              </a:r>
              <a:r>
                <a:rPr lang="en-US" sz="1600" dirty="0" err="1" smtClean="0">
                  <a:solidFill>
                    <a:srgbClr val="000000"/>
                  </a:solidFill>
                  <a:cs typeface="Arial" charset="0"/>
                </a:rPr>
                <a:t>dựng</a:t>
              </a:r>
              <a:r>
                <a:rPr lang="en-US" sz="1600" dirty="0" smtClean="0">
                  <a:solidFill>
                    <a:srgbClr val="000000"/>
                  </a:solidFill>
                  <a:cs typeface="Arial" charset="0"/>
                </a:rPr>
                <a:t> test plan</a:t>
              </a:r>
            </a:p>
          </p:txBody>
        </p:sp>
        <p:sp>
          <p:nvSpPr>
            <p:cNvPr id="79883" name="AutoShape 11"/>
            <p:cNvSpPr>
              <a:spLocks noChangeArrowheads="1"/>
            </p:cNvSpPr>
            <p:nvPr/>
          </p:nvSpPr>
          <p:spPr bwMode="gray">
            <a:xfrm>
              <a:off x="723" y="3142"/>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Quản</a:t>
              </a:r>
              <a:r>
                <a:rPr lang="en-US" sz="1600" dirty="0" smtClean="0">
                  <a:solidFill>
                    <a:srgbClr val="000000"/>
                  </a:solidFill>
                  <a:cs typeface="Arial" charset="0"/>
                </a:rPr>
                <a:t> </a:t>
              </a:r>
              <a:r>
                <a:rPr lang="en-US" sz="1600" dirty="0" err="1" smtClean="0">
                  <a:solidFill>
                    <a:srgbClr val="000000"/>
                  </a:solidFill>
                  <a:cs typeface="Arial" charset="0"/>
                </a:rPr>
                <a:t>lý</a:t>
              </a:r>
              <a:r>
                <a:rPr lang="en-US" sz="1600" dirty="0" smtClean="0">
                  <a:solidFill>
                    <a:srgbClr val="000000"/>
                  </a:solidFill>
                  <a:cs typeface="Arial" charset="0"/>
                </a:rPr>
                <a:t> </a:t>
              </a:r>
              <a:r>
                <a:rPr lang="en-US" sz="1600" dirty="0" err="1" smtClean="0">
                  <a:solidFill>
                    <a:srgbClr val="000000"/>
                  </a:solidFill>
                  <a:cs typeface="Arial" charset="0"/>
                </a:rPr>
                <a:t>tiến</a:t>
              </a:r>
              <a:r>
                <a:rPr lang="en-US" sz="1600" dirty="0" smtClean="0">
                  <a:solidFill>
                    <a:srgbClr val="000000"/>
                  </a:solidFill>
                  <a:cs typeface="Arial" charset="0"/>
                </a:rPr>
                <a:t> </a:t>
              </a:r>
              <a:r>
                <a:rPr lang="en-US" sz="1600" dirty="0" err="1" smtClean="0">
                  <a:solidFill>
                    <a:srgbClr val="000000"/>
                  </a:solidFill>
                  <a:cs typeface="Arial" charset="0"/>
                </a:rPr>
                <a:t>trình</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grpSp>
      <p:sp>
        <p:nvSpPr>
          <p:cNvPr id="79884" name="AutoShape 12"/>
          <p:cNvSpPr>
            <a:spLocks noChangeArrowheads="1"/>
          </p:cNvSpPr>
          <p:nvPr/>
        </p:nvSpPr>
        <p:spPr bwMode="auto">
          <a:xfrm>
            <a:off x="533400" y="1295400"/>
            <a:ext cx="6553200" cy="866775"/>
          </a:xfrm>
          <a:prstGeom prst="roundRect">
            <a:avLst>
              <a:gd name="adj" fmla="val 0"/>
            </a:avLst>
          </a:prstGeom>
          <a:noFill/>
          <a:ln w="19050" cap="rnd">
            <a:noFill/>
            <a:prstDash val="sysDot"/>
            <a:round/>
            <a:headEnd/>
            <a:tailEnd/>
          </a:ln>
          <a:effectLst/>
        </p:spPr>
        <p:txBody>
          <a:bodyPr wrap="none" anchor="ctr"/>
          <a:lstStyle/>
          <a:p>
            <a:pPr algn="l"/>
            <a:endParaRPr lang="en-US" b="0" dirty="0">
              <a:cs typeface="Arial" charset="0"/>
            </a:endParaRPr>
          </a:p>
        </p:txBody>
      </p:sp>
      <p:grpSp>
        <p:nvGrpSpPr>
          <p:cNvPr id="79885" name="Group 13"/>
          <p:cNvGrpSpPr>
            <a:grpSpLocks/>
          </p:cNvGrpSpPr>
          <p:nvPr/>
        </p:nvGrpSpPr>
        <p:grpSpPr bwMode="auto">
          <a:xfrm>
            <a:off x="5133975" y="2133600"/>
            <a:ext cx="3190875" cy="3081337"/>
            <a:chOff x="2941" y="1670"/>
            <a:chExt cx="2010" cy="1941"/>
          </a:xfrm>
        </p:grpSpPr>
        <p:sp>
          <p:nvSpPr>
            <p:cNvPr id="79886" name="Rectangle 14"/>
            <p:cNvSpPr>
              <a:spLocks noChangeArrowheads="1"/>
            </p:cNvSpPr>
            <p:nvPr/>
          </p:nvSpPr>
          <p:spPr bwMode="gray">
            <a:xfrm>
              <a:off x="4661" y="1670"/>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7" name="Rectangle 15"/>
            <p:cNvSpPr>
              <a:spLocks noChangeArrowheads="1"/>
            </p:cNvSpPr>
            <p:nvPr/>
          </p:nvSpPr>
          <p:spPr bwMode="gray">
            <a:xfrm>
              <a:off x="3154"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8" name="AutoShape 16"/>
            <p:cNvSpPr>
              <a:spLocks noChangeArrowheads="1"/>
            </p:cNvSpPr>
            <p:nvPr/>
          </p:nvSpPr>
          <p:spPr bwMode="gray">
            <a:xfrm>
              <a:off x="2941" y="1801"/>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khía</a:t>
              </a:r>
              <a:r>
                <a:rPr lang="en-US" sz="1600" dirty="0" smtClean="0">
                  <a:solidFill>
                    <a:srgbClr val="000000"/>
                  </a:solidFill>
                  <a:cs typeface="Arial" charset="0"/>
                </a:rPr>
                <a:t> </a:t>
              </a:r>
              <a:r>
                <a:rPr lang="en-US" sz="1600" dirty="0" err="1" smtClean="0">
                  <a:solidFill>
                    <a:srgbClr val="000000"/>
                  </a:solidFill>
                  <a:cs typeface="Arial" charset="0"/>
                </a:rPr>
                <a:t>cạnh</a:t>
              </a:r>
              <a:r>
                <a:rPr lang="en-US" sz="1600" dirty="0" smtClean="0">
                  <a:solidFill>
                    <a:srgbClr val="000000"/>
                  </a:solidFill>
                  <a:cs typeface="Arial" charset="0"/>
                </a:rPr>
                <a:t> test </a:t>
              </a:r>
              <a:r>
                <a:rPr lang="en-US" sz="1600" dirty="0" err="1" smtClean="0">
                  <a:solidFill>
                    <a:srgbClr val="000000"/>
                  </a:solidFill>
                  <a:cs typeface="Arial" charset="0"/>
                </a:rPr>
                <a:t>trên</a:t>
              </a:r>
              <a:r>
                <a:rPr lang="en-US" sz="1600" dirty="0" smtClean="0">
                  <a:solidFill>
                    <a:srgbClr val="000000"/>
                  </a:solidFill>
                  <a:cs typeface="Arial" charset="0"/>
                </a:rPr>
                <a:t> web</a:t>
              </a:r>
              <a:endParaRPr lang="en-US" sz="1600" dirty="0">
                <a:solidFill>
                  <a:srgbClr val="000000"/>
                </a:solidFill>
                <a:cs typeface="Arial" charset="0"/>
              </a:endParaRPr>
            </a:p>
          </p:txBody>
        </p:sp>
        <p:sp>
          <p:nvSpPr>
            <p:cNvPr id="79889" name="AutoShape 17"/>
            <p:cNvSpPr>
              <a:spLocks noChangeArrowheads="1"/>
            </p:cNvSpPr>
            <p:nvPr/>
          </p:nvSpPr>
          <p:spPr bwMode="gray">
            <a:xfrm>
              <a:off x="2941" y="2137"/>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thành</a:t>
              </a:r>
              <a:r>
                <a:rPr lang="en-US" sz="1600" dirty="0" smtClean="0">
                  <a:solidFill>
                    <a:srgbClr val="000000"/>
                  </a:solidFill>
                  <a:cs typeface="Arial" charset="0"/>
                </a:rPr>
                <a:t> </a:t>
              </a:r>
              <a:r>
                <a:rPr lang="en-US" sz="1600" dirty="0" err="1" smtClean="0">
                  <a:solidFill>
                    <a:srgbClr val="000000"/>
                  </a:solidFill>
                  <a:cs typeface="Arial" charset="0"/>
                </a:rPr>
                <a:t>phần</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chuẩn</a:t>
              </a:r>
              <a:r>
                <a:rPr lang="en-US" sz="1600" dirty="0" smtClean="0">
                  <a:solidFill>
                    <a:srgbClr val="000000"/>
                  </a:solidFill>
                  <a:cs typeface="Arial" charset="0"/>
                </a:rPr>
                <a:t> UI</a:t>
              </a:r>
              <a:endParaRPr lang="en-US" sz="1600" dirty="0">
                <a:solidFill>
                  <a:srgbClr val="000000"/>
                </a:solidFill>
                <a:cs typeface="Arial" charset="0"/>
              </a:endParaRPr>
            </a:p>
          </p:txBody>
        </p:sp>
        <p:sp>
          <p:nvSpPr>
            <p:cNvPr id="79890" name="AutoShape 18"/>
            <p:cNvSpPr>
              <a:spLocks noChangeArrowheads="1"/>
            </p:cNvSpPr>
            <p:nvPr/>
          </p:nvSpPr>
          <p:spPr bwMode="gray">
            <a:xfrm>
              <a:off x="2941" y="2473"/>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Công</a:t>
              </a:r>
              <a:r>
                <a:rPr lang="en-US" sz="1600" dirty="0" smtClean="0">
                  <a:solidFill>
                    <a:srgbClr val="000000"/>
                  </a:solidFill>
                  <a:cs typeface="Arial" charset="0"/>
                </a:rPr>
                <a:t> </a:t>
              </a:r>
              <a:r>
                <a:rPr lang="en-US" sz="1600" dirty="0" err="1" smtClean="0">
                  <a:solidFill>
                    <a:srgbClr val="000000"/>
                  </a:solidFill>
                  <a:cs typeface="Arial" charset="0"/>
                </a:rPr>
                <a:t>cụ</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sp>
          <p:nvSpPr>
            <p:cNvPr id="79891" name="AutoShape 19"/>
            <p:cNvSpPr>
              <a:spLocks noChangeArrowheads="1"/>
            </p:cNvSpPr>
            <p:nvPr/>
          </p:nvSpPr>
          <p:spPr bwMode="gray">
            <a:xfrm>
              <a:off x="2941" y="2809"/>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Rèn</a:t>
              </a:r>
              <a:r>
                <a:rPr lang="en-US" sz="1600" dirty="0" smtClean="0">
                  <a:solidFill>
                    <a:srgbClr val="000000"/>
                  </a:solidFill>
                  <a:cs typeface="Arial" charset="0"/>
                </a:rPr>
                <a:t> </a:t>
              </a:r>
              <a:r>
                <a:rPr lang="en-US" sz="1600" dirty="0" err="1" smtClean="0">
                  <a:solidFill>
                    <a:srgbClr val="000000"/>
                  </a:solidFill>
                  <a:cs typeface="Arial" charset="0"/>
                </a:rPr>
                <a:t>luyện</a:t>
              </a:r>
              <a:endParaRPr lang="en-US" sz="1600" dirty="0">
                <a:solidFill>
                  <a:srgbClr val="000000"/>
                </a:solidFill>
                <a:cs typeface="Arial" charset="0"/>
              </a:endParaRPr>
            </a:p>
          </p:txBody>
        </p:sp>
        <p:sp>
          <p:nvSpPr>
            <p:cNvPr id="79892" name="AutoShape 20"/>
            <p:cNvSpPr>
              <a:spLocks noChangeArrowheads="1"/>
            </p:cNvSpPr>
            <p:nvPr/>
          </p:nvSpPr>
          <p:spPr bwMode="gray">
            <a:xfrm>
              <a:off x="2941" y="3145"/>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Báo</a:t>
              </a:r>
              <a:r>
                <a:rPr lang="en-US" sz="1600" dirty="0" smtClean="0">
                  <a:solidFill>
                    <a:srgbClr val="000000"/>
                  </a:solidFill>
                  <a:cs typeface="Arial" charset="0"/>
                </a:rPr>
                <a:t> </a:t>
              </a:r>
              <a:r>
                <a:rPr lang="en-US" sz="1600" dirty="0" err="1" smtClean="0">
                  <a:solidFill>
                    <a:srgbClr val="000000"/>
                  </a:solidFill>
                  <a:cs typeface="Arial" charset="0"/>
                </a:rPr>
                <a:t>cáo</a:t>
              </a:r>
              <a:r>
                <a:rPr lang="en-US" sz="1600" dirty="0" smtClean="0">
                  <a:solidFill>
                    <a:srgbClr val="000000"/>
                  </a:solidFill>
                  <a:cs typeface="Arial" charset="0"/>
                </a:rPr>
                <a:t> </a:t>
              </a:r>
              <a:endParaRPr lang="en-US" sz="1600" dirty="0">
                <a:solidFill>
                  <a:srgbClr val="000000"/>
                </a:solidFill>
                <a:cs typeface="Arial" charset="0"/>
              </a:endParaRPr>
            </a:p>
          </p:txBody>
        </p:sp>
      </p:grpSp>
      <p:sp>
        <p:nvSpPr>
          <p:cNvPr id="79893" name="Rectangle 21"/>
          <p:cNvSpPr>
            <a:spLocks noChangeArrowheads="1"/>
          </p:cNvSpPr>
          <p:nvPr/>
        </p:nvSpPr>
        <p:spPr bwMode="black">
          <a:xfrm>
            <a:off x="1569979" y="5145087"/>
            <a:ext cx="2441695" cy="369332"/>
          </a:xfrm>
          <a:prstGeom prst="rect">
            <a:avLst/>
          </a:prstGeom>
          <a:noFill/>
          <a:ln w="9525" algn="ctr">
            <a:noFill/>
            <a:miter lim="800000"/>
            <a:headEnd/>
            <a:tailEnd/>
          </a:ln>
          <a:effectLst/>
        </p:spPr>
        <p:txBody>
          <a:bodyPr wrap="none">
            <a:spAutoFit/>
          </a:bodyPr>
          <a:lstStyle/>
          <a:p>
            <a:pPr algn="ctr"/>
            <a:r>
              <a:rPr lang="en-US" dirty="0" err="1" smtClean="0">
                <a:cs typeface="Arial" charset="0"/>
              </a:rPr>
              <a:t>Kiến</a:t>
            </a:r>
            <a:r>
              <a:rPr lang="en-US" dirty="0" smtClean="0">
                <a:cs typeface="Arial" charset="0"/>
              </a:rPr>
              <a:t> </a:t>
            </a:r>
            <a:r>
              <a:rPr lang="en-US" dirty="0" err="1" smtClean="0">
                <a:cs typeface="Arial" charset="0"/>
              </a:rPr>
              <a:t>thức</a:t>
            </a:r>
            <a:r>
              <a:rPr lang="en-US" dirty="0" smtClean="0">
                <a:cs typeface="Arial" charset="0"/>
              </a:rPr>
              <a:t> </a:t>
            </a:r>
            <a:r>
              <a:rPr lang="en-US" dirty="0" err="1" smtClean="0">
                <a:cs typeface="Arial" charset="0"/>
              </a:rPr>
              <a:t>tổng</a:t>
            </a:r>
            <a:r>
              <a:rPr lang="en-US" dirty="0" smtClean="0">
                <a:cs typeface="Arial" charset="0"/>
              </a:rPr>
              <a:t> </a:t>
            </a:r>
            <a:r>
              <a:rPr lang="en-US" dirty="0" err="1" smtClean="0">
                <a:cs typeface="Arial" charset="0"/>
              </a:rPr>
              <a:t>quan</a:t>
            </a:r>
            <a:endParaRPr lang="en-US" dirty="0">
              <a:cs typeface="Arial" charset="0"/>
            </a:endParaRPr>
          </a:p>
        </p:txBody>
      </p:sp>
      <p:sp>
        <p:nvSpPr>
          <p:cNvPr id="79894" name="Rectangle 22"/>
          <p:cNvSpPr>
            <a:spLocks noChangeArrowheads="1"/>
          </p:cNvSpPr>
          <p:nvPr/>
        </p:nvSpPr>
        <p:spPr bwMode="black">
          <a:xfrm>
            <a:off x="5977201" y="5105400"/>
            <a:ext cx="1488549" cy="369332"/>
          </a:xfrm>
          <a:prstGeom prst="rect">
            <a:avLst/>
          </a:prstGeom>
          <a:noFill/>
          <a:ln w="9525" algn="ctr">
            <a:noFill/>
            <a:miter lim="800000"/>
            <a:headEnd/>
            <a:tailEnd/>
          </a:ln>
          <a:effectLst/>
        </p:spPr>
        <p:txBody>
          <a:bodyPr wrap="none">
            <a:spAutoFit/>
          </a:bodyPr>
          <a:lstStyle/>
          <a:p>
            <a:pPr algn="ctr"/>
            <a:r>
              <a:rPr lang="en-US" dirty="0" smtClean="0">
                <a:cs typeface="Arial" charset="0"/>
              </a:rPr>
              <a:t>Web testing</a:t>
            </a:r>
            <a:endParaRPr lang="en-US" dirty="0">
              <a:cs typeface="Arial" charset="0"/>
            </a:endParaRPr>
          </a:p>
        </p:txBody>
      </p:sp>
      <p:sp>
        <p:nvSpPr>
          <p:cNvPr id="79895" name="Rectangle 23"/>
          <p:cNvSpPr>
            <a:spLocks noGrp="1" noChangeArrowheads="1"/>
          </p:cNvSpPr>
          <p:nvPr>
            <p:ph type="title"/>
          </p:nvPr>
        </p:nvSpPr>
        <p:spPr/>
        <p:txBody>
          <a:bodyPr/>
          <a:lstStyle/>
          <a:p>
            <a:r>
              <a:rPr lang="en-US" dirty="0" err="1" smtClean="0"/>
              <a:t>Nội</a:t>
            </a:r>
            <a:r>
              <a:rPr lang="en-US" dirty="0" smtClean="0"/>
              <a:t> dung</a:t>
            </a:r>
            <a:endParaRPr lang="en-US" dirty="0"/>
          </a:p>
        </p:txBody>
      </p:sp>
    </p:spTree>
    <p:extLst>
      <p:ext uri="{BB962C8B-B14F-4D97-AF65-F5344CB8AC3E}">
        <p14:creationId xmlns="" xmlns:p14="http://schemas.microsoft.com/office/powerpoint/2010/main" val="41053286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kỹ</a:t>
            </a:r>
            <a:r>
              <a:rPr lang="en-US" dirty="0" smtClean="0"/>
              <a:t> </a:t>
            </a:r>
            <a:r>
              <a:rPr lang="en-US" dirty="0" err="1" smtClean="0"/>
              <a:t>thuật</a:t>
            </a:r>
            <a:r>
              <a:rPr lang="en-US" dirty="0" smtClean="0"/>
              <a:t> test</a:t>
            </a:r>
            <a:endParaRPr lang="en-US" dirty="0"/>
          </a:p>
        </p:txBody>
      </p:sp>
      <p:sp>
        <p:nvSpPr>
          <p:cNvPr id="3" name="Content Placeholder 2"/>
          <p:cNvSpPr>
            <a:spLocks noGrp="1"/>
          </p:cNvSpPr>
          <p:nvPr>
            <p:ph idx="1"/>
          </p:nvPr>
        </p:nvSpPr>
        <p:spPr/>
        <p:txBody>
          <a:bodyPr/>
          <a:lstStyle/>
          <a:p>
            <a:r>
              <a:rPr lang="en-US" dirty="0"/>
              <a:t>Equivalence class partitioning – </a:t>
            </a:r>
            <a:r>
              <a:rPr lang="en-US" dirty="0" err="1"/>
              <a:t>Phân</a:t>
            </a:r>
            <a:r>
              <a:rPr lang="en-US" dirty="0"/>
              <a:t> </a:t>
            </a:r>
            <a:r>
              <a:rPr lang="en-US" dirty="0" err="1"/>
              <a:t>lớp</a:t>
            </a:r>
            <a:r>
              <a:rPr lang="en-US" dirty="0"/>
              <a:t> </a:t>
            </a:r>
            <a:r>
              <a:rPr lang="en-US" dirty="0" err="1"/>
              <a:t>tương</a:t>
            </a:r>
            <a:r>
              <a:rPr lang="en-US" dirty="0"/>
              <a:t> </a:t>
            </a:r>
            <a:r>
              <a:rPr lang="en-US" dirty="0" err="1" smtClean="0"/>
              <a:t>đương</a:t>
            </a:r>
            <a:endParaRPr lang="en-US" dirty="0" smtClean="0"/>
          </a:p>
          <a:p>
            <a:pPr lvl="1"/>
            <a:r>
              <a:rPr lang="en-US" dirty="0" err="1"/>
              <a:t>Phân</a:t>
            </a:r>
            <a:r>
              <a:rPr lang="en-US" dirty="0"/>
              <a:t> </a:t>
            </a:r>
            <a:r>
              <a:rPr lang="en-US" dirty="0" err="1"/>
              <a:t>các</a:t>
            </a:r>
            <a:r>
              <a:rPr lang="en-US" dirty="0"/>
              <a:t> test cases </a:t>
            </a:r>
            <a:r>
              <a:rPr lang="en-US" dirty="0" err="1"/>
              <a:t>theo</a:t>
            </a:r>
            <a:r>
              <a:rPr lang="en-US" dirty="0"/>
              <a:t> </a:t>
            </a:r>
            <a:r>
              <a:rPr lang="en-US" dirty="0" err="1"/>
              <a:t>nhóm</a:t>
            </a:r>
            <a:r>
              <a:rPr lang="en-US" dirty="0"/>
              <a:t> </a:t>
            </a:r>
            <a:r>
              <a:rPr lang="en-US" dirty="0" err="1"/>
              <a:t>các</a:t>
            </a:r>
            <a:r>
              <a:rPr lang="en-US" dirty="0"/>
              <a:t> </a:t>
            </a:r>
            <a:r>
              <a:rPr lang="en-US" b="1" dirty="0"/>
              <a:t>TEST CASE</a:t>
            </a:r>
            <a:r>
              <a:rPr lang="en-US" dirty="0"/>
              <a:t> </a:t>
            </a:r>
            <a:r>
              <a:rPr lang="en-US" dirty="0" err="1"/>
              <a:t>cùng</a:t>
            </a:r>
            <a:r>
              <a:rPr lang="en-US" dirty="0"/>
              <a:t> </a:t>
            </a:r>
            <a:r>
              <a:rPr lang="en-US" dirty="0" err="1"/>
              <a:t>loại</a:t>
            </a:r>
            <a:r>
              <a:rPr lang="en-US" dirty="0"/>
              <a:t>, </a:t>
            </a:r>
            <a:r>
              <a:rPr lang="en-US" dirty="0" err="1"/>
              <a:t>gọi</a:t>
            </a:r>
            <a:r>
              <a:rPr lang="en-US" dirty="0"/>
              <a:t> </a:t>
            </a:r>
            <a:r>
              <a:rPr lang="en-US" dirty="0" err="1"/>
              <a:t>là</a:t>
            </a:r>
            <a:r>
              <a:rPr lang="en-US" dirty="0"/>
              <a:t> class hay </a:t>
            </a:r>
            <a:r>
              <a:rPr lang="en-US" dirty="0" err="1"/>
              <a:t>lớp</a:t>
            </a:r>
            <a:r>
              <a:rPr lang="en-US" dirty="0"/>
              <a:t> </a:t>
            </a:r>
            <a:r>
              <a:rPr lang="en-US" dirty="0" err="1"/>
              <a:t>các</a:t>
            </a:r>
            <a:r>
              <a:rPr lang="en-US" dirty="0"/>
              <a:t> </a:t>
            </a:r>
            <a:r>
              <a:rPr lang="en-US" b="1" dirty="0"/>
              <a:t>TEST CASE</a:t>
            </a:r>
            <a:r>
              <a:rPr lang="en-US" dirty="0"/>
              <a:t>. </a:t>
            </a:r>
            <a:endParaRPr lang="en-US" sz="2400" dirty="0"/>
          </a:p>
          <a:p>
            <a:pPr lvl="1"/>
            <a:r>
              <a:rPr lang="en-US" dirty="0" err="1" smtClean="0"/>
              <a:t>Trong</a:t>
            </a:r>
            <a:r>
              <a:rPr lang="en-US" dirty="0" smtClean="0"/>
              <a:t> </a:t>
            </a:r>
            <a:r>
              <a:rPr lang="en-US" dirty="0" err="1"/>
              <a:t>mỗi</a:t>
            </a:r>
            <a:r>
              <a:rPr lang="en-US" dirty="0"/>
              <a:t> class </a:t>
            </a:r>
            <a:r>
              <a:rPr lang="en-US" dirty="0" err="1"/>
              <a:t>chọn</a:t>
            </a:r>
            <a:r>
              <a:rPr lang="en-US" dirty="0"/>
              <a:t> test </a:t>
            </a:r>
            <a:r>
              <a:rPr lang="en-US" dirty="0" err="1"/>
              <a:t>chỉ</a:t>
            </a:r>
            <a:r>
              <a:rPr lang="en-US" dirty="0"/>
              <a:t> </a:t>
            </a:r>
            <a:r>
              <a:rPr lang="en-US" dirty="0" err="1"/>
              <a:t>một</a:t>
            </a:r>
            <a:r>
              <a:rPr lang="en-US" dirty="0"/>
              <a:t> </a:t>
            </a:r>
            <a:r>
              <a:rPr lang="en-US" dirty="0" err="1"/>
              <a:t>vài</a:t>
            </a:r>
            <a:r>
              <a:rPr lang="en-US" dirty="0"/>
              <a:t> test case.</a:t>
            </a:r>
            <a:endParaRPr lang="en-US" sz="2400" dirty="0"/>
          </a:p>
          <a:p>
            <a:pPr lvl="1"/>
            <a:r>
              <a:rPr lang="en-US" dirty="0" err="1" smtClean="0"/>
              <a:t>Nên</a:t>
            </a:r>
            <a:r>
              <a:rPr lang="en-US" dirty="0" smtClean="0"/>
              <a:t> </a:t>
            </a:r>
            <a:r>
              <a:rPr lang="en-US" dirty="0"/>
              <a:t>test </a:t>
            </a:r>
            <a:r>
              <a:rPr lang="en-US" dirty="0" err="1"/>
              <a:t>nhiều</a:t>
            </a:r>
            <a:r>
              <a:rPr lang="en-US" dirty="0"/>
              <a:t> class </a:t>
            </a:r>
            <a:r>
              <a:rPr lang="en-US" dirty="0" err="1"/>
              <a:t>thay</a:t>
            </a:r>
            <a:r>
              <a:rPr lang="en-US" dirty="0"/>
              <a:t> </a:t>
            </a:r>
            <a:r>
              <a:rPr lang="en-US" dirty="0" err="1"/>
              <a:t>cho</a:t>
            </a:r>
            <a:r>
              <a:rPr lang="en-US" dirty="0"/>
              <a:t> test </a:t>
            </a:r>
            <a:r>
              <a:rPr lang="en-US" dirty="0" err="1"/>
              <a:t>nhiều</a:t>
            </a:r>
            <a:r>
              <a:rPr lang="en-US" dirty="0"/>
              <a:t> test cases </a:t>
            </a:r>
            <a:r>
              <a:rPr lang="en-US" dirty="0" err="1"/>
              <a:t>trong</a:t>
            </a:r>
            <a:r>
              <a:rPr lang="en-US" dirty="0"/>
              <a:t> </a:t>
            </a:r>
            <a:r>
              <a:rPr lang="en-US" dirty="0" err="1"/>
              <a:t>cùng</a:t>
            </a:r>
            <a:r>
              <a:rPr lang="en-US" dirty="0"/>
              <a:t> </a:t>
            </a:r>
            <a:r>
              <a:rPr lang="en-US" dirty="0" err="1"/>
              <a:t>một</a:t>
            </a:r>
            <a:r>
              <a:rPr lang="en-US" dirty="0"/>
              <a:t> class.</a:t>
            </a:r>
            <a:endParaRPr lang="en-US" sz="2400" dirty="0"/>
          </a:p>
          <a:p>
            <a:pPr lvl="1"/>
            <a:endParaRPr lang="en-US" dirty="0"/>
          </a:p>
        </p:txBody>
      </p:sp>
    </p:spTree>
    <p:extLst>
      <p:ext uri="{BB962C8B-B14F-4D97-AF65-F5344CB8AC3E}">
        <p14:creationId xmlns="" xmlns:p14="http://schemas.microsoft.com/office/powerpoint/2010/main" val="17213541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kỹ</a:t>
            </a:r>
            <a:r>
              <a:rPr lang="en-US" dirty="0"/>
              <a:t> </a:t>
            </a:r>
            <a:r>
              <a:rPr lang="en-US" dirty="0" err="1"/>
              <a:t>thuật</a:t>
            </a:r>
            <a:r>
              <a:rPr lang="en-US" dirty="0"/>
              <a:t> </a:t>
            </a:r>
            <a:r>
              <a:rPr lang="en-US" dirty="0" smtClean="0"/>
              <a:t>test(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a:t>Control flow testing – </a:t>
            </a:r>
            <a:r>
              <a:rPr lang="en-US" dirty="0" err="1"/>
              <a:t>Luồng</a:t>
            </a:r>
            <a:r>
              <a:rPr lang="en-US" dirty="0"/>
              <a:t> </a:t>
            </a:r>
            <a:r>
              <a:rPr lang="en-US" dirty="0" err="1"/>
              <a:t>điều</a:t>
            </a:r>
            <a:r>
              <a:rPr lang="en-US" dirty="0"/>
              <a:t> </a:t>
            </a:r>
            <a:r>
              <a:rPr lang="en-US" dirty="0" err="1" smtClean="0"/>
              <a:t>khiển</a:t>
            </a:r>
            <a:endParaRPr lang="en-US" dirty="0" smtClean="0"/>
          </a:p>
          <a:p>
            <a:pPr lvl="1"/>
            <a:r>
              <a:rPr lang="en-US" dirty="0" err="1" smtClean="0"/>
              <a:t>Phân</a:t>
            </a:r>
            <a:r>
              <a:rPr lang="en-US" dirty="0" smtClean="0"/>
              <a:t> </a:t>
            </a:r>
            <a:r>
              <a:rPr lang="en-US" dirty="0" err="1"/>
              <a:t>loại</a:t>
            </a:r>
            <a:r>
              <a:rPr lang="en-US" dirty="0"/>
              <a:t> </a:t>
            </a:r>
            <a:r>
              <a:rPr lang="en-US" dirty="0" err="1"/>
              <a:t>các</a:t>
            </a:r>
            <a:r>
              <a:rPr lang="en-US" dirty="0"/>
              <a:t> </a:t>
            </a:r>
            <a:r>
              <a:rPr lang="en-US" b="1" dirty="0"/>
              <a:t>TEST CASE</a:t>
            </a:r>
            <a:r>
              <a:rPr lang="en-US" dirty="0"/>
              <a:t> </a:t>
            </a:r>
            <a:r>
              <a:rPr lang="en-US" dirty="0" err="1"/>
              <a:t>theo</a:t>
            </a:r>
            <a:r>
              <a:rPr lang="en-US" dirty="0"/>
              <a:t> </a:t>
            </a:r>
            <a:r>
              <a:rPr lang="en-US" dirty="0" err="1"/>
              <a:t>sơ</a:t>
            </a:r>
            <a:r>
              <a:rPr lang="en-US" dirty="0"/>
              <a:t> </a:t>
            </a:r>
            <a:r>
              <a:rPr lang="en-US" dirty="0" err="1"/>
              <a:t>đồ</a:t>
            </a:r>
            <a:r>
              <a:rPr lang="en-US" dirty="0"/>
              <a:t> </a:t>
            </a:r>
            <a:r>
              <a:rPr lang="en-US" dirty="0" err="1"/>
              <a:t>mô</a:t>
            </a:r>
            <a:r>
              <a:rPr lang="en-US" dirty="0"/>
              <a:t> </a:t>
            </a:r>
            <a:r>
              <a:rPr lang="en-US" dirty="0" err="1"/>
              <a:t>hình</a:t>
            </a:r>
            <a:r>
              <a:rPr lang="en-US" dirty="0"/>
              <a:t> </a:t>
            </a:r>
            <a:r>
              <a:rPr lang="en-US" dirty="0" err="1"/>
              <a:t>luồng</a:t>
            </a:r>
            <a:r>
              <a:rPr lang="en-US" dirty="0"/>
              <a:t> </a:t>
            </a:r>
            <a:r>
              <a:rPr lang="en-US" dirty="0" err="1"/>
              <a:t>xử</a:t>
            </a:r>
            <a:r>
              <a:rPr lang="en-US" dirty="0"/>
              <a:t> </a:t>
            </a:r>
            <a:r>
              <a:rPr lang="en-US" dirty="0" err="1"/>
              <a:t>lý</a:t>
            </a:r>
            <a:r>
              <a:rPr lang="en-US" dirty="0"/>
              <a:t> (</a:t>
            </a:r>
            <a:r>
              <a:rPr lang="en-US" dirty="0" err="1"/>
              <a:t>Đó</a:t>
            </a:r>
            <a:r>
              <a:rPr lang="en-US" dirty="0"/>
              <a:t> </a:t>
            </a:r>
            <a:r>
              <a:rPr lang="en-US" dirty="0" err="1"/>
              <a:t>là</a:t>
            </a:r>
            <a:r>
              <a:rPr lang="en-US" dirty="0"/>
              <a:t> </a:t>
            </a:r>
            <a:r>
              <a:rPr lang="en-US" dirty="0" err="1"/>
              <a:t>sơ</a:t>
            </a:r>
            <a:r>
              <a:rPr lang="en-US" dirty="0"/>
              <a:t> </a:t>
            </a:r>
            <a:r>
              <a:rPr lang="en-US" dirty="0" err="1"/>
              <a:t>đồ</a:t>
            </a:r>
            <a:r>
              <a:rPr lang="en-US" dirty="0"/>
              <a:t> </a:t>
            </a:r>
            <a:r>
              <a:rPr lang="en-US" dirty="0" err="1"/>
              <a:t>mô</a:t>
            </a:r>
            <a:r>
              <a:rPr lang="en-US" dirty="0"/>
              <a:t> </a:t>
            </a:r>
            <a:r>
              <a:rPr lang="en-US" dirty="0" err="1"/>
              <a:t>hình</a:t>
            </a:r>
            <a:r>
              <a:rPr lang="en-US" dirty="0"/>
              <a:t> </a:t>
            </a:r>
            <a:r>
              <a:rPr lang="en-US" dirty="0" err="1"/>
              <a:t>hoá</a:t>
            </a:r>
            <a:r>
              <a:rPr lang="en-US" dirty="0"/>
              <a:t> </a:t>
            </a:r>
            <a:r>
              <a:rPr lang="en-US" dirty="0" err="1"/>
              <a:t>hành</a:t>
            </a:r>
            <a:r>
              <a:rPr lang="en-US" dirty="0"/>
              <a:t> vi </a:t>
            </a:r>
            <a:r>
              <a:rPr lang="en-US" dirty="0" err="1"/>
              <a:t>của</a:t>
            </a:r>
            <a:r>
              <a:rPr lang="en-US" dirty="0"/>
              <a:t> </a:t>
            </a:r>
            <a:r>
              <a:rPr lang="en-US" dirty="0" err="1"/>
              <a:t>hệ</a:t>
            </a:r>
            <a:r>
              <a:rPr lang="en-US" dirty="0"/>
              <a:t> </a:t>
            </a:r>
            <a:r>
              <a:rPr lang="en-US" dirty="0" err="1"/>
              <a:t>thống</a:t>
            </a:r>
            <a:r>
              <a:rPr lang="en-US" dirty="0"/>
              <a:t>, </a:t>
            </a:r>
            <a:r>
              <a:rPr lang="en-US" dirty="0" err="1"/>
              <a:t>chứ</a:t>
            </a:r>
            <a:r>
              <a:rPr lang="en-US" dirty="0"/>
              <a:t> </a:t>
            </a:r>
            <a:r>
              <a:rPr lang="en-US" dirty="0" err="1"/>
              <a:t>không</a:t>
            </a:r>
            <a:r>
              <a:rPr lang="en-US" dirty="0"/>
              <a:t> </a:t>
            </a:r>
            <a:r>
              <a:rPr lang="en-US" dirty="0" err="1"/>
              <a:t>phải</a:t>
            </a:r>
            <a:r>
              <a:rPr lang="en-US" dirty="0"/>
              <a:t> </a:t>
            </a:r>
            <a:r>
              <a:rPr lang="en-US" dirty="0" err="1"/>
              <a:t>là</a:t>
            </a:r>
            <a:r>
              <a:rPr lang="en-US" dirty="0"/>
              <a:t> </a:t>
            </a:r>
            <a:r>
              <a:rPr lang="en-US" dirty="0" err="1"/>
              <a:t>sơ</a:t>
            </a:r>
            <a:r>
              <a:rPr lang="en-US" dirty="0"/>
              <a:t> </a:t>
            </a:r>
            <a:r>
              <a:rPr lang="en-US" dirty="0" err="1"/>
              <a:t>đồ</a:t>
            </a:r>
            <a:r>
              <a:rPr lang="en-US" dirty="0"/>
              <a:t> </a:t>
            </a:r>
            <a:r>
              <a:rPr lang="en-US" dirty="0" err="1"/>
              <a:t>mô</a:t>
            </a:r>
            <a:r>
              <a:rPr lang="en-US" dirty="0"/>
              <a:t> </a:t>
            </a:r>
            <a:r>
              <a:rPr lang="en-US" dirty="0" err="1"/>
              <a:t>tả</a:t>
            </a:r>
            <a:r>
              <a:rPr lang="en-US" dirty="0"/>
              <a:t> </a:t>
            </a:r>
            <a:r>
              <a:rPr lang="en-US" dirty="0" err="1"/>
              <a:t>các</a:t>
            </a:r>
            <a:r>
              <a:rPr lang="en-US" dirty="0"/>
              <a:t> </a:t>
            </a:r>
            <a:r>
              <a:rPr lang="en-US" dirty="0" err="1"/>
              <a:t>câu</a:t>
            </a:r>
            <a:r>
              <a:rPr lang="en-US" dirty="0"/>
              <a:t> </a:t>
            </a:r>
            <a:r>
              <a:rPr lang="en-US" dirty="0" err="1"/>
              <a:t>lệnh</a:t>
            </a:r>
            <a:r>
              <a:rPr lang="en-US" dirty="0"/>
              <a:t> </a:t>
            </a:r>
            <a:r>
              <a:rPr lang="en-US" dirty="0" err="1"/>
              <a:t>trong</a:t>
            </a:r>
            <a:r>
              <a:rPr lang="en-US" dirty="0"/>
              <a:t> code).</a:t>
            </a:r>
            <a:endParaRPr lang="en-US" sz="2400" dirty="0"/>
          </a:p>
          <a:p>
            <a:pPr lvl="1"/>
            <a:r>
              <a:rPr lang="en-US" dirty="0" err="1" smtClean="0"/>
              <a:t>Mỗi</a:t>
            </a:r>
            <a:r>
              <a:rPr lang="en-US" dirty="0" smtClean="0"/>
              <a:t> </a:t>
            </a:r>
            <a:r>
              <a:rPr lang="en-US" dirty="0" err="1"/>
              <a:t>rẽ</a:t>
            </a:r>
            <a:r>
              <a:rPr lang="en-US" dirty="0"/>
              <a:t> </a:t>
            </a:r>
            <a:r>
              <a:rPr lang="en-US" dirty="0" err="1"/>
              <a:t>nhánh</a:t>
            </a:r>
            <a:r>
              <a:rPr lang="en-US" dirty="0"/>
              <a:t> </a:t>
            </a:r>
            <a:r>
              <a:rPr lang="en-US" dirty="0" err="1"/>
              <a:t>trong</a:t>
            </a:r>
            <a:r>
              <a:rPr lang="en-US" dirty="0"/>
              <a:t> </a:t>
            </a:r>
            <a:r>
              <a:rPr lang="en-US" dirty="0" err="1"/>
              <a:t>luồng</a:t>
            </a:r>
            <a:r>
              <a:rPr lang="en-US" dirty="0"/>
              <a:t> </a:t>
            </a:r>
            <a:r>
              <a:rPr lang="en-US" dirty="0" err="1"/>
              <a:t>xử</a:t>
            </a:r>
            <a:r>
              <a:rPr lang="en-US" dirty="0"/>
              <a:t> </a:t>
            </a:r>
            <a:r>
              <a:rPr lang="en-US" dirty="0" err="1"/>
              <a:t>ký</a:t>
            </a:r>
            <a:r>
              <a:rPr lang="en-US" dirty="0"/>
              <a:t> </a:t>
            </a:r>
            <a:r>
              <a:rPr lang="en-US" dirty="0" err="1"/>
              <a:t>là</a:t>
            </a:r>
            <a:r>
              <a:rPr lang="en-US" dirty="0"/>
              <a:t> 1 </a:t>
            </a:r>
            <a:r>
              <a:rPr lang="en-US" b="1" dirty="0"/>
              <a:t>TEST CASE</a:t>
            </a:r>
            <a:r>
              <a:rPr lang="en-US" dirty="0"/>
              <a:t>.</a:t>
            </a:r>
            <a:endParaRPr lang="en-US" sz="2400" dirty="0"/>
          </a:p>
          <a:p>
            <a:pPr lvl="1"/>
            <a:r>
              <a:rPr lang="en-US" dirty="0" err="1" smtClean="0"/>
              <a:t>Đây</a:t>
            </a:r>
            <a:r>
              <a:rPr lang="en-US" dirty="0" smtClean="0"/>
              <a:t> </a:t>
            </a:r>
            <a:r>
              <a:rPr lang="en-US" dirty="0" err="1"/>
              <a:t>là</a:t>
            </a:r>
            <a:r>
              <a:rPr lang="en-US" dirty="0"/>
              <a:t> 1 </a:t>
            </a:r>
            <a:r>
              <a:rPr lang="en-US" dirty="0" err="1"/>
              <a:t>kỹ</a:t>
            </a:r>
            <a:r>
              <a:rPr lang="en-US" dirty="0"/>
              <a:t> </a:t>
            </a:r>
            <a:r>
              <a:rPr lang="en-US" dirty="0" err="1"/>
              <a:t>thuật</a:t>
            </a:r>
            <a:r>
              <a:rPr lang="en-US" dirty="0"/>
              <a:t> test </a:t>
            </a:r>
            <a:r>
              <a:rPr lang="en-US" dirty="0" err="1"/>
              <a:t>căn</a:t>
            </a:r>
            <a:r>
              <a:rPr lang="en-US" dirty="0"/>
              <a:t> </a:t>
            </a:r>
            <a:r>
              <a:rPr lang="en-US" dirty="0" err="1"/>
              <a:t>bản</a:t>
            </a:r>
            <a:r>
              <a:rPr lang="en-US" dirty="0"/>
              <a:t>, </a:t>
            </a:r>
            <a:r>
              <a:rPr lang="en-US" dirty="0" err="1"/>
              <a:t>áp</a:t>
            </a:r>
            <a:r>
              <a:rPr lang="en-US" dirty="0"/>
              <a:t> </a:t>
            </a:r>
            <a:r>
              <a:rPr lang="en-US" dirty="0" err="1"/>
              <a:t>dụng</a:t>
            </a:r>
            <a:r>
              <a:rPr lang="en-US" dirty="0"/>
              <a:t> </a:t>
            </a:r>
            <a:r>
              <a:rPr lang="en-US" dirty="0" err="1"/>
              <a:t>hiệu</a:t>
            </a:r>
            <a:r>
              <a:rPr lang="en-US" dirty="0"/>
              <a:t> </a:t>
            </a:r>
            <a:r>
              <a:rPr lang="en-US" dirty="0" err="1"/>
              <a:t>quả</a:t>
            </a:r>
            <a:r>
              <a:rPr lang="en-US" dirty="0"/>
              <a:t> </a:t>
            </a:r>
            <a:r>
              <a:rPr lang="en-US" dirty="0" err="1"/>
              <a:t>được</a:t>
            </a:r>
            <a:r>
              <a:rPr lang="en-US" dirty="0"/>
              <a:t> </a:t>
            </a:r>
            <a:r>
              <a:rPr lang="en-US" dirty="0" err="1"/>
              <a:t>cho</a:t>
            </a:r>
            <a:r>
              <a:rPr lang="en-US" dirty="0"/>
              <a:t> </a:t>
            </a:r>
            <a:r>
              <a:rPr lang="en-US" dirty="0" err="1"/>
              <a:t>hầu</a:t>
            </a:r>
            <a:r>
              <a:rPr lang="en-US" dirty="0"/>
              <a:t> </a:t>
            </a:r>
            <a:r>
              <a:rPr lang="en-US" dirty="0" err="1"/>
              <a:t>hết</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áp</a:t>
            </a:r>
            <a:r>
              <a:rPr lang="en-US" dirty="0"/>
              <a:t> </a:t>
            </a:r>
            <a:r>
              <a:rPr lang="en-US" dirty="0" err="1"/>
              <a:t>dụng</a:t>
            </a:r>
            <a:r>
              <a:rPr lang="en-US" dirty="0"/>
              <a:t> </a:t>
            </a:r>
            <a:r>
              <a:rPr lang="en-US" dirty="0" err="1"/>
              <a:t>được</a:t>
            </a:r>
            <a:r>
              <a:rPr lang="en-US" dirty="0"/>
              <a:t> </a:t>
            </a:r>
            <a:r>
              <a:rPr lang="en-US" dirty="0" err="1"/>
              <a:t>cho</a:t>
            </a:r>
            <a:r>
              <a:rPr lang="en-US" dirty="0"/>
              <a:t> </a:t>
            </a:r>
            <a:r>
              <a:rPr lang="en-US" dirty="0" err="1"/>
              <a:t>mọi</a:t>
            </a:r>
            <a:r>
              <a:rPr lang="en-US" dirty="0"/>
              <a:t> </a:t>
            </a:r>
            <a:r>
              <a:rPr lang="en-US" dirty="0" err="1"/>
              <a:t>giai</a:t>
            </a:r>
            <a:r>
              <a:rPr lang="en-US" dirty="0"/>
              <a:t> </a:t>
            </a:r>
            <a:r>
              <a:rPr lang="en-US" dirty="0" err="1"/>
              <a:t>đoạn</a:t>
            </a:r>
            <a:r>
              <a:rPr lang="en-US" dirty="0"/>
              <a:t> test.</a:t>
            </a:r>
          </a:p>
        </p:txBody>
      </p:sp>
    </p:spTree>
    <p:extLst>
      <p:ext uri="{BB962C8B-B14F-4D97-AF65-F5344CB8AC3E}">
        <p14:creationId xmlns="" xmlns:p14="http://schemas.microsoft.com/office/powerpoint/2010/main" val="25087345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kỹ</a:t>
            </a:r>
            <a:r>
              <a:rPr lang="en-US" dirty="0"/>
              <a:t> </a:t>
            </a:r>
            <a:r>
              <a:rPr lang="en-US" dirty="0" err="1"/>
              <a:t>thuật</a:t>
            </a:r>
            <a:r>
              <a:rPr lang="en-US" dirty="0"/>
              <a:t> </a:t>
            </a:r>
            <a:r>
              <a:rPr lang="en-US" dirty="0" smtClean="0"/>
              <a:t>test(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Data </a:t>
            </a:r>
            <a:r>
              <a:rPr lang="en-US" dirty="0"/>
              <a:t>flow testing – </a:t>
            </a:r>
            <a:r>
              <a:rPr lang="en-US" dirty="0" err="1"/>
              <a:t>Luồng</a:t>
            </a:r>
            <a:r>
              <a:rPr lang="en-US" dirty="0"/>
              <a:t> </a:t>
            </a:r>
            <a:r>
              <a:rPr lang="en-US" dirty="0" err="1"/>
              <a:t>dữ</a:t>
            </a:r>
            <a:r>
              <a:rPr lang="en-US" dirty="0"/>
              <a:t> </a:t>
            </a:r>
            <a:r>
              <a:rPr lang="en-US" dirty="0" err="1" smtClean="0"/>
              <a:t>liệu</a:t>
            </a:r>
            <a:endParaRPr lang="en-US" dirty="0" smtClean="0"/>
          </a:p>
          <a:p>
            <a:pPr lvl="1"/>
            <a:r>
              <a:rPr lang="en-US" dirty="0" err="1" smtClean="0"/>
              <a:t>Áp</a:t>
            </a:r>
            <a:r>
              <a:rPr lang="en-US" dirty="0" smtClean="0"/>
              <a:t> </a:t>
            </a:r>
            <a:r>
              <a:rPr lang="en-US" dirty="0" err="1"/>
              <a:t>dụng</a:t>
            </a:r>
            <a:r>
              <a:rPr lang="en-US" dirty="0"/>
              <a:t> </a:t>
            </a:r>
            <a:r>
              <a:rPr lang="en-US" dirty="0" err="1"/>
              <a:t>cho</a:t>
            </a:r>
            <a:r>
              <a:rPr lang="en-US" dirty="0"/>
              <a:t> </a:t>
            </a:r>
            <a:r>
              <a:rPr lang="en-US" dirty="0" err="1"/>
              <a:t>loại</a:t>
            </a:r>
            <a:r>
              <a:rPr lang="en-US" dirty="0"/>
              <a:t> </a:t>
            </a:r>
            <a:r>
              <a:rPr lang="en-US" dirty="0" err="1"/>
              <a:t>hệ</a:t>
            </a:r>
            <a:r>
              <a:rPr lang="en-US" dirty="0"/>
              <a:t> </a:t>
            </a:r>
            <a:r>
              <a:rPr lang="en-US" dirty="0" err="1"/>
              <a:t>thống</a:t>
            </a:r>
            <a:r>
              <a:rPr lang="en-US" dirty="0"/>
              <a:t> </a:t>
            </a:r>
            <a:r>
              <a:rPr lang="en-US" dirty="0" err="1"/>
              <a:t>đòi</a:t>
            </a:r>
            <a:r>
              <a:rPr lang="en-US" dirty="0"/>
              <a:t> </a:t>
            </a:r>
            <a:r>
              <a:rPr lang="en-US" dirty="0" err="1"/>
              <a:t>hỏi</a:t>
            </a:r>
            <a:r>
              <a:rPr lang="en-US" dirty="0"/>
              <a:t> </a:t>
            </a:r>
            <a:r>
              <a:rPr lang="en-US" dirty="0" err="1"/>
              <a:t>và</a:t>
            </a:r>
            <a:r>
              <a:rPr lang="en-US" dirty="0"/>
              <a:t> </a:t>
            </a:r>
            <a:r>
              <a:rPr lang="en-US" dirty="0" err="1"/>
              <a:t>xử</a:t>
            </a:r>
            <a:r>
              <a:rPr lang="en-US" dirty="0"/>
              <a:t> </a:t>
            </a:r>
            <a:r>
              <a:rPr lang="en-US" dirty="0" err="1"/>
              <a:t>lý</a:t>
            </a:r>
            <a:r>
              <a:rPr lang="en-US" dirty="0"/>
              <a:t> </a:t>
            </a:r>
            <a:r>
              <a:rPr lang="en-US" dirty="0" err="1"/>
              <a:t>nhiều</a:t>
            </a:r>
            <a:r>
              <a:rPr lang="en-US" dirty="0"/>
              <a:t> </a:t>
            </a:r>
            <a:r>
              <a:rPr lang="en-US" dirty="0" err="1"/>
              <a:t>dữ</a:t>
            </a:r>
            <a:r>
              <a:rPr lang="en-US" dirty="0"/>
              <a:t> </a:t>
            </a:r>
            <a:r>
              <a:rPr lang="en-US" dirty="0" err="1"/>
              <a:t>liệu</a:t>
            </a:r>
            <a:r>
              <a:rPr lang="en-US" dirty="0"/>
              <a:t> (data-intensive)</a:t>
            </a:r>
            <a:endParaRPr lang="en-US" sz="2400" dirty="0"/>
          </a:p>
          <a:p>
            <a:pPr lvl="1"/>
            <a:r>
              <a:rPr lang="en-US" dirty="0" err="1" smtClean="0"/>
              <a:t>Phân</a:t>
            </a:r>
            <a:r>
              <a:rPr lang="en-US" dirty="0" smtClean="0"/>
              <a:t> </a:t>
            </a:r>
            <a:r>
              <a:rPr lang="en-US" dirty="0" err="1"/>
              <a:t>loại</a:t>
            </a:r>
            <a:r>
              <a:rPr lang="en-US" dirty="0"/>
              <a:t> </a:t>
            </a:r>
            <a:r>
              <a:rPr lang="en-US" dirty="0" err="1"/>
              <a:t>các</a:t>
            </a:r>
            <a:r>
              <a:rPr lang="en-US" dirty="0"/>
              <a:t> </a:t>
            </a:r>
            <a:r>
              <a:rPr lang="en-US" b="1" dirty="0"/>
              <a:t>TEST CASE</a:t>
            </a:r>
            <a:r>
              <a:rPr lang="en-US" dirty="0"/>
              <a:t> </a:t>
            </a:r>
            <a:r>
              <a:rPr lang="en-US" dirty="0" err="1"/>
              <a:t>theo</a:t>
            </a:r>
            <a:r>
              <a:rPr lang="en-US" dirty="0"/>
              <a:t> </a:t>
            </a:r>
            <a:r>
              <a:rPr lang="en-US" dirty="0" err="1"/>
              <a:t>sơ</a:t>
            </a:r>
            <a:r>
              <a:rPr lang="en-US" dirty="0"/>
              <a:t> </a:t>
            </a:r>
            <a:r>
              <a:rPr lang="en-US" dirty="0" err="1"/>
              <a:t>đồ</a:t>
            </a:r>
            <a:r>
              <a:rPr lang="en-US" dirty="0"/>
              <a:t> </a:t>
            </a:r>
            <a:r>
              <a:rPr lang="en-US" dirty="0" err="1"/>
              <a:t>mô</a:t>
            </a:r>
            <a:r>
              <a:rPr lang="en-US" dirty="0"/>
              <a:t> </a:t>
            </a:r>
            <a:r>
              <a:rPr lang="en-US" dirty="0" err="1"/>
              <a:t>hình</a:t>
            </a:r>
            <a:r>
              <a:rPr lang="en-US" dirty="0"/>
              <a:t> </a:t>
            </a:r>
            <a:r>
              <a:rPr lang="en-US" dirty="0" err="1"/>
              <a:t>luồng</a:t>
            </a:r>
            <a:r>
              <a:rPr lang="en-US" dirty="0"/>
              <a:t> </a:t>
            </a:r>
            <a:r>
              <a:rPr lang="en-US" dirty="0" err="1"/>
              <a:t>dữ</a:t>
            </a:r>
            <a:r>
              <a:rPr lang="en-US" dirty="0"/>
              <a:t> </a:t>
            </a:r>
            <a:r>
              <a:rPr lang="en-US" dirty="0" err="1"/>
              <a:t>liệu</a:t>
            </a:r>
            <a:endParaRPr lang="en-US" sz="2400" dirty="0"/>
          </a:p>
          <a:p>
            <a:pPr lvl="1"/>
            <a:endParaRPr lang="en-US" dirty="0"/>
          </a:p>
        </p:txBody>
      </p:sp>
    </p:spTree>
    <p:extLst>
      <p:ext uri="{BB962C8B-B14F-4D97-AF65-F5344CB8AC3E}">
        <p14:creationId xmlns="" xmlns:p14="http://schemas.microsoft.com/office/powerpoint/2010/main" val="1455832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kỹ</a:t>
            </a:r>
            <a:r>
              <a:rPr lang="en-US" dirty="0"/>
              <a:t> </a:t>
            </a:r>
            <a:r>
              <a:rPr lang="en-US" dirty="0" err="1"/>
              <a:t>thuật</a:t>
            </a:r>
            <a:r>
              <a:rPr lang="en-US" dirty="0"/>
              <a:t> </a:t>
            </a:r>
            <a:r>
              <a:rPr lang="en-US" dirty="0" smtClean="0"/>
              <a:t>test(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Transaction </a:t>
            </a:r>
            <a:r>
              <a:rPr lang="en-US" dirty="0"/>
              <a:t>testing – </a:t>
            </a:r>
            <a:r>
              <a:rPr lang="en-US" dirty="0" err="1"/>
              <a:t>Giao</a:t>
            </a:r>
            <a:r>
              <a:rPr lang="en-US" dirty="0"/>
              <a:t> </a:t>
            </a:r>
            <a:r>
              <a:rPr lang="en-US" dirty="0" err="1" smtClean="0"/>
              <a:t>dịch</a:t>
            </a:r>
            <a:endParaRPr lang="en-US" dirty="0" smtClean="0"/>
          </a:p>
          <a:p>
            <a:pPr lvl="1"/>
            <a:r>
              <a:rPr lang="en-US" dirty="0" smtClean="0"/>
              <a:t> </a:t>
            </a:r>
            <a:r>
              <a:rPr lang="en-US" dirty="0" err="1"/>
              <a:t>Áp</a:t>
            </a:r>
            <a:r>
              <a:rPr lang="en-US" dirty="0"/>
              <a:t> </a:t>
            </a:r>
            <a:r>
              <a:rPr lang="en-US" dirty="0" err="1"/>
              <a:t>dụng</a:t>
            </a:r>
            <a:r>
              <a:rPr lang="en-US" dirty="0"/>
              <a:t> </a:t>
            </a:r>
            <a:r>
              <a:rPr lang="en-US" dirty="0" err="1"/>
              <a:t>cho</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xử</a:t>
            </a:r>
            <a:r>
              <a:rPr lang="en-US" dirty="0"/>
              <a:t> </a:t>
            </a:r>
            <a:r>
              <a:rPr lang="en-US" dirty="0" err="1"/>
              <a:t>lý</a:t>
            </a:r>
            <a:r>
              <a:rPr lang="en-US" dirty="0"/>
              <a:t> </a:t>
            </a:r>
            <a:r>
              <a:rPr lang="en-US" dirty="0" err="1"/>
              <a:t>giao</a:t>
            </a:r>
            <a:r>
              <a:rPr lang="en-US" dirty="0"/>
              <a:t> </a:t>
            </a:r>
            <a:r>
              <a:rPr lang="en-US" dirty="0" err="1"/>
              <a:t>dịch</a:t>
            </a:r>
            <a:r>
              <a:rPr lang="en-US" dirty="0"/>
              <a:t> (</a:t>
            </a:r>
            <a:r>
              <a:rPr lang="en-US" dirty="0" err="1"/>
              <a:t>các</a:t>
            </a:r>
            <a:r>
              <a:rPr lang="en-US" dirty="0"/>
              <a:t> </a:t>
            </a:r>
            <a:r>
              <a:rPr lang="en-US" dirty="0" err="1"/>
              <a:t>giao</a:t>
            </a:r>
            <a:r>
              <a:rPr lang="en-US" dirty="0"/>
              <a:t> </a:t>
            </a:r>
            <a:r>
              <a:rPr lang="en-US" dirty="0" err="1"/>
              <a:t>dịch</a:t>
            </a:r>
            <a:r>
              <a:rPr lang="en-US" dirty="0"/>
              <a:t> </a:t>
            </a:r>
            <a:r>
              <a:rPr lang="en-US" dirty="0" err="1"/>
              <a:t>trong</a:t>
            </a:r>
            <a:r>
              <a:rPr lang="en-US" dirty="0"/>
              <a:t> </a:t>
            </a:r>
            <a:r>
              <a:rPr lang="en-US" dirty="0" err="1"/>
              <a:t>ngân</a:t>
            </a:r>
            <a:r>
              <a:rPr lang="en-US" dirty="0"/>
              <a:t> </a:t>
            </a:r>
            <a:r>
              <a:rPr lang="en-US" dirty="0" err="1"/>
              <a:t>hàng</a:t>
            </a:r>
            <a:r>
              <a:rPr lang="en-US" dirty="0"/>
              <a:t>, </a:t>
            </a:r>
            <a:r>
              <a:rPr lang="en-US" dirty="0" err="1"/>
              <a:t>đặt</a:t>
            </a:r>
            <a:r>
              <a:rPr lang="en-US" dirty="0"/>
              <a:t> </a:t>
            </a:r>
            <a:r>
              <a:rPr lang="en-US" dirty="0" err="1"/>
              <a:t>vé</a:t>
            </a:r>
            <a:r>
              <a:rPr lang="en-US" dirty="0"/>
              <a:t> </a:t>
            </a:r>
            <a:r>
              <a:rPr lang="en-US" dirty="0" err="1"/>
              <a:t>máy</a:t>
            </a:r>
            <a:r>
              <a:rPr lang="en-US" dirty="0"/>
              <a:t> bay, </a:t>
            </a:r>
            <a:r>
              <a:rPr lang="en-US" dirty="0" err="1"/>
              <a:t>đặt</a:t>
            </a:r>
            <a:r>
              <a:rPr lang="en-US" dirty="0"/>
              <a:t> </a:t>
            </a:r>
            <a:r>
              <a:rPr lang="en-US" dirty="0" err="1"/>
              <a:t>phòng</a:t>
            </a:r>
            <a:r>
              <a:rPr lang="en-US" dirty="0"/>
              <a:t> </a:t>
            </a:r>
            <a:r>
              <a:rPr lang="en-US" dirty="0" err="1"/>
              <a:t>khách</a:t>
            </a:r>
            <a:r>
              <a:rPr lang="en-US" dirty="0"/>
              <a:t> </a:t>
            </a:r>
            <a:r>
              <a:rPr lang="en-US" dirty="0" err="1"/>
              <a:t>sạn</a:t>
            </a:r>
            <a:r>
              <a:rPr lang="en-US" dirty="0"/>
              <a:t>…)</a:t>
            </a:r>
            <a:endParaRPr lang="en-US" sz="2400" dirty="0"/>
          </a:p>
          <a:p>
            <a:pPr lvl="1"/>
            <a:r>
              <a:rPr lang="en-US" dirty="0" err="1" smtClean="0"/>
              <a:t>Phân</a:t>
            </a:r>
            <a:r>
              <a:rPr lang="en-US" dirty="0" smtClean="0"/>
              <a:t> </a:t>
            </a:r>
            <a:r>
              <a:rPr lang="en-US" dirty="0" err="1"/>
              <a:t>loại</a:t>
            </a:r>
            <a:r>
              <a:rPr lang="en-US" dirty="0"/>
              <a:t> </a:t>
            </a:r>
            <a:r>
              <a:rPr lang="en-US" b="1" dirty="0"/>
              <a:t>TEST CASE</a:t>
            </a:r>
            <a:r>
              <a:rPr lang="en-US" dirty="0"/>
              <a:t> </a:t>
            </a:r>
            <a:r>
              <a:rPr lang="en-US" dirty="0" err="1"/>
              <a:t>theo</a:t>
            </a:r>
            <a:r>
              <a:rPr lang="en-US" dirty="0"/>
              <a:t> </a:t>
            </a:r>
            <a:r>
              <a:rPr lang="en-US" dirty="0" err="1"/>
              <a:t>loại</a:t>
            </a:r>
            <a:r>
              <a:rPr lang="en-US" dirty="0"/>
              <a:t> </a:t>
            </a:r>
            <a:r>
              <a:rPr lang="en-US" dirty="0" err="1"/>
              <a:t>các</a:t>
            </a:r>
            <a:r>
              <a:rPr lang="en-US" dirty="0"/>
              <a:t> </a:t>
            </a:r>
            <a:r>
              <a:rPr lang="en-US" dirty="0" err="1"/>
              <a:t>giao</a:t>
            </a:r>
            <a:r>
              <a:rPr lang="en-US" dirty="0"/>
              <a:t> </a:t>
            </a:r>
            <a:r>
              <a:rPr lang="en-US" dirty="0" err="1"/>
              <a:t>dịch</a:t>
            </a:r>
            <a:r>
              <a:rPr lang="en-US" dirty="0"/>
              <a:t>, </a:t>
            </a:r>
            <a:r>
              <a:rPr lang="en-US" dirty="0" err="1"/>
              <a:t>chú</a:t>
            </a:r>
            <a:r>
              <a:rPr lang="en-US" dirty="0"/>
              <a:t> </a:t>
            </a:r>
            <a:r>
              <a:rPr lang="en-US" dirty="0" err="1"/>
              <a:t>trọng</a:t>
            </a:r>
            <a:r>
              <a:rPr lang="en-US" dirty="0"/>
              <a:t> </a:t>
            </a:r>
            <a:r>
              <a:rPr lang="en-US" dirty="0" err="1"/>
              <a:t>việc</a:t>
            </a:r>
            <a:r>
              <a:rPr lang="en-US" dirty="0"/>
              <a:t> </a:t>
            </a:r>
            <a:r>
              <a:rPr lang="en-US" dirty="0" err="1"/>
              <a:t>xác</a:t>
            </a:r>
            <a:r>
              <a:rPr lang="en-US" dirty="0"/>
              <a:t> </a:t>
            </a:r>
            <a:r>
              <a:rPr lang="en-US" dirty="0" err="1"/>
              <a:t>định</a:t>
            </a:r>
            <a:r>
              <a:rPr lang="en-US" dirty="0"/>
              <a:t> </a:t>
            </a:r>
            <a:r>
              <a:rPr lang="en-US" dirty="0" err="1"/>
              <a:t>điểm</a:t>
            </a:r>
            <a:r>
              <a:rPr lang="en-US" dirty="0"/>
              <a:t> </a:t>
            </a:r>
            <a:r>
              <a:rPr lang="en-US" dirty="0" err="1"/>
              <a:t>khởi</a:t>
            </a:r>
            <a:r>
              <a:rPr lang="en-US" dirty="0"/>
              <a:t> </a:t>
            </a:r>
            <a:r>
              <a:rPr lang="en-US" dirty="0" err="1"/>
              <a:t>đầu</a:t>
            </a:r>
            <a:r>
              <a:rPr lang="en-US" dirty="0"/>
              <a:t>, </a:t>
            </a:r>
            <a:r>
              <a:rPr lang="en-US" dirty="0" err="1"/>
              <a:t>điểm</a:t>
            </a:r>
            <a:r>
              <a:rPr lang="en-US" dirty="0"/>
              <a:t> </a:t>
            </a:r>
            <a:r>
              <a:rPr lang="en-US" dirty="0" err="1"/>
              <a:t>kết</a:t>
            </a:r>
            <a:r>
              <a:rPr lang="en-US" dirty="0"/>
              <a:t> </a:t>
            </a:r>
            <a:r>
              <a:rPr lang="en-US" dirty="0" err="1"/>
              <a:t>thúc</a:t>
            </a:r>
            <a:r>
              <a:rPr lang="en-US" dirty="0"/>
              <a:t>, </a:t>
            </a:r>
            <a:r>
              <a:rPr lang="en-US" dirty="0" err="1"/>
              <a:t>và</a:t>
            </a:r>
            <a:r>
              <a:rPr lang="en-US" dirty="0"/>
              <a:t> </a:t>
            </a:r>
            <a:r>
              <a:rPr lang="en-US" dirty="0" err="1"/>
              <a:t>hàng</a:t>
            </a:r>
            <a:r>
              <a:rPr lang="en-US" dirty="0"/>
              <a:t> </a:t>
            </a:r>
            <a:r>
              <a:rPr lang="en-US" dirty="0" err="1"/>
              <a:t>đợi</a:t>
            </a:r>
            <a:r>
              <a:rPr lang="en-US" dirty="0"/>
              <a:t> </a:t>
            </a:r>
            <a:r>
              <a:rPr lang="en-US" dirty="0" err="1"/>
              <a:t>các</a:t>
            </a:r>
            <a:r>
              <a:rPr lang="en-US" dirty="0"/>
              <a:t> </a:t>
            </a:r>
            <a:r>
              <a:rPr lang="en-US" dirty="0" err="1"/>
              <a:t>điểm</a:t>
            </a:r>
            <a:r>
              <a:rPr lang="en-US" dirty="0"/>
              <a:t> </a:t>
            </a:r>
            <a:r>
              <a:rPr lang="en-US" dirty="0" err="1"/>
              <a:t>giao</a:t>
            </a:r>
            <a:r>
              <a:rPr lang="en-US" dirty="0"/>
              <a:t> </a:t>
            </a:r>
            <a:r>
              <a:rPr lang="en-US" dirty="0" err="1"/>
              <a:t>dịch</a:t>
            </a:r>
            <a:r>
              <a:rPr lang="en-US" dirty="0"/>
              <a:t> </a:t>
            </a:r>
            <a:r>
              <a:rPr lang="en-US" dirty="0" err="1"/>
              <a:t>cần</a:t>
            </a:r>
            <a:r>
              <a:rPr lang="en-US" dirty="0"/>
              <a:t> </a:t>
            </a:r>
            <a:r>
              <a:rPr lang="en-US" dirty="0" err="1"/>
              <a:t>xử</a:t>
            </a:r>
            <a:r>
              <a:rPr lang="en-US" dirty="0"/>
              <a:t> </a:t>
            </a:r>
            <a:r>
              <a:rPr lang="en-US" dirty="0" err="1"/>
              <a:t>lý</a:t>
            </a:r>
            <a:r>
              <a:rPr lang="en-US" dirty="0"/>
              <a:t>.</a:t>
            </a:r>
          </a:p>
        </p:txBody>
      </p:sp>
    </p:spTree>
    <p:extLst>
      <p:ext uri="{BB962C8B-B14F-4D97-AF65-F5344CB8AC3E}">
        <p14:creationId xmlns="" xmlns:p14="http://schemas.microsoft.com/office/powerpoint/2010/main" val="33912240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kỹ</a:t>
            </a:r>
            <a:r>
              <a:rPr lang="en-US" dirty="0"/>
              <a:t> </a:t>
            </a:r>
            <a:r>
              <a:rPr lang="en-US" dirty="0" err="1"/>
              <a:t>thuật</a:t>
            </a:r>
            <a:r>
              <a:rPr lang="en-US" dirty="0"/>
              <a:t> </a:t>
            </a:r>
            <a:r>
              <a:rPr lang="en-US" dirty="0" smtClean="0"/>
              <a:t>test(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a:t>Syntax testing – </a:t>
            </a:r>
            <a:r>
              <a:rPr lang="en-US" dirty="0" err="1"/>
              <a:t>Cú</a:t>
            </a:r>
            <a:r>
              <a:rPr lang="en-US" dirty="0"/>
              <a:t> </a:t>
            </a:r>
            <a:r>
              <a:rPr lang="en-US" dirty="0" err="1" smtClean="0"/>
              <a:t>pháp</a:t>
            </a:r>
            <a:endParaRPr lang="en-US" dirty="0" smtClean="0"/>
          </a:p>
          <a:p>
            <a:pPr lvl="1"/>
            <a:r>
              <a:rPr lang="en-US" dirty="0" err="1"/>
              <a:t>Áp</a:t>
            </a:r>
            <a:r>
              <a:rPr lang="en-US" dirty="0"/>
              <a:t> </a:t>
            </a:r>
            <a:r>
              <a:rPr lang="en-US" dirty="0" err="1"/>
              <a:t>dụng</a:t>
            </a:r>
            <a:r>
              <a:rPr lang="en-US" dirty="0"/>
              <a:t> test </a:t>
            </a:r>
            <a:r>
              <a:rPr lang="en-US" dirty="0" err="1"/>
              <a:t>các</a:t>
            </a:r>
            <a:r>
              <a:rPr lang="en-US" dirty="0"/>
              <a:t> </a:t>
            </a:r>
            <a:r>
              <a:rPr lang="en-US" dirty="0" err="1"/>
              <a:t>câu</a:t>
            </a:r>
            <a:r>
              <a:rPr lang="en-US" dirty="0"/>
              <a:t> </a:t>
            </a:r>
            <a:r>
              <a:rPr lang="en-US" dirty="0" err="1"/>
              <a:t>lệnh</a:t>
            </a:r>
            <a:r>
              <a:rPr lang="en-US" dirty="0"/>
              <a:t>, </a:t>
            </a:r>
            <a:r>
              <a:rPr lang="en-US" dirty="0" err="1"/>
              <a:t>các</a:t>
            </a:r>
            <a:r>
              <a:rPr lang="en-US" dirty="0"/>
              <a:t> </a:t>
            </a:r>
            <a:r>
              <a:rPr lang="en-US" dirty="0" err="1"/>
              <a:t>trường</a:t>
            </a:r>
            <a:r>
              <a:rPr lang="en-US" dirty="0"/>
              <a:t> </a:t>
            </a:r>
            <a:r>
              <a:rPr lang="en-US" dirty="0" err="1"/>
              <a:t>toán</a:t>
            </a:r>
            <a:r>
              <a:rPr lang="en-US" dirty="0"/>
              <a:t> </a:t>
            </a:r>
            <a:r>
              <a:rPr lang="en-US" dirty="0" err="1"/>
              <a:t>tử</a:t>
            </a:r>
            <a:r>
              <a:rPr lang="en-US" dirty="0"/>
              <a:t> </a:t>
            </a:r>
            <a:r>
              <a:rPr lang="en-US" dirty="0" err="1"/>
              <a:t>có</a:t>
            </a:r>
            <a:r>
              <a:rPr lang="en-US" dirty="0"/>
              <a:t> </a:t>
            </a:r>
            <a:r>
              <a:rPr lang="en-US" dirty="0" err="1"/>
              <a:t>định</a:t>
            </a:r>
            <a:r>
              <a:rPr lang="en-US" dirty="0"/>
              <a:t> </a:t>
            </a:r>
            <a:r>
              <a:rPr lang="en-US" dirty="0" err="1"/>
              <a:t>dạng</a:t>
            </a:r>
            <a:r>
              <a:rPr lang="en-US" dirty="0"/>
              <a:t> </a:t>
            </a:r>
            <a:r>
              <a:rPr lang="en-US" dirty="0" err="1"/>
              <a:t>xác</a:t>
            </a:r>
            <a:r>
              <a:rPr lang="en-US" dirty="0"/>
              <a:t> </a:t>
            </a:r>
            <a:r>
              <a:rPr lang="en-US" dirty="0" err="1"/>
              <a:t>định</a:t>
            </a:r>
            <a:r>
              <a:rPr lang="en-US" dirty="0"/>
              <a:t>.</a:t>
            </a:r>
            <a:endParaRPr lang="en-US" sz="2400" dirty="0"/>
          </a:p>
          <a:p>
            <a:pPr lvl="1"/>
            <a:r>
              <a:rPr lang="en-US" dirty="0" err="1" smtClean="0"/>
              <a:t>Phân</a:t>
            </a:r>
            <a:r>
              <a:rPr lang="en-US" dirty="0" smtClean="0"/>
              <a:t> </a:t>
            </a:r>
            <a:r>
              <a:rPr lang="en-US" dirty="0" err="1"/>
              <a:t>tích</a:t>
            </a:r>
            <a:r>
              <a:rPr lang="en-US" dirty="0"/>
              <a:t>, </a:t>
            </a:r>
            <a:r>
              <a:rPr lang="en-US" dirty="0" err="1"/>
              <a:t>nắm</a:t>
            </a:r>
            <a:r>
              <a:rPr lang="en-US" dirty="0"/>
              <a:t> </a:t>
            </a:r>
            <a:r>
              <a:rPr lang="en-US" dirty="0" err="1"/>
              <a:t>rõ</a:t>
            </a:r>
            <a:r>
              <a:rPr lang="en-US" dirty="0"/>
              <a:t> </a:t>
            </a:r>
            <a:r>
              <a:rPr lang="en-US" dirty="0" err="1"/>
              <a:t>các</a:t>
            </a:r>
            <a:r>
              <a:rPr lang="en-US" dirty="0"/>
              <a:t> </a:t>
            </a:r>
            <a:r>
              <a:rPr lang="en-US" dirty="0" err="1"/>
              <a:t>cú</a:t>
            </a:r>
            <a:r>
              <a:rPr lang="en-US" dirty="0"/>
              <a:t> </a:t>
            </a:r>
            <a:r>
              <a:rPr lang="en-US" dirty="0" err="1"/>
              <a:t>pháp</a:t>
            </a:r>
            <a:r>
              <a:rPr lang="en-US" dirty="0"/>
              <a:t> </a:t>
            </a:r>
            <a:r>
              <a:rPr lang="en-US" dirty="0" err="1"/>
              <a:t>để</a:t>
            </a:r>
            <a:r>
              <a:rPr lang="en-US" dirty="0"/>
              <a:t> </a:t>
            </a:r>
            <a:r>
              <a:rPr lang="en-US" dirty="0" err="1"/>
              <a:t>thiết</a:t>
            </a:r>
            <a:r>
              <a:rPr lang="en-US" dirty="0"/>
              <a:t> </a:t>
            </a:r>
            <a:r>
              <a:rPr lang="en-US" dirty="0" err="1"/>
              <a:t>kế</a:t>
            </a:r>
            <a:r>
              <a:rPr lang="en-US" dirty="0"/>
              <a:t> </a:t>
            </a:r>
            <a:r>
              <a:rPr lang="en-US" dirty="0" err="1"/>
              <a:t>các</a:t>
            </a:r>
            <a:r>
              <a:rPr lang="en-US" dirty="0"/>
              <a:t> </a:t>
            </a:r>
            <a:r>
              <a:rPr lang="en-US" b="1" dirty="0"/>
              <a:t>TEST CASE</a:t>
            </a:r>
            <a:r>
              <a:rPr lang="en-US" dirty="0"/>
              <a:t>, </a:t>
            </a:r>
            <a:r>
              <a:rPr lang="en-US" dirty="0" err="1"/>
              <a:t>sử</a:t>
            </a:r>
            <a:r>
              <a:rPr lang="en-US" dirty="0"/>
              <a:t> </a:t>
            </a:r>
            <a:r>
              <a:rPr lang="en-US" dirty="0" err="1"/>
              <a:t>dụng</a:t>
            </a:r>
            <a:r>
              <a:rPr lang="en-US" dirty="0"/>
              <a:t> </a:t>
            </a:r>
            <a:r>
              <a:rPr lang="en-US" dirty="0" err="1"/>
              <a:t>kỹ</a:t>
            </a:r>
            <a:r>
              <a:rPr lang="en-US" dirty="0"/>
              <a:t> </a:t>
            </a:r>
            <a:r>
              <a:rPr lang="en-US" dirty="0" err="1"/>
              <a:t>thuật</a:t>
            </a:r>
            <a:r>
              <a:rPr lang="en-US" dirty="0"/>
              <a:t> </a:t>
            </a:r>
            <a:r>
              <a:rPr lang="en-US" dirty="0" err="1"/>
              <a:t>phân</a:t>
            </a:r>
            <a:r>
              <a:rPr lang="en-US" dirty="0"/>
              <a:t> </a:t>
            </a:r>
            <a:r>
              <a:rPr lang="en-US" dirty="0" err="1"/>
              <a:t>lớp</a:t>
            </a:r>
            <a:r>
              <a:rPr lang="en-US" dirty="0"/>
              <a:t> </a:t>
            </a:r>
            <a:r>
              <a:rPr lang="en-US" dirty="0" err="1"/>
              <a:t>tương</a:t>
            </a:r>
            <a:r>
              <a:rPr lang="en-US" dirty="0"/>
              <a:t> </a:t>
            </a:r>
            <a:r>
              <a:rPr lang="en-US" dirty="0" err="1"/>
              <a:t>đương</a:t>
            </a:r>
            <a:r>
              <a:rPr lang="en-US" dirty="0"/>
              <a:t>, </a:t>
            </a:r>
            <a:r>
              <a:rPr lang="en-US" dirty="0" err="1"/>
              <a:t>và</a:t>
            </a:r>
            <a:r>
              <a:rPr lang="en-US" dirty="0"/>
              <a:t> </a:t>
            </a:r>
            <a:r>
              <a:rPr lang="en-US" dirty="0" err="1"/>
              <a:t>theo</a:t>
            </a:r>
            <a:r>
              <a:rPr lang="en-US" dirty="0"/>
              <a:t> </a:t>
            </a:r>
            <a:r>
              <a:rPr lang="en-US" dirty="0" err="1"/>
              <a:t>loại</a:t>
            </a:r>
            <a:r>
              <a:rPr lang="en-US" dirty="0"/>
              <a:t> </a:t>
            </a:r>
            <a:r>
              <a:rPr lang="en-US" dirty="0" err="1"/>
              <a:t>đúng</a:t>
            </a:r>
            <a:r>
              <a:rPr lang="en-US" dirty="0"/>
              <a:t> </a:t>
            </a:r>
            <a:r>
              <a:rPr lang="en-US" dirty="0" err="1"/>
              <a:t>hoặc</a:t>
            </a:r>
            <a:r>
              <a:rPr lang="en-US" dirty="0"/>
              <a:t> </a:t>
            </a:r>
            <a:r>
              <a:rPr lang="en-US" dirty="0" err="1"/>
              <a:t>sai</a:t>
            </a:r>
            <a:r>
              <a:rPr lang="en-US" dirty="0"/>
              <a:t> </a:t>
            </a:r>
            <a:r>
              <a:rPr lang="en-US" dirty="0" err="1"/>
              <a:t>cú</a:t>
            </a:r>
            <a:r>
              <a:rPr lang="en-US" dirty="0"/>
              <a:t> </a:t>
            </a:r>
            <a:r>
              <a:rPr lang="en-US" dirty="0" err="1"/>
              <a:t>pháp</a:t>
            </a:r>
            <a:r>
              <a:rPr lang="en-US" dirty="0"/>
              <a:t>.</a:t>
            </a:r>
          </a:p>
        </p:txBody>
      </p:sp>
    </p:spTree>
    <p:extLst>
      <p:ext uri="{BB962C8B-B14F-4D97-AF65-F5344CB8AC3E}">
        <p14:creationId xmlns="" xmlns:p14="http://schemas.microsoft.com/office/powerpoint/2010/main" val="4043921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kỹ</a:t>
            </a:r>
            <a:r>
              <a:rPr lang="en-US" dirty="0"/>
              <a:t> </a:t>
            </a:r>
            <a:r>
              <a:rPr lang="en-US" dirty="0" err="1"/>
              <a:t>thuật</a:t>
            </a:r>
            <a:r>
              <a:rPr lang="en-US" dirty="0"/>
              <a:t> </a:t>
            </a:r>
            <a:r>
              <a:rPr lang="en-US" dirty="0" smtClean="0"/>
              <a:t>test(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a:t>State </a:t>
            </a:r>
            <a:r>
              <a:rPr lang="en-US" dirty="0" smtClean="0"/>
              <a:t>machine </a:t>
            </a:r>
            <a:r>
              <a:rPr lang="en-US" dirty="0"/>
              <a:t>testing – </a:t>
            </a:r>
            <a:r>
              <a:rPr lang="en-US" dirty="0" err="1"/>
              <a:t>Trạng</a:t>
            </a:r>
            <a:r>
              <a:rPr lang="en-US" dirty="0"/>
              <a:t> </a:t>
            </a:r>
            <a:r>
              <a:rPr lang="en-US" dirty="0" err="1" smtClean="0"/>
              <a:t>thái</a:t>
            </a:r>
            <a:endParaRPr lang="en-US" dirty="0" smtClean="0"/>
          </a:p>
          <a:p>
            <a:pPr lvl="1"/>
            <a:r>
              <a:rPr lang="en-US" dirty="0" err="1"/>
              <a:t>Áp</a:t>
            </a:r>
            <a:r>
              <a:rPr lang="en-US" dirty="0"/>
              <a:t> </a:t>
            </a:r>
            <a:r>
              <a:rPr lang="en-US" dirty="0" err="1"/>
              <a:t>dụng</a:t>
            </a:r>
            <a:r>
              <a:rPr lang="en-US" dirty="0"/>
              <a:t> </a:t>
            </a:r>
            <a:r>
              <a:rPr lang="en-US" dirty="0" err="1"/>
              <a:t>cho</a:t>
            </a:r>
            <a:r>
              <a:rPr lang="en-US" dirty="0"/>
              <a:t> </a:t>
            </a:r>
            <a:r>
              <a:rPr lang="en-US" dirty="0" err="1"/>
              <a:t>loại</a:t>
            </a:r>
            <a:r>
              <a:rPr lang="en-US" dirty="0"/>
              <a:t> </a:t>
            </a:r>
            <a:r>
              <a:rPr lang="en-US" dirty="0" err="1"/>
              <a:t>hệ</a:t>
            </a:r>
            <a:r>
              <a:rPr lang="en-US" dirty="0"/>
              <a:t> </a:t>
            </a:r>
            <a:r>
              <a:rPr lang="en-US" dirty="0" err="1"/>
              <a:t>thống</a:t>
            </a:r>
            <a:r>
              <a:rPr lang="en-US" dirty="0"/>
              <a:t> </a:t>
            </a:r>
            <a:r>
              <a:rPr lang="en-US" dirty="0" err="1"/>
              <a:t>có</a:t>
            </a:r>
            <a:r>
              <a:rPr lang="en-US" dirty="0"/>
              <a:t> </a:t>
            </a:r>
            <a:r>
              <a:rPr lang="en-US" dirty="0" err="1"/>
              <a:t>đặc</a:t>
            </a:r>
            <a:r>
              <a:rPr lang="en-US" dirty="0"/>
              <a:t> </a:t>
            </a:r>
            <a:r>
              <a:rPr lang="en-US" dirty="0" err="1"/>
              <a:t>trưng</a:t>
            </a:r>
            <a:r>
              <a:rPr lang="en-US" dirty="0"/>
              <a:t> </a:t>
            </a:r>
            <a:r>
              <a:rPr lang="en-US" dirty="0" err="1"/>
              <a:t>chuyển</a:t>
            </a:r>
            <a:r>
              <a:rPr lang="en-US" dirty="0"/>
              <a:t> </a:t>
            </a:r>
            <a:r>
              <a:rPr lang="en-US" dirty="0" err="1"/>
              <a:t>đổi</a:t>
            </a:r>
            <a:r>
              <a:rPr lang="en-US" dirty="0"/>
              <a:t> </a:t>
            </a:r>
            <a:r>
              <a:rPr lang="en-US" dirty="0" err="1"/>
              <a:t>trạng</a:t>
            </a:r>
            <a:r>
              <a:rPr lang="en-US" dirty="0"/>
              <a:t> </a:t>
            </a:r>
            <a:r>
              <a:rPr lang="en-US" dirty="0" err="1"/>
              <a:t>thái</a:t>
            </a:r>
            <a:r>
              <a:rPr lang="en-US" dirty="0"/>
              <a:t>, </a:t>
            </a:r>
            <a:r>
              <a:rPr lang="en-US" dirty="0" err="1"/>
              <a:t>các</a:t>
            </a:r>
            <a:r>
              <a:rPr lang="en-US" dirty="0"/>
              <a:t> “menu driven application” – </a:t>
            </a:r>
            <a:r>
              <a:rPr lang="en-US" dirty="0" err="1"/>
              <a:t>Chương</a:t>
            </a:r>
            <a:r>
              <a:rPr lang="en-US" dirty="0"/>
              <a:t> </a:t>
            </a:r>
            <a:r>
              <a:rPr lang="en-US" dirty="0" err="1"/>
              <a:t>trình</a:t>
            </a:r>
            <a:r>
              <a:rPr lang="en-US" dirty="0"/>
              <a:t> </a:t>
            </a:r>
            <a:r>
              <a:rPr lang="en-US" dirty="0" err="1"/>
              <a:t>điều</a:t>
            </a:r>
            <a:r>
              <a:rPr lang="en-US" dirty="0"/>
              <a:t> </a:t>
            </a:r>
            <a:r>
              <a:rPr lang="en-US" dirty="0" err="1"/>
              <a:t>khiển</a:t>
            </a:r>
            <a:r>
              <a:rPr lang="en-US" dirty="0"/>
              <a:t> </a:t>
            </a:r>
            <a:r>
              <a:rPr lang="en-US" dirty="0" err="1"/>
              <a:t>bằng</a:t>
            </a:r>
            <a:r>
              <a:rPr lang="en-US" dirty="0"/>
              <a:t> </a:t>
            </a:r>
            <a:r>
              <a:rPr lang="en-US" dirty="0" err="1"/>
              <a:t>trình</a:t>
            </a:r>
            <a:r>
              <a:rPr lang="en-US" dirty="0"/>
              <a:t> </a:t>
            </a:r>
            <a:r>
              <a:rPr lang="en-US" dirty="0" err="1"/>
              <a:t>đơn</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thiết</a:t>
            </a:r>
            <a:r>
              <a:rPr lang="en-US" dirty="0"/>
              <a:t> </a:t>
            </a:r>
            <a:r>
              <a:rPr lang="en-US" dirty="0" err="1"/>
              <a:t>kế</a:t>
            </a:r>
            <a:r>
              <a:rPr lang="en-US" dirty="0"/>
              <a:t> </a:t>
            </a:r>
            <a:r>
              <a:rPr lang="en-US" dirty="0" err="1"/>
              <a:t>bằng</a:t>
            </a:r>
            <a:r>
              <a:rPr lang="en-US" dirty="0"/>
              <a:t> </a:t>
            </a:r>
            <a:r>
              <a:rPr lang="en-US" dirty="0" err="1"/>
              <a:t>phương</a:t>
            </a:r>
            <a:r>
              <a:rPr lang="en-US" dirty="0"/>
              <a:t> </a:t>
            </a:r>
            <a:r>
              <a:rPr lang="en-US" dirty="0" err="1"/>
              <a:t>pháp</a:t>
            </a:r>
            <a:r>
              <a:rPr lang="en-US" dirty="0"/>
              <a:t> </a:t>
            </a:r>
            <a:r>
              <a:rPr lang="en-US" dirty="0" err="1"/>
              <a:t>hướng</a:t>
            </a:r>
            <a:r>
              <a:rPr lang="en-US" dirty="0"/>
              <a:t> </a:t>
            </a:r>
            <a:r>
              <a:rPr lang="en-US" dirty="0" err="1"/>
              <a:t>đối</a:t>
            </a:r>
            <a:r>
              <a:rPr lang="en-US" dirty="0"/>
              <a:t> </a:t>
            </a:r>
            <a:r>
              <a:rPr lang="en-US" dirty="0" err="1"/>
              <a:t>tượng</a:t>
            </a:r>
            <a:r>
              <a:rPr lang="en-US" dirty="0"/>
              <a:t>.</a:t>
            </a:r>
            <a:endParaRPr lang="en-US" sz="2400" dirty="0"/>
          </a:p>
          <a:p>
            <a:pPr lvl="1"/>
            <a:r>
              <a:rPr lang="en-US" dirty="0" err="1" smtClean="0"/>
              <a:t>Các</a:t>
            </a:r>
            <a:r>
              <a:rPr lang="en-US" dirty="0" smtClean="0"/>
              <a:t> </a:t>
            </a:r>
            <a:r>
              <a:rPr lang="en-US" b="1" dirty="0"/>
              <a:t>TEST CASE</a:t>
            </a:r>
            <a:r>
              <a:rPr lang="en-US" dirty="0"/>
              <a:t> </a:t>
            </a:r>
            <a:r>
              <a:rPr lang="en-US" dirty="0" err="1"/>
              <a:t>được</a:t>
            </a:r>
            <a:r>
              <a:rPr lang="en-US" dirty="0"/>
              <a:t> </a:t>
            </a:r>
            <a:r>
              <a:rPr lang="en-US" dirty="0" err="1"/>
              <a:t>phân</a:t>
            </a:r>
            <a:r>
              <a:rPr lang="en-US" dirty="0"/>
              <a:t> </a:t>
            </a:r>
            <a:r>
              <a:rPr lang="en-US" dirty="0" err="1"/>
              <a:t>loại</a:t>
            </a:r>
            <a:r>
              <a:rPr lang="en-US" dirty="0"/>
              <a:t> </a:t>
            </a:r>
            <a:r>
              <a:rPr lang="en-US" dirty="0" err="1"/>
              <a:t>từ</a:t>
            </a:r>
            <a:r>
              <a:rPr lang="en-US" dirty="0"/>
              <a:t> </a:t>
            </a:r>
            <a:r>
              <a:rPr lang="en-US" dirty="0" err="1"/>
              <a:t>việc</a:t>
            </a:r>
            <a:r>
              <a:rPr lang="en-US" dirty="0"/>
              <a:t> </a:t>
            </a:r>
            <a:r>
              <a:rPr lang="en-US" dirty="0" err="1"/>
              <a:t>lập</a:t>
            </a:r>
            <a:r>
              <a:rPr lang="en-US" dirty="0"/>
              <a:t> </a:t>
            </a:r>
            <a:r>
              <a:rPr lang="en-US" dirty="0" err="1"/>
              <a:t>các</a:t>
            </a:r>
            <a:r>
              <a:rPr lang="en-US" dirty="0"/>
              <a:t> </a:t>
            </a:r>
            <a:r>
              <a:rPr lang="en-US" dirty="0" err="1"/>
              <a:t>biểu</a:t>
            </a:r>
            <a:r>
              <a:rPr lang="en-US" dirty="0"/>
              <a:t> </a:t>
            </a:r>
            <a:r>
              <a:rPr lang="en-US" dirty="0" err="1"/>
              <a:t>đồ</a:t>
            </a:r>
            <a:r>
              <a:rPr lang="en-US" dirty="0"/>
              <a:t> </a:t>
            </a:r>
            <a:r>
              <a:rPr lang="en-US" dirty="0" err="1"/>
              <a:t>chuyển</a:t>
            </a:r>
            <a:r>
              <a:rPr lang="en-US" dirty="0"/>
              <a:t> </a:t>
            </a:r>
            <a:r>
              <a:rPr lang="en-US" dirty="0" err="1"/>
              <a:t>đổi</a:t>
            </a:r>
            <a:r>
              <a:rPr lang="en-US" dirty="0"/>
              <a:t> </a:t>
            </a:r>
            <a:r>
              <a:rPr lang="en-US" dirty="0" err="1"/>
              <a:t>trạng</a:t>
            </a:r>
            <a:r>
              <a:rPr lang="en-US" dirty="0"/>
              <a:t> </a:t>
            </a:r>
            <a:r>
              <a:rPr lang="en-US" dirty="0" err="1"/>
              <a:t>thái</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theo</a:t>
            </a:r>
            <a:r>
              <a:rPr lang="en-US" dirty="0"/>
              <a:t> </a:t>
            </a:r>
            <a:r>
              <a:rPr lang="en-US" dirty="0" err="1"/>
              <a:t>loại</a:t>
            </a:r>
            <a:r>
              <a:rPr lang="en-US" dirty="0"/>
              <a:t> </a:t>
            </a:r>
            <a:r>
              <a:rPr lang="en-US" dirty="0" err="1"/>
              <a:t>chuyển</a:t>
            </a:r>
            <a:r>
              <a:rPr lang="en-US" dirty="0"/>
              <a:t> </a:t>
            </a:r>
            <a:r>
              <a:rPr lang="en-US" dirty="0" err="1"/>
              <a:t>đổi</a:t>
            </a:r>
            <a:r>
              <a:rPr lang="en-US" dirty="0"/>
              <a:t> </a:t>
            </a:r>
            <a:r>
              <a:rPr lang="en-US" dirty="0" err="1"/>
              <a:t>trạng</a:t>
            </a:r>
            <a:r>
              <a:rPr lang="en-US" dirty="0"/>
              <a:t> </a:t>
            </a:r>
            <a:r>
              <a:rPr lang="en-US" dirty="0" err="1"/>
              <a:t>thái</a:t>
            </a:r>
            <a:r>
              <a:rPr lang="en-US" dirty="0"/>
              <a:t> </a:t>
            </a:r>
            <a:r>
              <a:rPr lang="en-US" dirty="0" err="1"/>
              <a:t>hợp</a:t>
            </a:r>
            <a:r>
              <a:rPr lang="en-US" dirty="0"/>
              <a:t> </a:t>
            </a:r>
            <a:r>
              <a:rPr lang="en-US" dirty="0" err="1"/>
              <a:t>lệ</a:t>
            </a:r>
            <a:r>
              <a:rPr lang="en-US" dirty="0"/>
              <a:t> </a:t>
            </a:r>
            <a:r>
              <a:rPr lang="en-US" dirty="0" err="1"/>
              <a:t>và</a:t>
            </a:r>
            <a:r>
              <a:rPr lang="en-US" dirty="0"/>
              <a:t> </a:t>
            </a:r>
            <a:r>
              <a:rPr lang="en-US" dirty="0" err="1"/>
              <a:t>không</a:t>
            </a:r>
            <a:r>
              <a:rPr lang="en-US" dirty="0"/>
              <a:t> </a:t>
            </a:r>
            <a:r>
              <a:rPr lang="en-US" dirty="0" err="1"/>
              <a:t>hợp</a:t>
            </a:r>
            <a:r>
              <a:rPr lang="en-US" dirty="0"/>
              <a:t> </a:t>
            </a:r>
            <a:r>
              <a:rPr lang="en-US" dirty="0" err="1"/>
              <a:t>lệ</a:t>
            </a:r>
            <a:r>
              <a:rPr lang="en-US" dirty="0"/>
              <a:t>.</a:t>
            </a:r>
          </a:p>
        </p:txBody>
      </p:sp>
    </p:spTree>
    <p:extLst>
      <p:ext uri="{BB962C8B-B14F-4D97-AF65-F5344CB8AC3E}">
        <p14:creationId xmlns="" xmlns:p14="http://schemas.microsoft.com/office/powerpoint/2010/main" val="4072456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kỹ</a:t>
            </a:r>
            <a:r>
              <a:rPr lang="en-US" dirty="0"/>
              <a:t> </a:t>
            </a:r>
            <a:r>
              <a:rPr lang="en-US" dirty="0" err="1"/>
              <a:t>thuật</a:t>
            </a:r>
            <a:r>
              <a:rPr lang="en-US" dirty="0"/>
              <a:t> </a:t>
            </a:r>
            <a:r>
              <a:rPr lang="en-US" dirty="0" smtClean="0"/>
              <a:t>test(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a:t>Loop testing – </a:t>
            </a:r>
            <a:r>
              <a:rPr lang="en-US" dirty="0" err="1"/>
              <a:t>Vòng</a:t>
            </a:r>
            <a:r>
              <a:rPr lang="en-US" dirty="0"/>
              <a:t> </a:t>
            </a:r>
            <a:r>
              <a:rPr lang="en-US" dirty="0" err="1" smtClean="0"/>
              <a:t>lặp</a:t>
            </a:r>
            <a:endParaRPr lang="en-US" dirty="0" smtClean="0"/>
          </a:p>
          <a:p>
            <a:pPr lvl="1"/>
            <a:r>
              <a:rPr lang="en-US" dirty="0" err="1"/>
              <a:t>Áp</a:t>
            </a:r>
            <a:r>
              <a:rPr lang="en-US" dirty="0"/>
              <a:t> </a:t>
            </a:r>
            <a:r>
              <a:rPr lang="en-US" dirty="0" err="1"/>
              <a:t>dụng</a:t>
            </a:r>
            <a:r>
              <a:rPr lang="en-US" dirty="0"/>
              <a:t> </a:t>
            </a:r>
            <a:r>
              <a:rPr lang="en-US" dirty="0" err="1"/>
              <a:t>trong</a:t>
            </a:r>
            <a:r>
              <a:rPr lang="en-US" dirty="0"/>
              <a:t> </a:t>
            </a:r>
            <a:r>
              <a:rPr lang="en-US" dirty="0" err="1"/>
              <a:t>whitebox</a:t>
            </a:r>
            <a:r>
              <a:rPr lang="en-US" dirty="0"/>
              <a:t> testing: </a:t>
            </a:r>
            <a:r>
              <a:rPr lang="en-US" dirty="0" err="1"/>
              <a:t>quan</a:t>
            </a:r>
            <a:r>
              <a:rPr lang="en-US" dirty="0"/>
              <a:t> </a:t>
            </a:r>
            <a:r>
              <a:rPr lang="en-US" dirty="0" err="1"/>
              <a:t>tâm</a:t>
            </a:r>
            <a:r>
              <a:rPr lang="en-US" dirty="0"/>
              <a:t> </a:t>
            </a:r>
            <a:r>
              <a:rPr lang="en-US" dirty="0" err="1"/>
              <a:t>đến</a:t>
            </a:r>
            <a:r>
              <a:rPr lang="en-US" dirty="0"/>
              <a:t> </a:t>
            </a:r>
            <a:r>
              <a:rPr lang="en-US" dirty="0" err="1"/>
              <a:t>vòng</a:t>
            </a:r>
            <a:r>
              <a:rPr lang="en-US" dirty="0"/>
              <a:t> </a:t>
            </a:r>
            <a:r>
              <a:rPr lang="en-US" dirty="0" err="1"/>
              <a:t>lặp</a:t>
            </a:r>
            <a:r>
              <a:rPr lang="en-US" dirty="0"/>
              <a:t> </a:t>
            </a:r>
            <a:r>
              <a:rPr lang="en-US" dirty="0" err="1"/>
              <a:t>trong</a:t>
            </a:r>
            <a:r>
              <a:rPr lang="en-US" dirty="0"/>
              <a:t> code.</a:t>
            </a:r>
            <a:endParaRPr lang="en-US" sz="2400" dirty="0"/>
          </a:p>
          <a:p>
            <a:pPr lvl="1"/>
            <a:r>
              <a:rPr lang="en-US" dirty="0" err="1" smtClean="0"/>
              <a:t>Áp</a:t>
            </a:r>
            <a:r>
              <a:rPr lang="en-US" dirty="0" smtClean="0"/>
              <a:t> </a:t>
            </a:r>
            <a:r>
              <a:rPr lang="en-US" dirty="0" err="1"/>
              <a:t>dụng</a:t>
            </a:r>
            <a:r>
              <a:rPr lang="en-US" dirty="0"/>
              <a:t> </a:t>
            </a:r>
            <a:r>
              <a:rPr lang="en-US" dirty="0" err="1"/>
              <a:t>trong</a:t>
            </a:r>
            <a:r>
              <a:rPr lang="en-US" dirty="0"/>
              <a:t> </a:t>
            </a:r>
            <a:r>
              <a:rPr lang="en-US" dirty="0" err="1"/>
              <a:t>blackbox</a:t>
            </a:r>
            <a:r>
              <a:rPr lang="en-US" dirty="0"/>
              <a:t> testing: </a:t>
            </a:r>
            <a:r>
              <a:rPr lang="en-US" dirty="0" err="1"/>
              <a:t>quan</a:t>
            </a:r>
            <a:r>
              <a:rPr lang="en-US" dirty="0"/>
              <a:t> </a:t>
            </a:r>
            <a:r>
              <a:rPr lang="en-US" dirty="0" err="1"/>
              <a:t>tâm</a:t>
            </a:r>
            <a:r>
              <a:rPr lang="en-US" dirty="0"/>
              <a:t> </a:t>
            </a:r>
            <a:r>
              <a:rPr lang="en-US" dirty="0" err="1"/>
              <a:t>đến</a:t>
            </a:r>
            <a:r>
              <a:rPr lang="en-US" dirty="0"/>
              <a:t> </a:t>
            </a:r>
            <a:r>
              <a:rPr lang="en-US" dirty="0" err="1"/>
              <a:t>vòng</a:t>
            </a:r>
            <a:r>
              <a:rPr lang="en-US" dirty="0"/>
              <a:t> </a:t>
            </a:r>
            <a:r>
              <a:rPr lang="en-US" dirty="0" err="1"/>
              <a:t>lặp</a:t>
            </a:r>
            <a:r>
              <a:rPr lang="en-US" dirty="0"/>
              <a:t> </a:t>
            </a:r>
            <a:r>
              <a:rPr lang="en-US" dirty="0" err="1"/>
              <a:t>trong</a:t>
            </a:r>
            <a:r>
              <a:rPr lang="en-US" dirty="0"/>
              <a:t> </a:t>
            </a:r>
            <a:r>
              <a:rPr lang="en-US" dirty="0" err="1"/>
              <a:t>hành</a:t>
            </a:r>
            <a:r>
              <a:rPr lang="en-US" dirty="0"/>
              <a:t> vi </a:t>
            </a:r>
            <a:r>
              <a:rPr lang="en-US" dirty="0" err="1"/>
              <a:t>của</a:t>
            </a:r>
            <a:r>
              <a:rPr lang="en-US" dirty="0"/>
              <a:t> </a:t>
            </a:r>
            <a:r>
              <a:rPr lang="en-US" dirty="0" err="1"/>
              <a:t>hệ</a:t>
            </a:r>
            <a:r>
              <a:rPr lang="en-US" dirty="0"/>
              <a:t> </a:t>
            </a:r>
            <a:r>
              <a:rPr lang="en-US" dirty="0" err="1"/>
              <a:t>thống</a:t>
            </a:r>
            <a:r>
              <a:rPr lang="en-US" dirty="0"/>
              <a:t>. </a:t>
            </a:r>
            <a:endParaRPr lang="en-US" sz="2400" dirty="0"/>
          </a:p>
          <a:p>
            <a:pPr lvl="1"/>
            <a:r>
              <a:rPr lang="en-US" dirty="0" err="1" smtClean="0"/>
              <a:t>Phân</a:t>
            </a:r>
            <a:r>
              <a:rPr lang="en-US" dirty="0" smtClean="0"/>
              <a:t> </a:t>
            </a:r>
            <a:r>
              <a:rPr lang="en-US" dirty="0" err="1"/>
              <a:t>loại</a:t>
            </a:r>
            <a:r>
              <a:rPr lang="en-US" dirty="0"/>
              <a:t> </a:t>
            </a:r>
            <a:r>
              <a:rPr lang="en-US" dirty="0" err="1"/>
              <a:t>các</a:t>
            </a:r>
            <a:r>
              <a:rPr lang="en-US" dirty="0"/>
              <a:t> </a:t>
            </a:r>
            <a:r>
              <a:rPr lang="en-US" b="1" dirty="0"/>
              <a:t>TEST CASE</a:t>
            </a:r>
            <a:r>
              <a:rPr lang="en-US" dirty="0"/>
              <a:t> </a:t>
            </a:r>
            <a:r>
              <a:rPr lang="en-US" dirty="0" err="1"/>
              <a:t>theo</a:t>
            </a:r>
            <a:r>
              <a:rPr lang="en-US" dirty="0"/>
              <a:t> </a:t>
            </a:r>
            <a:r>
              <a:rPr lang="en-US" dirty="0" err="1"/>
              <a:t>số</a:t>
            </a:r>
            <a:r>
              <a:rPr lang="en-US" dirty="0"/>
              <a:t> </a:t>
            </a:r>
            <a:r>
              <a:rPr lang="en-US" dirty="0" err="1"/>
              <a:t>giá</a:t>
            </a:r>
            <a:r>
              <a:rPr lang="en-US" dirty="0"/>
              <a:t> </a:t>
            </a:r>
            <a:r>
              <a:rPr lang="en-US" dirty="0" err="1"/>
              <a:t>trị</a:t>
            </a:r>
            <a:r>
              <a:rPr lang="en-US" dirty="0"/>
              <a:t> </a:t>
            </a:r>
            <a:r>
              <a:rPr lang="en-US" dirty="0" err="1"/>
              <a:t>đặc</a:t>
            </a:r>
            <a:r>
              <a:rPr lang="en-US" dirty="0"/>
              <a:t> </a:t>
            </a:r>
            <a:r>
              <a:rPr lang="en-US" dirty="0" err="1"/>
              <a:t>biệt</a:t>
            </a:r>
            <a:r>
              <a:rPr lang="en-US" dirty="0"/>
              <a:t> </a:t>
            </a:r>
            <a:r>
              <a:rPr lang="en-US" dirty="0" err="1"/>
              <a:t>lần</a:t>
            </a:r>
            <a:r>
              <a:rPr lang="en-US" dirty="0"/>
              <a:t> </a:t>
            </a:r>
            <a:r>
              <a:rPr lang="en-US" dirty="0" err="1"/>
              <a:t>rẽ</a:t>
            </a:r>
            <a:r>
              <a:rPr lang="en-US" dirty="0"/>
              <a:t> </a:t>
            </a:r>
            <a:r>
              <a:rPr lang="en-US" dirty="0" err="1"/>
              <a:t>nhánh</a:t>
            </a:r>
            <a:r>
              <a:rPr lang="en-US" dirty="0"/>
              <a:t> </a:t>
            </a:r>
            <a:r>
              <a:rPr lang="en-US" dirty="0" err="1"/>
              <a:t>các</a:t>
            </a:r>
            <a:r>
              <a:rPr lang="en-US" dirty="0"/>
              <a:t> </a:t>
            </a:r>
            <a:r>
              <a:rPr lang="en-US" dirty="0" err="1"/>
              <a:t>vòng</a:t>
            </a:r>
            <a:r>
              <a:rPr lang="en-US" dirty="0"/>
              <a:t> </a:t>
            </a:r>
            <a:r>
              <a:rPr lang="en-US" dirty="0" err="1"/>
              <a:t>lặp</a:t>
            </a:r>
            <a:r>
              <a:rPr lang="en-US" dirty="0"/>
              <a:t>.</a:t>
            </a:r>
          </a:p>
        </p:txBody>
      </p:sp>
    </p:spTree>
    <p:extLst>
      <p:ext uri="{BB962C8B-B14F-4D97-AF65-F5344CB8AC3E}">
        <p14:creationId xmlns="" xmlns:p14="http://schemas.microsoft.com/office/powerpoint/2010/main" val="20126881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kỹ</a:t>
            </a:r>
            <a:r>
              <a:rPr lang="en-US" dirty="0"/>
              <a:t> </a:t>
            </a:r>
            <a:r>
              <a:rPr lang="en-US" dirty="0" err="1"/>
              <a:t>thuật</a:t>
            </a:r>
            <a:r>
              <a:rPr lang="en-US" dirty="0"/>
              <a:t> </a:t>
            </a:r>
            <a:r>
              <a:rPr lang="en-US" dirty="0" smtClean="0"/>
              <a:t>test(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Domain </a:t>
            </a:r>
            <a:r>
              <a:rPr lang="en-US" dirty="0"/>
              <a:t>testing – </a:t>
            </a:r>
            <a:r>
              <a:rPr lang="en-US" dirty="0" err="1" smtClean="0"/>
              <a:t>vùng</a:t>
            </a:r>
            <a:endParaRPr lang="en-US" dirty="0" smtClean="0"/>
          </a:p>
          <a:p>
            <a:pPr lvl="1"/>
            <a:r>
              <a:rPr lang="en-US" dirty="0" err="1"/>
              <a:t>Áp</a:t>
            </a:r>
            <a:r>
              <a:rPr lang="en-US" dirty="0"/>
              <a:t> </a:t>
            </a:r>
            <a:r>
              <a:rPr lang="en-US" dirty="0" err="1"/>
              <a:t>dụng</a:t>
            </a:r>
            <a:r>
              <a:rPr lang="en-US" dirty="0"/>
              <a:t> </a:t>
            </a:r>
            <a:r>
              <a:rPr lang="en-US" dirty="0" err="1"/>
              <a:t>cho</a:t>
            </a:r>
            <a:r>
              <a:rPr lang="en-US" dirty="0"/>
              <a:t> </a:t>
            </a:r>
            <a:r>
              <a:rPr lang="en-US" dirty="0" err="1"/>
              <a:t>loại</a:t>
            </a:r>
            <a:r>
              <a:rPr lang="en-US" dirty="0"/>
              <a:t> </a:t>
            </a:r>
            <a:r>
              <a:rPr lang="en-US" dirty="0" err="1"/>
              <a:t>hệ</a:t>
            </a:r>
            <a:r>
              <a:rPr lang="en-US" dirty="0"/>
              <a:t> </a:t>
            </a:r>
            <a:r>
              <a:rPr lang="en-US" dirty="0" err="1"/>
              <a:t>thống</a:t>
            </a:r>
            <a:r>
              <a:rPr lang="en-US" dirty="0"/>
              <a:t> </a:t>
            </a:r>
            <a:r>
              <a:rPr lang="en-US" dirty="0" err="1"/>
              <a:t>xử</a:t>
            </a:r>
            <a:r>
              <a:rPr lang="en-US" dirty="0"/>
              <a:t> </a:t>
            </a:r>
            <a:r>
              <a:rPr lang="en-US" dirty="0" err="1"/>
              <a:t>lý</a:t>
            </a:r>
            <a:r>
              <a:rPr lang="en-US" dirty="0"/>
              <a:t> </a:t>
            </a:r>
            <a:r>
              <a:rPr lang="en-US" dirty="0" err="1"/>
              <a:t>nhiều</a:t>
            </a:r>
            <a:r>
              <a:rPr lang="en-US" dirty="0"/>
              <a:t> </a:t>
            </a:r>
            <a:r>
              <a:rPr lang="en-US" dirty="0" err="1"/>
              <a:t>vùng</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biến</a:t>
            </a:r>
            <a:r>
              <a:rPr lang="en-US" dirty="0"/>
              <a:t>.</a:t>
            </a:r>
            <a:endParaRPr lang="en-US" sz="2400" dirty="0"/>
          </a:p>
          <a:p>
            <a:pPr lvl="1"/>
            <a:r>
              <a:rPr lang="en-US" dirty="0" err="1" smtClean="0"/>
              <a:t>Phân</a:t>
            </a:r>
            <a:r>
              <a:rPr lang="en-US" dirty="0" smtClean="0"/>
              <a:t> </a:t>
            </a:r>
            <a:r>
              <a:rPr lang="en-US" dirty="0" err="1"/>
              <a:t>loại</a:t>
            </a:r>
            <a:r>
              <a:rPr lang="en-US" dirty="0"/>
              <a:t> </a:t>
            </a:r>
            <a:r>
              <a:rPr lang="en-US" dirty="0" err="1"/>
              <a:t>các</a:t>
            </a:r>
            <a:r>
              <a:rPr lang="en-US" dirty="0"/>
              <a:t> </a:t>
            </a:r>
            <a:r>
              <a:rPr lang="en-US" b="1" dirty="0"/>
              <a:t>TEST CASE</a:t>
            </a:r>
            <a:r>
              <a:rPr lang="en-US" dirty="0"/>
              <a:t> </a:t>
            </a:r>
            <a:r>
              <a:rPr lang="en-US" dirty="0" err="1"/>
              <a:t>theo</a:t>
            </a:r>
            <a:r>
              <a:rPr lang="en-US" dirty="0"/>
              <a:t> </a:t>
            </a:r>
            <a:r>
              <a:rPr lang="en-US" dirty="0" err="1"/>
              <a:t>vùng</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biến</a:t>
            </a:r>
            <a:r>
              <a:rPr lang="en-US" dirty="0"/>
              <a:t>, </a:t>
            </a:r>
            <a:r>
              <a:rPr lang="en-US" dirty="0" err="1"/>
              <a:t>đặc</a:t>
            </a:r>
            <a:r>
              <a:rPr lang="en-US" dirty="0"/>
              <a:t> </a:t>
            </a:r>
            <a:r>
              <a:rPr lang="en-US" dirty="0" err="1"/>
              <a:t>biệt</a:t>
            </a:r>
            <a:r>
              <a:rPr lang="en-US" dirty="0"/>
              <a:t> </a:t>
            </a:r>
            <a:r>
              <a:rPr lang="en-US" dirty="0" err="1"/>
              <a:t>chú</a:t>
            </a:r>
            <a:r>
              <a:rPr lang="en-US" dirty="0"/>
              <a:t> </a:t>
            </a:r>
            <a:r>
              <a:rPr lang="en-US" dirty="0" err="1"/>
              <a:t>trọng</a:t>
            </a:r>
            <a:r>
              <a:rPr lang="en-US" dirty="0"/>
              <a:t> </a:t>
            </a:r>
            <a:r>
              <a:rPr lang="en-US" dirty="0" err="1"/>
              <a:t>các</a:t>
            </a:r>
            <a:r>
              <a:rPr lang="en-US" dirty="0"/>
              <a:t> </a:t>
            </a:r>
            <a:r>
              <a:rPr lang="en-US" b="1" dirty="0"/>
              <a:t>TEST CASE</a:t>
            </a:r>
            <a:r>
              <a:rPr lang="en-US" dirty="0"/>
              <a:t> </a:t>
            </a:r>
            <a:r>
              <a:rPr lang="en-US" dirty="0" err="1"/>
              <a:t>quanh</a:t>
            </a:r>
            <a:r>
              <a:rPr lang="en-US" dirty="0"/>
              <a:t> </a:t>
            </a:r>
            <a:r>
              <a:rPr lang="en-US" dirty="0" err="1"/>
              <a:t>biên</a:t>
            </a:r>
            <a:r>
              <a:rPr lang="en-US" dirty="0"/>
              <a:t> </a:t>
            </a:r>
            <a:r>
              <a:rPr lang="en-US" dirty="0" err="1"/>
              <a:t>ranh</a:t>
            </a:r>
            <a:r>
              <a:rPr lang="en-US" dirty="0"/>
              <a:t> </a:t>
            </a:r>
            <a:r>
              <a:rPr lang="en-US" dirty="0" err="1"/>
              <a:t>giới</a:t>
            </a:r>
            <a:r>
              <a:rPr lang="en-US" dirty="0"/>
              <a:t>, </a:t>
            </a:r>
            <a:r>
              <a:rPr lang="en-US" dirty="0" err="1"/>
              <a:t>nơi</a:t>
            </a:r>
            <a:r>
              <a:rPr lang="en-US" dirty="0"/>
              <a:t> </a:t>
            </a:r>
            <a:r>
              <a:rPr lang="en-US" dirty="0" err="1"/>
              <a:t>hệ</a:t>
            </a:r>
            <a:r>
              <a:rPr lang="en-US" dirty="0"/>
              <a:t> </a:t>
            </a:r>
            <a:r>
              <a:rPr lang="en-US" dirty="0" err="1"/>
              <a:t>thống</a:t>
            </a:r>
            <a:r>
              <a:rPr lang="en-US" dirty="0"/>
              <a:t> </a:t>
            </a:r>
            <a:r>
              <a:rPr lang="en-US" dirty="0" err="1"/>
              <a:t>có</a:t>
            </a:r>
            <a:r>
              <a:rPr lang="en-US" dirty="0"/>
              <a:t> </a:t>
            </a:r>
            <a:r>
              <a:rPr lang="en-US" dirty="0" err="1"/>
              <a:t>những</a:t>
            </a:r>
            <a:r>
              <a:rPr lang="en-US" dirty="0"/>
              <a:t> </a:t>
            </a:r>
            <a:r>
              <a:rPr lang="en-US" dirty="0" err="1"/>
              <a:t>xử</a:t>
            </a:r>
            <a:r>
              <a:rPr lang="en-US" dirty="0"/>
              <a:t> </a:t>
            </a:r>
            <a:r>
              <a:rPr lang="en-US" dirty="0" err="1"/>
              <a:t>lý</a:t>
            </a:r>
            <a:r>
              <a:rPr lang="en-US" dirty="0"/>
              <a:t> </a:t>
            </a:r>
            <a:r>
              <a:rPr lang="en-US" dirty="0" err="1"/>
              <a:t>khác</a:t>
            </a:r>
            <a:r>
              <a:rPr lang="en-US" dirty="0"/>
              <a:t> </a:t>
            </a:r>
            <a:r>
              <a:rPr lang="en-US" dirty="0" err="1"/>
              <a:t>nhau</a:t>
            </a:r>
            <a:r>
              <a:rPr lang="en-US" dirty="0"/>
              <a:t> so </a:t>
            </a:r>
            <a:r>
              <a:rPr lang="en-US" dirty="0" err="1"/>
              <a:t>với</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biến</a:t>
            </a:r>
            <a:r>
              <a:rPr lang="en-US" dirty="0"/>
              <a:t> </a:t>
            </a:r>
            <a:r>
              <a:rPr lang="en-US" dirty="0" err="1"/>
              <a:t>khác</a:t>
            </a:r>
            <a:r>
              <a:rPr lang="en-US" dirty="0"/>
              <a:t>.</a:t>
            </a:r>
          </a:p>
        </p:txBody>
      </p:sp>
    </p:spTree>
    <p:extLst>
      <p:ext uri="{BB962C8B-B14F-4D97-AF65-F5344CB8AC3E}">
        <p14:creationId xmlns="" xmlns:p14="http://schemas.microsoft.com/office/powerpoint/2010/main" val="34204179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Chiến</a:t>
            </a:r>
            <a:r>
              <a:rPr lang="en-US" dirty="0" smtClean="0"/>
              <a:t> </a:t>
            </a:r>
            <a:r>
              <a:rPr lang="en-US" dirty="0" err="1" smtClean="0"/>
              <a:t>lược</a:t>
            </a:r>
            <a:r>
              <a:rPr lang="en-US" dirty="0" smtClean="0"/>
              <a:t> test</a:t>
            </a:r>
            <a:endParaRPr lang="en-US" dirty="0"/>
          </a:p>
        </p:txBody>
      </p:sp>
      <p:sp>
        <p:nvSpPr>
          <p:cNvPr id="3" name="Content Placeholder 2"/>
          <p:cNvSpPr>
            <a:spLocks noGrp="1"/>
          </p:cNvSpPr>
          <p:nvPr>
            <p:ph idx="1"/>
          </p:nvPr>
        </p:nvSpPr>
        <p:spPr/>
        <p:txBody>
          <a:bodyPr/>
          <a:lstStyle/>
          <a:p>
            <a:r>
              <a:rPr lang="en-US" dirty="0" err="1"/>
              <a:t>Danh</a:t>
            </a:r>
            <a:r>
              <a:rPr lang="en-US" dirty="0"/>
              <a:t> </a:t>
            </a:r>
            <a:r>
              <a:rPr lang="en-US" dirty="0" err="1"/>
              <a:t>sách</a:t>
            </a:r>
            <a:r>
              <a:rPr lang="en-US" dirty="0"/>
              <a:t> </a:t>
            </a:r>
            <a:r>
              <a:rPr lang="en-US" dirty="0" err="1"/>
              <a:t>các</a:t>
            </a:r>
            <a:r>
              <a:rPr lang="en-US" dirty="0"/>
              <a:t> </a:t>
            </a:r>
            <a:r>
              <a:rPr lang="en-US" dirty="0" err="1"/>
              <a:t>ưu</a:t>
            </a:r>
            <a:r>
              <a:rPr lang="en-US" dirty="0"/>
              <a:t> </a:t>
            </a:r>
            <a:r>
              <a:rPr lang="en-US" dirty="0" err="1"/>
              <a:t>tiên</a:t>
            </a:r>
            <a:r>
              <a:rPr lang="en-US" dirty="0"/>
              <a:t> test - “where to focus testing</a:t>
            </a:r>
            <a:r>
              <a:rPr lang="en-US" dirty="0" smtClean="0"/>
              <a:t>”</a:t>
            </a:r>
          </a:p>
          <a:p>
            <a:pPr lvl="1"/>
            <a:r>
              <a:rPr lang="en-US" dirty="0" err="1"/>
              <a:t>Những</a:t>
            </a:r>
            <a:r>
              <a:rPr lang="en-US" dirty="0"/>
              <a:t> </a:t>
            </a:r>
            <a:r>
              <a:rPr lang="en-US" dirty="0" err="1"/>
              <a:t>vùng</a:t>
            </a:r>
            <a:r>
              <a:rPr lang="en-US" dirty="0"/>
              <a:t> </a:t>
            </a:r>
            <a:r>
              <a:rPr lang="en-US" dirty="0" err="1"/>
              <a:t>quan</a:t>
            </a:r>
            <a:r>
              <a:rPr lang="en-US" dirty="0"/>
              <a:t> </a:t>
            </a:r>
            <a:r>
              <a:rPr lang="en-US" dirty="0" err="1"/>
              <a:t>trọng</a:t>
            </a:r>
            <a:r>
              <a:rPr lang="en-US" dirty="0"/>
              <a:t> </a:t>
            </a:r>
            <a:r>
              <a:rPr lang="en-US" dirty="0" err="1"/>
              <a:t>nhất</a:t>
            </a:r>
            <a:r>
              <a:rPr lang="en-US" dirty="0"/>
              <a:t> </a:t>
            </a:r>
            <a:r>
              <a:rPr lang="en-US" dirty="0" err="1"/>
              <a:t>của</a:t>
            </a:r>
            <a:r>
              <a:rPr lang="en-US" dirty="0"/>
              <a:t> </a:t>
            </a:r>
            <a:r>
              <a:rPr lang="en-US" dirty="0" err="1"/>
              <a:t>phần</a:t>
            </a:r>
            <a:r>
              <a:rPr lang="en-US" dirty="0"/>
              <a:t> </a:t>
            </a:r>
            <a:r>
              <a:rPr lang="en-US" dirty="0" err="1"/>
              <a:t>mềm</a:t>
            </a:r>
            <a:endParaRPr lang="en-US" sz="2400" dirty="0"/>
          </a:p>
          <a:p>
            <a:pPr lvl="1"/>
            <a:r>
              <a:rPr lang="en-US" dirty="0" err="1" smtClean="0"/>
              <a:t>Những</a:t>
            </a:r>
            <a:r>
              <a:rPr lang="en-US" dirty="0" smtClean="0"/>
              <a:t> </a:t>
            </a:r>
            <a:r>
              <a:rPr lang="en-US" dirty="0" err="1"/>
              <a:t>vùng</a:t>
            </a:r>
            <a:r>
              <a:rPr lang="en-US" dirty="0"/>
              <a:t> </a:t>
            </a:r>
            <a:r>
              <a:rPr lang="en-US" dirty="0" err="1"/>
              <a:t>phần</a:t>
            </a:r>
            <a:r>
              <a:rPr lang="en-US" dirty="0"/>
              <a:t> </a:t>
            </a:r>
            <a:r>
              <a:rPr lang="en-US" dirty="0" err="1"/>
              <a:t>mềm</a:t>
            </a:r>
            <a:r>
              <a:rPr lang="en-US" dirty="0"/>
              <a:t> hay </a:t>
            </a:r>
            <a:r>
              <a:rPr lang="en-US" dirty="0" err="1"/>
              <a:t>được</a:t>
            </a:r>
            <a:r>
              <a:rPr lang="en-US" dirty="0"/>
              <a:t> </a:t>
            </a:r>
            <a:r>
              <a:rPr lang="en-US" dirty="0" err="1"/>
              <a:t>dùng</a:t>
            </a:r>
            <a:r>
              <a:rPr lang="en-US" dirty="0"/>
              <a:t> </a:t>
            </a:r>
            <a:r>
              <a:rPr lang="en-US" dirty="0" err="1"/>
              <a:t>nhất</a:t>
            </a:r>
            <a:endParaRPr lang="en-US" sz="2400" dirty="0"/>
          </a:p>
          <a:p>
            <a:pPr lvl="1"/>
            <a:r>
              <a:rPr lang="en-US" dirty="0" err="1" smtClean="0"/>
              <a:t>Những</a:t>
            </a:r>
            <a:r>
              <a:rPr lang="en-US" dirty="0" smtClean="0"/>
              <a:t> </a:t>
            </a:r>
            <a:r>
              <a:rPr lang="en-US" dirty="0" err="1"/>
              <a:t>vùng</a:t>
            </a:r>
            <a:r>
              <a:rPr lang="en-US" dirty="0"/>
              <a:t> </a:t>
            </a:r>
            <a:r>
              <a:rPr lang="en-US" dirty="0" err="1"/>
              <a:t>có</a:t>
            </a:r>
            <a:r>
              <a:rPr lang="en-US" dirty="0"/>
              <a:t> </a:t>
            </a:r>
            <a:r>
              <a:rPr lang="en-US" dirty="0" err="1"/>
              <a:t>đặc</a:t>
            </a:r>
            <a:r>
              <a:rPr lang="en-US" dirty="0"/>
              <a:t> </a:t>
            </a:r>
            <a:r>
              <a:rPr lang="en-US" dirty="0" err="1"/>
              <a:t>trưng</a:t>
            </a:r>
            <a:r>
              <a:rPr lang="en-US" dirty="0"/>
              <a:t> </a:t>
            </a:r>
            <a:r>
              <a:rPr lang="en-US" dirty="0" err="1"/>
              <a:t>riêng</a:t>
            </a:r>
            <a:r>
              <a:rPr lang="en-US" dirty="0"/>
              <a:t>, </a:t>
            </a:r>
            <a:r>
              <a:rPr lang="en-US" dirty="0" err="1"/>
              <a:t>khác</a:t>
            </a:r>
            <a:r>
              <a:rPr lang="en-US" dirty="0"/>
              <a:t> </a:t>
            </a:r>
            <a:r>
              <a:rPr lang="en-US" dirty="0" err="1"/>
              <a:t>biệt</a:t>
            </a:r>
            <a:r>
              <a:rPr lang="en-US" dirty="0"/>
              <a:t> </a:t>
            </a:r>
            <a:r>
              <a:rPr lang="en-US" dirty="0" err="1"/>
              <a:t>hẳn</a:t>
            </a:r>
            <a:r>
              <a:rPr lang="en-US" dirty="0"/>
              <a:t> </a:t>
            </a:r>
            <a:r>
              <a:rPr lang="en-US" dirty="0" err="1"/>
              <a:t>với</a:t>
            </a:r>
            <a:r>
              <a:rPr lang="en-US" dirty="0"/>
              <a:t> </a:t>
            </a:r>
            <a:r>
              <a:rPr lang="en-US" dirty="0" err="1"/>
              <a:t>các</a:t>
            </a:r>
            <a:r>
              <a:rPr lang="en-US" dirty="0"/>
              <a:t> </a:t>
            </a:r>
            <a:r>
              <a:rPr lang="en-US" dirty="0" err="1"/>
              <a:t>vùng</a:t>
            </a:r>
            <a:r>
              <a:rPr lang="en-US" dirty="0"/>
              <a:t> </a:t>
            </a:r>
            <a:r>
              <a:rPr lang="en-US" dirty="0" err="1"/>
              <a:t>khác</a:t>
            </a:r>
            <a:r>
              <a:rPr lang="en-US" dirty="0"/>
              <a:t> </a:t>
            </a:r>
            <a:r>
              <a:rPr lang="en-US" dirty="0" err="1"/>
              <a:t>của</a:t>
            </a:r>
            <a:r>
              <a:rPr lang="en-US" dirty="0"/>
              <a:t> </a:t>
            </a:r>
            <a:r>
              <a:rPr lang="en-US" dirty="0" err="1"/>
              <a:t>phần</a:t>
            </a:r>
            <a:r>
              <a:rPr lang="en-US" dirty="0"/>
              <a:t> </a:t>
            </a:r>
            <a:r>
              <a:rPr lang="en-US" dirty="0" err="1" smtClean="0"/>
              <a:t>mềm</a:t>
            </a:r>
            <a:endParaRPr lang="en-US" dirty="0"/>
          </a:p>
          <a:p>
            <a:pPr lvl="1"/>
            <a:r>
              <a:rPr lang="en-US" dirty="0" err="1" smtClean="0"/>
              <a:t>Những</a:t>
            </a:r>
            <a:r>
              <a:rPr lang="en-US" dirty="0" smtClean="0"/>
              <a:t> </a:t>
            </a:r>
            <a:r>
              <a:rPr lang="en-US" dirty="0" err="1"/>
              <a:t>vùng</a:t>
            </a:r>
            <a:r>
              <a:rPr lang="en-US" dirty="0"/>
              <a:t> </a:t>
            </a:r>
            <a:r>
              <a:rPr lang="en-US" dirty="0" err="1"/>
              <a:t>phần</a:t>
            </a:r>
            <a:r>
              <a:rPr lang="en-US" dirty="0"/>
              <a:t> </a:t>
            </a:r>
            <a:r>
              <a:rPr lang="en-US" dirty="0" err="1"/>
              <a:t>mềm</a:t>
            </a:r>
            <a:r>
              <a:rPr lang="en-US" dirty="0"/>
              <a:t> </a:t>
            </a:r>
            <a:r>
              <a:rPr lang="en-US" dirty="0" err="1"/>
              <a:t>dễ</a:t>
            </a:r>
            <a:r>
              <a:rPr lang="en-US" dirty="0"/>
              <a:t> </a:t>
            </a:r>
            <a:r>
              <a:rPr lang="en-US" dirty="0" err="1"/>
              <a:t>bị</a:t>
            </a:r>
            <a:r>
              <a:rPr lang="en-US" dirty="0"/>
              <a:t> </a:t>
            </a:r>
            <a:r>
              <a:rPr lang="en-US" dirty="0" err="1"/>
              <a:t>ảnh</a:t>
            </a:r>
            <a:r>
              <a:rPr lang="en-US" dirty="0"/>
              <a:t> </a:t>
            </a:r>
            <a:r>
              <a:rPr lang="en-US" dirty="0" err="1"/>
              <a:t>hưởng</a:t>
            </a:r>
            <a:r>
              <a:rPr lang="en-US" dirty="0"/>
              <a:t> </a:t>
            </a:r>
            <a:r>
              <a:rPr lang="en-US" dirty="0" err="1"/>
              <a:t>nhất</a:t>
            </a:r>
            <a:r>
              <a:rPr lang="en-US" dirty="0"/>
              <a:t> </a:t>
            </a:r>
            <a:r>
              <a:rPr lang="en-US" dirty="0" err="1"/>
              <a:t>của</a:t>
            </a:r>
            <a:r>
              <a:rPr lang="en-US" dirty="0"/>
              <a:t> </a:t>
            </a:r>
            <a:r>
              <a:rPr lang="en-US" dirty="0" err="1"/>
              <a:t>các</a:t>
            </a:r>
            <a:r>
              <a:rPr lang="en-US" dirty="0"/>
              <a:t> </a:t>
            </a:r>
            <a:r>
              <a:rPr lang="en-US" dirty="0" err="1"/>
              <a:t>thay</a:t>
            </a:r>
            <a:r>
              <a:rPr lang="en-US" dirty="0"/>
              <a:t> </a:t>
            </a:r>
            <a:r>
              <a:rPr lang="en-US" dirty="0" err="1"/>
              <a:t>đổi</a:t>
            </a:r>
            <a:r>
              <a:rPr lang="en-US" dirty="0"/>
              <a:t> </a:t>
            </a:r>
            <a:r>
              <a:rPr lang="en-US" dirty="0" err="1"/>
              <a:t>vừa</a:t>
            </a:r>
            <a:r>
              <a:rPr lang="en-US" dirty="0"/>
              <a:t> </a:t>
            </a:r>
            <a:r>
              <a:rPr lang="en-US" dirty="0" err="1"/>
              <a:t>có</a:t>
            </a:r>
            <a:r>
              <a:rPr lang="en-US" dirty="0"/>
              <a:t> (</a:t>
            </a:r>
            <a:r>
              <a:rPr lang="en-US" dirty="0" err="1"/>
              <a:t>khi</a:t>
            </a:r>
            <a:r>
              <a:rPr lang="en-US" dirty="0"/>
              <a:t> regression test)</a:t>
            </a:r>
            <a:endParaRPr lang="en-US" dirty="0" smtClean="0"/>
          </a:p>
          <a:p>
            <a:pPr lvl="1"/>
            <a:endParaRPr lang="en-US" dirty="0"/>
          </a:p>
        </p:txBody>
      </p:sp>
    </p:spTree>
    <p:extLst>
      <p:ext uri="{BB962C8B-B14F-4D97-AF65-F5344CB8AC3E}">
        <p14:creationId xmlns="" xmlns:p14="http://schemas.microsoft.com/office/powerpoint/2010/main" val="2336619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Đặt vấn đề</a:t>
            </a:r>
            <a:endParaRPr lang="en-US" dirty="0"/>
          </a:p>
        </p:txBody>
      </p:sp>
      <p:sp>
        <p:nvSpPr>
          <p:cNvPr id="3" name="Content Placeholder 2"/>
          <p:cNvSpPr>
            <a:spLocks noGrp="1"/>
          </p:cNvSpPr>
          <p:nvPr>
            <p:ph idx="1"/>
          </p:nvPr>
        </p:nvSpPr>
        <p:spPr>
          <a:xfrm>
            <a:off x="457200" y="1447800"/>
            <a:ext cx="6934200" cy="4876800"/>
          </a:xfrm>
        </p:spPr>
        <p:txBody>
          <a:bodyPr/>
          <a:lstStyle/>
          <a:p>
            <a:r>
              <a:rPr lang="en-US" dirty="0" err="1" smtClean="0"/>
              <a:t>Tại</a:t>
            </a:r>
            <a:r>
              <a:rPr lang="en-US" dirty="0" smtClean="0"/>
              <a:t> </a:t>
            </a:r>
            <a:r>
              <a:rPr lang="en-US" dirty="0" err="1" smtClean="0"/>
              <a:t>sao</a:t>
            </a:r>
            <a:r>
              <a:rPr lang="en-US" dirty="0" smtClean="0"/>
              <a:t> </a:t>
            </a:r>
            <a:r>
              <a:rPr lang="en-US" dirty="0" err="1" smtClean="0"/>
              <a:t>cần</a:t>
            </a:r>
            <a:r>
              <a:rPr lang="en-US" dirty="0" smtClean="0"/>
              <a:t> </a:t>
            </a:r>
            <a:r>
              <a:rPr lang="en-US" dirty="0" err="1" smtClean="0"/>
              <a:t>quản</a:t>
            </a:r>
            <a:r>
              <a:rPr lang="en-US" dirty="0" smtClean="0"/>
              <a:t> </a:t>
            </a:r>
            <a:r>
              <a:rPr lang="en-US" dirty="0" err="1" smtClean="0"/>
              <a:t>lý</a:t>
            </a:r>
            <a:r>
              <a:rPr lang="en-US" dirty="0" smtClean="0"/>
              <a:t> </a:t>
            </a:r>
            <a:r>
              <a:rPr lang="en-US" dirty="0" err="1" smtClean="0"/>
              <a:t>chất</a:t>
            </a:r>
            <a:r>
              <a:rPr lang="en-US" dirty="0" smtClean="0"/>
              <a:t> </a:t>
            </a:r>
            <a:r>
              <a:rPr lang="en-US" dirty="0" err="1" smtClean="0"/>
              <a:t>lượng</a:t>
            </a:r>
            <a:r>
              <a:rPr lang="en-US" dirty="0" smtClean="0"/>
              <a:t>?</a:t>
            </a:r>
          </a:p>
          <a:p>
            <a:pPr lvl="1"/>
            <a:r>
              <a:rPr lang="en-US" dirty="0" err="1" smtClean="0"/>
              <a:t>Thỏa</a:t>
            </a:r>
            <a:r>
              <a:rPr lang="en-US" dirty="0" smtClean="0"/>
              <a:t> </a:t>
            </a:r>
            <a:r>
              <a:rPr lang="en-US" dirty="0" err="1" smtClean="0"/>
              <a:t>mãn</a:t>
            </a:r>
            <a:r>
              <a:rPr lang="en-US" dirty="0" smtClean="0"/>
              <a:t> </a:t>
            </a:r>
            <a:r>
              <a:rPr lang="en-US" dirty="0" err="1" smtClean="0"/>
              <a:t>yêu</a:t>
            </a:r>
            <a:r>
              <a:rPr lang="en-US" dirty="0" smtClean="0"/>
              <a:t> </a:t>
            </a:r>
            <a:r>
              <a:rPr lang="en-US" dirty="0" err="1" smtClean="0"/>
              <a:t>cầu</a:t>
            </a:r>
            <a:r>
              <a:rPr lang="en-US" dirty="0" smtClean="0"/>
              <a:t> </a:t>
            </a:r>
            <a:r>
              <a:rPr lang="en-US" dirty="0" err="1" smtClean="0"/>
              <a:t>được</a:t>
            </a:r>
            <a:r>
              <a:rPr lang="en-US" dirty="0" smtClean="0"/>
              <a:t> </a:t>
            </a:r>
            <a:r>
              <a:rPr lang="en-US" dirty="0" err="1" smtClean="0"/>
              <a:t>đặt</a:t>
            </a:r>
            <a:r>
              <a:rPr lang="en-US" dirty="0" smtClean="0"/>
              <a:t> </a:t>
            </a:r>
            <a:r>
              <a:rPr lang="en-US" dirty="0" err="1" smtClean="0"/>
              <a:t>ra</a:t>
            </a:r>
            <a:r>
              <a:rPr lang="en-US" dirty="0" smtClean="0"/>
              <a:t> </a:t>
            </a:r>
            <a:r>
              <a:rPr lang="en-US" dirty="0" err="1" smtClean="0"/>
              <a:t>từ</a:t>
            </a:r>
            <a:r>
              <a:rPr lang="en-US" dirty="0" smtClean="0"/>
              <a:t> </a:t>
            </a:r>
            <a:r>
              <a:rPr lang="en-US" dirty="0" err="1" smtClean="0"/>
              <a:t>phía</a:t>
            </a:r>
            <a:r>
              <a:rPr lang="en-US" dirty="0" smtClean="0"/>
              <a:t> </a:t>
            </a:r>
            <a:r>
              <a:rPr lang="en-US" dirty="0" err="1" smtClean="0"/>
              <a:t>khách</a:t>
            </a:r>
            <a:r>
              <a:rPr lang="en-US" dirty="0" smtClean="0"/>
              <a:t> </a:t>
            </a:r>
            <a:r>
              <a:rPr lang="en-US" dirty="0" err="1" smtClean="0"/>
              <a:t>hàng</a:t>
            </a:r>
            <a:r>
              <a:rPr lang="en-US" dirty="0" smtClean="0"/>
              <a:t>/ </a:t>
            </a:r>
            <a:r>
              <a:rPr lang="en-US" dirty="0" err="1" smtClean="0"/>
              <a:t>người</a:t>
            </a:r>
            <a:r>
              <a:rPr lang="en-US" dirty="0" smtClean="0"/>
              <a:t> </a:t>
            </a:r>
            <a:r>
              <a:rPr lang="en-US" dirty="0" err="1" smtClean="0"/>
              <a:t>dùng</a:t>
            </a:r>
            <a:endParaRPr lang="en-US" dirty="0" smtClean="0"/>
          </a:p>
          <a:p>
            <a:pPr lvl="1"/>
            <a:r>
              <a:rPr lang="en-US" dirty="0" err="1" smtClean="0"/>
              <a:t>Hạn</a:t>
            </a:r>
            <a:r>
              <a:rPr lang="en-US" dirty="0" smtClean="0"/>
              <a:t> </a:t>
            </a:r>
            <a:r>
              <a:rPr lang="en-US" dirty="0" err="1" smtClean="0"/>
              <a:t>chế</a:t>
            </a:r>
            <a:r>
              <a:rPr lang="en-US" dirty="0" smtClean="0"/>
              <a:t> </a:t>
            </a:r>
            <a:r>
              <a:rPr lang="en-US" dirty="0" err="1" smtClean="0"/>
              <a:t>tối</a:t>
            </a:r>
            <a:r>
              <a:rPr lang="en-US" dirty="0" smtClean="0"/>
              <a:t> </a:t>
            </a:r>
            <a:r>
              <a:rPr lang="en-US" dirty="0" err="1" smtClean="0"/>
              <a:t>đa</a:t>
            </a:r>
            <a:r>
              <a:rPr lang="en-US" dirty="0" smtClean="0"/>
              <a:t> </a:t>
            </a:r>
            <a:r>
              <a:rPr lang="en-US" dirty="0" err="1" smtClean="0"/>
              <a:t>những</a:t>
            </a:r>
            <a:r>
              <a:rPr lang="en-US" dirty="0" smtClean="0"/>
              <a:t> </a:t>
            </a:r>
            <a:r>
              <a:rPr lang="en-US" dirty="0" err="1" smtClean="0"/>
              <a:t>lỗi</a:t>
            </a:r>
            <a:r>
              <a:rPr lang="en-US" dirty="0" smtClean="0"/>
              <a:t> </a:t>
            </a:r>
            <a:r>
              <a:rPr lang="en-US" dirty="0" err="1" smtClean="0"/>
              <a:t>có</a:t>
            </a:r>
            <a:r>
              <a:rPr lang="en-US" dirty="0" smtClean="0"/>
              <a:t> </a:t>
            </a:r>
            <a:r>
              <a:rPr lang="en-US" dirty="0" err="1" smtClean="0"/>
              <a:t>thể</a:t>
            </a:r>
            <a:r>
              <a:rPr lang="en-US" dirty="0" smtClean="0"/>
              <a:t> </a:t>
            </a:r>
            <a:r>
              <a:rPr lang="en-US" dirty="0" err="1" smtClean="0"/>
              <a:t>xảy</a:t>
            </a:r>
            <a:r>
              <a:rPr lang="en-US" dirty="0" smtClean="0"/>
              <a:t> </a:t>
            </a:r>
            <a:r>
              <a:rPr lang="en-US" dirty="0" err="1" smtClean="0"/>
              <a:t>ra</a:t>
            </a:r>
            <a:endParaRPr lang="en-US" dirty="0" smtClean="0"/>
          </a:p>
          <a:p>
            <a:pPr lvl="1"/>
            <a:r>
              <a:rPr lang="en-US" dirty="0" err="1" smtClean="0"/>
              <a:t>Tạo</a:t>
            </a:r>
            <a:r>
              <a:rPr lang="en-US" dirty="0" smtClean="0"/>
              <a:t> </a:t>
            </a:r>
            <a:r>
              <a:rPr lang="en-US" dirty="0" err="1" smtClean="0"/>
              <a:t>uy</a:t>
            </a:r>
            <a:r>
              <a:rPr lang="en-US" dirty="0" smtClean="0"/>
              <a:t> </a:t>
            </a:r>
            <a:r>
              <a:rPr lang="en-US" dirty="0" err="1" smtClean="0"/>
              <a:t>tín</a:t>
            </a:r>
            <a:r>
              <a:rPr lang="en-US" dirty="0" smtClean="0"/>
              <a:t> </a:t>
            </a:r>
            <a:r>
              <a:rPr lang="en-US" dirty="0" err="1" smtClean="0"/>
              <a:t>cho</a:t>
            </a:r>
            <a:r>
              <a:rPr lang="en-US" dirty="0" smtClean="0"/>
              <a:t> </a:t>
            </a:r>
            <a:r>
              <a:rPr lang="en-US" dirty="0" err="1" smtClean="0"/>
              <a:t>công</a:t>
            </a:r>
            <a:r>
              <a:rPr lang="en-US" dirty="0" smtClean="0"/>
              <a:t> </a:t>
            </a:r>
            <a:r>
              <a:rPr lang="en-US" dirty="0" err="1" smtClean="0"/>
              <a:t>ty</a:t>
            </a:r>
            <a:endParaRPr lang="en-US" dirty="0" smtClean="0"/>
          </a:p>
          <a:p>
            <a:pPr lvl="1"/>
            <a:r>
              <a:rPr lang="en-US" dirty="0" smtClean="0"/>
              <a:t>....</a:t>
            </a:r>
          </a:p>
          <a:p>
            <a:pPr lvl="1"/>
            <a:endParaRPr lang="en-US" dirty="0" smtClean="0"/>
          </a:p>
          <a:p>
            <a:pPr marL="0" indent="0">
              <a:buNone/>
            </a:pPr>
            <a:endParaRPr lang="en-US" dirty="0"/>
          </a:p>
        </p:txBody>
      </p:sp>
      <p:pic>
        <p:nvPicPr>
          <p:cNvPr id="6" name="Picture 5" descr="question"/>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6972300" y="1905000"/>
            <a:ext cx="1790700" cy="4279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2632770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Chiến</a:t>
            </a:r>
            <a:r>
              <a:rPr lang="en-US" dirty="0" smtClean="0"/>
              <a:t> </a:t>
            </a:r>
            <a:r>
              <a:rPr lang="en-US" dirty="0" err="1" smtClean="0"/>
              <a:t>lược</a:t>
            </a:r>
            <a:r>
              <a:rPr lang="en-US" dirty="0" smtClean="0"/>
              <a:t> test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lvl="1"/>
            <a:r>
              <a:rPr lang="en-US" dirty="0" err="1"/>
              <a:t>Những</a:t>
            </a:r>
            <a:r>
              <a:rPr lang="en-US" dirty="0"/>
              <a:t> </a:t>
            </a:r>
            <a:r>
              <a:rPr lang="en-US" dirty="0" err="1"/>
              <a:t>lỗi</a:t>
            </a:r>
            <a:r>
              <a:rPr lang="en-US" dirty="0"/>
              <a:t> </a:t>
            </a:r>
            <a:r>
              <a:rPr lang="en-US" dirty="0" err="1"/>
              <a:t>dễ</a:t>
            </a:r>
            <a:r>
              <a:rPr lang="en-US" dirty="0"/>
              <a:t> </a:t>
            </a:r>
            <a:r>
              <a:rPr lang="en-US" dirty="0" err="1"/>
              <a:t>xảy</a:t>
            </a:r>
            <a:r>
              <a:rPr lang="en-US" dirty="0"/>
              <a:t> </a:t>
            </a:r>
            <a:r>
              <a:rPr lang="en-US" dirty="0" err="1"/>
              <a:t>ra</a:t>
            </a:r>
            <a:r>
              <a:rPr lang="en-US" dirty="0"/>
              <a:t> </a:t>
            </a:r>
            <a:r>
              <a:rPr lang="en-US" dirty="0" err="1"/>
              <a:t>nhất</a:t>
            </a:r>
            <a:endParaRPr lang="en-US" dirty="0"/>
          </a:p>
          <a:p>
            <a:pPr lvl="1"/>
            <a:r>
              <a:rPr lang="en-US" dirty="0" err="1" smtClean="0"/>
              <a:t>Những</a:t>
            </a:r>
            <a:r>
              <a:rPr lang="en-US" dirty="0" smtClean="0"/>
              <a:t> </a:t>
            </a:r>
            <a:r>
              <a:rPr lang="en-US" dirty="0" err="1"/>
              <a:t>lỗi</a:t>
            </a:r>
            <a:r>
              <a:rPr lang="en-US" dirty="0"/>
              <a:t> (</a:t>
            </a:r>
            <a:r>
              <a:rPr lang="en-US" dirty="0" err="1"/>
              <a:t>người</a:t>
            </a:r>
            <a:r>
              <a:rPr lang="en-US" dirty="0"/>
              <a:t> </a:t>
            </a:r>
            <a:r>
              <a:rPr lang="en-US" dirty="0" err="1"/>
              <a:t>dùng</a:t>
            </a:r>
            <a:r>
              <a:rPr lang="en-US" dirty="0"/>
              <a:t>) </a:t>
            </a:r>
            <a:r>
              <a:rPr lang="en-US" dirty="0" err="1"/>
              <a:t>dễ</a:t>
            </a:r>
            <a:r>
              <a:rPr lang="en-US" dirty="0"/>
              <a:t> </a:t>
            </a:r>
            <a:r>
              <a:rPr lang="en-US" dirty="0" err="1"/>
              <a:t>nhìn</a:t>
            </a:r>
            <a:r>
              <a:rPr lang="en-US" dirty="0"/>
              <a:t> </a:t>
            </a:r>
            <a:r>
              <a:rPr lang="en-US" dirty="0" err="1"/>
              <a:t>thấy</a:t>
            </a:r>
            <a:r>
              <a:rPr lang="en-US" dirty="0"/>
              <a:t> </a:t>
            </a:r>
            <a:r>
              <a:rPr lang="en-US" dirty="0" err="1"/>
              <a:t>nhất</a:t>
            </a:r>
            <a:endParaRPr lang="en-US" dirty="0"/>
          </a:p>
          <a:p>
            <a:pPr lvl="1"/>
            <a:r>
              <a:rPr lang="en-US" dirty="0" err="1" smtClean="0"/>
              <a:t>Những</a:t>
            </a:r>
            <a:r>
              <a:rPr lang="en-US" dirty="0" smtClean="0"/>
              <a:t> </a:t>
            </a:r>
            <a:r>
              <a:rPr lang="en-US" dirty="0" err="1"/>
              <a:t>loại</a:t>
            </a:r>
            <a:r>
              <a:rPr lang="en-US" dirty="0"/>
              <a:t> </a:t>
            </a:r>
            <a:r>
              <a:rPr lang="en-US" dirty="0" err="1"/>
              <a:t>lỗi</a:t>
            </a:r>
            <a:r>
              <a:rPr lang="en-US" dirty="0"/>
              <a:t> </a:t>
            </a:r>
            <a:r>
              <a:rPr lang="en-US" dirty="0" err="1"/>
              <a:t>khó</a:t>
            </a:r>
            <a:r>
              <a:rPr lang="en-US" dirty="0"/>
              <a:t> fix </a:t>
            </a:r>
            <a:r>
              <a:rPr lang="en-US" dirty="0" err="1"/>
              <a:t>nhất</a:t>
            </a:r>
            <a:endParaRPr lang="en-US" dirty="0"/>
          </a:p>
          <a:p>
            <a:pPr lvl="1"/>
            <a:r>
              <a:rPr lang="en-US" dirty="0" err="1" smtClean="0"/>
              <a:t>Những</a:t>
            </a:r>
            <a:r>
              <a:rPr lang="en-US" dirty="0" smtClean="0"/>
              <a:t> </a:t>
            </a:r>
            <a:r>
              <a:rPr lang="en-US" dirty="0" err="1"/>
              <a:t>loại</a:t>
            </a:r>
            <a:r>
              <a:rPr lang="en-US" dirty="0"/>
              <a:t> </a:t>
            </a:r>
            <a:r>
              <a:rPr lang="en-US" dirty="0" err="1"/>
              <a:t>lỗi</a:t>
            </a:r>
            <a:r>
              <a:rPr lang="en-US" dirty="0"/>
              <a:t> </a:t>
            </a:r>
            <a:r>
              <a:rPr lang="en-US" dirty="0" err="1"/>
              <a:t>mà</a:t>
            </a:r>
            <a:r>
              <a:rPr lang="en-US" dirty="0"/>
              <a:t> tester </a:t>
            </a:r>
            <a:r>
              <a:rPr lang="en-US" dirty="0" err="1"/>
              <a:t>biết</a:t>
            </a:r>
            <a:r>
              <a:rPr lang="en-US" dirty="0"/>
              <a:t> </a:t>
            </a:r>
            <a:r>
              <a:rPr lang="en-US" dirty="0" err="1"/>
              <a:t>rõ</a:t>
            </a:r>
            <a:r>
              <a:rPr lang="en-US" dirty="0"/>
              <a:t> </a:t>
            </a:r>
            <a:r>
              <a:rPr lang="en-US" dirty="0" err="1"/>
              <a:t>nhất</a:t>
            </a:r>
            <a:endParaRPr lang="en-US" dirty="0"/>
          </a:p>
          <a:p>
            <a:pPr lvl="1"/>
            <a:r>
              <a:rPr lang="en-US" dirty="0" err="1" smtClean="0"/>
              <a:t>Những</a:t>
            </a:r>
            <a:r>
              <a:rPr lang="en-US" dirty="0" smtClean="0"/>
              <a:t> </a:t>
            </a:r>
            <a:r>
              <a:rPr lang="en-US" dirty="0" err="1"/>
              <a:t>loại</a:t>
            </a:r>
            <a:r>
              <a:rPr lang="en-US" dirty="0"/>
              <a:t> </a:t>
            </a:r>
            <a:r>
              <a:rPr lang="en-US" dirty="0" err="1"/>
              <a:t>lối</a:t>
            </a:r>
            <a:r>
              <a:rPr lang="en-US" dirty="0"/>
              <a:t> </a:t>
            </a:r>
            <a:r>
              <a:rPr lang="en-US" dirty="0" err="1"/>
              <a:t>mà</a:t>
            </a:r>
            <a:r>
              <a:rPr lang="en-US" dirty="0"/>
              <a:t> tester </a:t>
            </a:r>
            <a:r>
              <a:rPr lang="en-US" dirty="0" err="1"/>
              <a:t>biết</a:t>
            </a:r>
            <a:r>
              <a:rPr lang="en-US" dirty="0"/>
              <a:t> </a:t>
            </a:r>
            <a:r>
              <a:rPr lang="en-US" dirty="0" err="1"/>
              <a:t>lờ</a:t>
            </a:r>
            <a:r>
              <a:rPr lang="en-US" dirty="0"/>
              <a:t> </a:t>
            </a:r>
            <a:r>
              <a:rPr lang="en-US" dirty="0" err="1"/>
              <a:t>mờ</a:t>
            </a:r>
            <a:r>
              <a:rPr lang="en-US" dirty="0"/>
              <a:t> </a:t>
            </a:r>
            <a:r>
              <a:rPr lang="en-US" dirty="0" err="1"/>
              <a:t>nhất</a:t>
            </a:r>
            <a:endParaRPr lang="en-US" dirty="0"/>
          </a:p>
          <a:p>
            <a:pPr lvl="1"/>
            <a:r>
              <a:rPr lang="en-US" dirty="0" smtClean="0"/>
              <a:t>Positive </a:t>
            </a:r>
            <a:r>
              <a:rPr lang="en-US" dirty="0"/>
              <a:t>test </a:t>
            </a:r>
            <a:r>
              <a:rPr lang="en-US" dirty="0" err="1"/>
              <a:t>trước</a:t>
            </a:r>
            <a:r>
              <a:rPr lang="en-US" dirty="0"/>
              <a:t>, negative test </a:t>
            </a:r>
            <a:r>
              <a:rPr lang="en-US" dirty="0" err="1"/>
              <a:t>sau</a:t>
            </a:r>
            <a:r>
              <a:rPr lang="en-US" dirty="0"/>
              <a:t> (test </a:t>
            </a:r>
            <a:r>
              <a:rPr lang="en-US" dirty="0" err="1"/>
              <a:t>các</a:t>
            </a:r>
            <a:r>
              <a:rPr lang="en-US" dirty="0"/>
              <a:t> </a:t>
            </a:r>
            <a:r>
              <a:rPr lang="en-US" dirty="0" err="1"/>
              <a:t>trường</a:t>
            </a:r>
            <a:r>
              <a:rPr lang="en-US" dirty="0"/>
              <a:t> </a:t>
            </a:r>
            <a:r>
              <a:rPr lang="en-US" dirty="0" err="1"/>
              <a:t>hợp</a:t>
            </a:r>
            <a:r>
              <a:rPr lang="en-US" dirty="0"/>
              <a:t> </a:t>
            </a:r>
            <a:r>
              <a:rPr lang="en-US" dirty="0" err="1"/>
              <a:t>hợp</a:t>
            </a:r>
            <a:r>
              <a:rPr lang="en-US" dirty="0"/>
              <a:t> </a:t>
            </a:r>
            <a:r>
              <a:rPr lang="en-US" dirty="0" err="1"/>
              <a:t>lệ</a:t>
            </a:r>
            <a:r>
              <a:rPr lang="en-US" dirty="0"/>
              <a:t> </a:t>
            </a:r>
            <a:r>
              <a:rPr lang="en-US" dirty="0" err="1"/>
              <a:t>trước</a:t>
            </a:r>
            <a:r>
              <a:rPr lang="en-US" dirty="0"/>
              <a:t>, </a:t>
            </a:r>
            <a:r>
              <a:rPr lang="en-US" dirty="0" err="1"/>
              <a:t>các</a:t>
            </a:r>
            <a:r>
              <a:rPr lang="en-US" dirty="0"/>
              <a:t> </a:t>
            </a:r>
            <a:r>
              <a:rPr lang="en-US" dirty="0" err="1"/>
              <a:t>trường</a:t>
            </a:r>
            <a:r>
              <a:rPr lang="en-US" dirty="0"/>
              <a:t> </a:t>
            </a:r>
            <a:r>
              <a:rPr lang="en-US" dirty="0" err="1"/>
              <a:t>hợp</a:t>
            </a:r>
            <a:r>
              <a:rPr lang="en-US" dirty="0"/>
              <a:t> </a:t>
            </a:r>
            <a:r>
              <a:rPr lang="en-US" dirty="0" err="1"/>
              <a:t>không</a:t>
            </a:r>
            <a:r>
              <a:rPr lang="en-US" dirty="0"/>
              <a:t> </a:t>
            </a:r>
            <a:r>
              <a:rPr lang="en-US" dirty="0" err="1"/>
              <a:t>hợp</a:t>
            </a:r>
            <a:r>
              <a:rPr lang="en-US" dirty="0"/>
              <a:t> </a:t>
            </a:r>
            <a:r>
              <a:rPr lang="en-US" dirty="0" err="1"/>
              <a:t>lệ</a:t>
            </a:r>
            <a:r>
              <a:rPr lang="en-US" dirty="0"/>
              <a:t> </a:t>
            </a:r>
            <a:r>
              <a:rPr lang="en-US" dirty="0" err="1"/>
              <a:t>sau</a:t>
            </a:r>
            <a:r>
              <a:rPr lang="en-US" dirty="0"/>
              <a:t>)</a:t>
            </a:r>
          </a:p>
        </p:txBody>
      </p:sp>
    </p:spTree>
    <p:extLst>
      <p:ext uri="{BB962C8B-B14F-4D97-AF65-F5344CB8AC3E}">
        <p14:creationId xmlns="" xmlns:p14="http://schemas.microsoft.com/office/powerpoint/2010/main" val="11318893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Chiến</a:t>
            </a:r>
            <a:r>
              <a:rPr lang="en-US" dirty="0" smtClean="0"/>
              <a:t> </a:t>
            </a:r>
            <a:r>
              <a:rPr lang="en-US" dirty="0" err="1" smtClean="0"/>
              <a:t>lược</a:t>
            </a:r>
            <a:r>
              <a:rPr lang="en-US" dirty="0" smtClean="0"/>
              <a:t> test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a:t>Ưu</a:t>
            </a:r>
            <a:r>
              <a:rPr lang="en-US" dirty="0"/>
              <a:t> </a:t>
            </a:r>
            <a:r>
              <a:rPr lang="en-US" dirty="0" err="1"/>
              <a:t>tiên</a:t>
            </a:r>
            <a:r>
              <a:rPr lang="en-US" dirty="0"/>
              <a:t> </a:t>
            </a:r>
            <a:r>
              <a:rPr lang="en-US" dirty="0" err="1"/>
              <a:t>sắp</a:t>
            </a:r>
            <a:r>
              <a:rPr lang="en-US" dirty="0"/>
              <a:t> </a:t>
            </a:r>
            <a:r>
              <a:rPr lang="en-US" dirty="0" err="1"/>
              <a:t>xếp</a:t>
            </a:r>
            <a:r>
              <a:rPr lang="en-US" dirty="0"/>
              <a:t> test </a:t>
            </a:r>
            <a:r>
              <a:rPr lang="en-US" dirty="0" err="1"/>
              <a:t>theo</a:t>
            </a:r>
            <a:r>
              <a:rPr lang="en-US" dirty="0"/>
              <a:t> quality </a:t>
            </a:r>
            <a:r>
              <a:rPr lang="en-US" dirty="0" smtClean="0"/>
              <a:t>dimension</a:t>
            </a:r>
          </a:p>
          <a:p>
            <a:pPr lvl="1"/>
            <a:r>
              <a:rPr lang="en-US" dirty="0" err="1" smtClean="0"/>
              <a:t>Số</a:t>
            </a:r>
            <a:r>
              <a:rPr lang="en-US" dirty="0" smtClean="0"/>
              <a:t> </a:t>
            </a:r>
            <a:r>
              <a:rPr lang="en-US" dirty="0"/>
              <a:t>1: </a:t>
            </a:r>
            <a:r>
              <a:rPr lang="en-US" dirty="0" err="1"/>
              <a:t>thường</a:t>
            </a:r>
            <a:r>
              <a:rPr lang="en-US" dirty="0"/>
              <a:t> </a:t>
            </a:r>
            <a:r>
              <a:rPr lang="en-US" dirty="0" err="1"/>
              <a:t>là</a:t>
            </a:r>
            <a:r>
              <a:rPr lang="en-US" dirty="0"/>
              <a:t> Function testing, </a:t>
            </a:r>
            <a:r>
              <a:rPr lang="en-US" dirty="0" err="1"/>
              <a:t>và</a:t>
            </a:r>
            <a:r>
              <a:rPr lang="en-US" dirty="0"/>
              <a:t> </a:t>
            </a:r>
            <a:r>
              <a:rPr lang="en-US" dirty="0" err="1"/>
              <a:t>phải</a:t>
            </a:r>
            <a:r>
              <a:rPr lang="en-US" dirty="0"/>
              <a:t> </a:t>
            </a:r>
            <a:r>
              <a:rPr lang="en-US" dirty="0" err="1"/>
              <a:t>bao</a:t>
            </a:r>
            <a:r>
              <a:rPr lang="en-US" dirty="0"/>
              <a:t> </a:t>
            </a:r>
            <a:r>
              <a:rPr lang="en-US" dirty="0" err="1"/>
              <a:t>quát</a:t>
            </a:r>
            <a:r>
              <a:rPr lang="en-US" dirty="0"/>
              <a:t> </a:t>
            </a:r>
            <a:r>
              <a:rPr lang="en-US" dirty="0" err="1"/>
              <a:t>được</a:t>
            </a:r>
            <a:r>
              <a:rPr lang="en-US" dirty="0"/>
              <a:t> </a:t>
            </a:r>
            <a:r>
              <a:rPr lang="en-US" dirty="0" err="1"/>
              <a:t>bussines</a:t>
            </a:r>
            <a:r>
              <a:rPr lang="en-US" dirty="0"/>
              <a:t> cycle </a:t>
            </a:r>
            <a:r>
              <a:rPr lang="en-US" dirty="0" err="1"/>
              <a:t>của</a:t>
            </a:r>
            <a:r>
              <a:rPr lang="en-US" dirty="0"/>
              <a:t> </a:t>
            </a:r>
            <a:r>
              <a:rPr lang="en-US" dirty="0" err="1"/>
              <a:t>hệ</a:t>
            </a:r>
            <a:r>
              <a:rPr lang="en-US" dirty="0"/>
              <a:t> </a:t>
            </a:r>
            <a:r>
              <a:rPr lang="en-US" dirty="0" err="1"/>
              <a:t>thống</a:t>
            </a:r>
            <a:r>
              <a:rPr lang="en-US" dirty="0"/>
              <a:t>.</a:t>
            </a:r>
            <a:endParaRPr lang="en-US" sz="2400" dirty="0"/>
          </a:p>
          <a:p>
            <a:pPr lvl="1"/>
            <a:r>
              <a:rPr lang="en-US" smtClean="0"/>
              <a:t>Số</a:t>
            </a:r>
            <a:r>
              <a:rPr lang="en-US" dirty="0" smtClean="0"/>
              <a:t> </a:t>
            </a:r>
            <a:r>
              <a:rPr lang="en-US" dirty="0"/>
              <a:t>2: Usability testing, </a:t>
            </a:r>
            <a:r>
              <a:rPr lang="en-US" dirty="0" err="1"/>
              <a:t>chú</a:t>
            </a:r>
            <a:r>
              <a:rPr lang="en-US" dirty="0"/>
              <a:t> ý test GUI, </a:t>
            </a:r>
            <a:r>
              <a:rPr lang="en-US" dirty="0" err="1"/>
              <a:t>đảm</a:t>
            </a:r>
            <a:r>
              <a:rPr lang="en-US" dirty="0"/>
              <a:t> </a:t>
            </a:r>
            <a:r>
              <a:rPr lang="en-US" dirty="0" err="1"/>
              <a:t>bảo</a:t>
            </a:r>
            <a:r>
              <a:rPr lang="en-US" dirty="0"/>
              <a:t> </a:t>
            </a:r>
            <a:r>
              <a:rPr lang="en-US" dirty="0" err="1"/>
              <a:t>đúng</a:t>
            </a:r>
            <a:r>
              <a:rPr lang="en-US" dirty="0"/>
              <a:t> syntax, </a:t>
            </a:r>
            <a:r>
              <a:rPr lang="en-US" dirty="0" err="1"/>
              <a:t>theo</a:t>
            </a:r>
            <a:r>
              <a:rPr lang="en-US" dirty="0"/>
              <a:t> standards </a:t>
            </a:r>
            <a:r>
              <a:rPr lang="en-US" dirty="0" err="1"/>
              <a:t>và</a:t>
            </a:r>
            <a:r>
              <a:rPr lang="en-US" dirty="0"/>
              <a:t> user friendly.</a:t>
            </a:r>
          </a:p>
        </p:txBody>
      </p:sp>
    </p:spTree>
    <p:extLst>
      <p:ext uri="{BB962C8B-B14F-4D97-AF65-F5344CB8AC3E}">
        <p14:creationId xmlns="" xmlns:p14="http://schemas.microsoft.com/office/powerpoint/2010/main" val="30746999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Oval 2"/>
          <p:cNvSpPr>
            <a:spLocks noChangeArrowheads="1"/>
          </p:cNvSpPr>
          <p:nvPr/>
        </p:nvSpPr>
        <p:spPr bwMode="gray">
          <a:xfrm flipV="1">
            <a:off x="1143000" y="5086350"/>
            <a:ext cx="3306763" cy="487362"/>
          </a:xfrm>
          <a:prstGeom prst="ellipse">
            <a:avLst/>
          </a:prstGeom>
          <a:solidFill>
            <a:srgbClr val="000000">
              <a:alpha val="30000"/>
            </a:srgbClr>
          </a:solidFill>
          <a:ln w="9525" algn="ctr">
            <a:noFill/>
            <a:round/>
            <a:headEnd/>
            <a:tailEnd/>
          </a:ln>
          <a:effectLst/>
        </p:spPr>
        <p:txBody>
          <a:bodyPr wrap="none" anchor="ctr"/>
          <a:lstStyle/>
          <a:p>
            <a:endParaRPr lang="en-US"/>
          </a:p>
        </p:txBody>
      </p:sp>
      <p:sp>
        <p:nvSpPr>
          <p:cNvPr id="79875" name="Oval 3"/>
          <p:cNvSpPr>
            <a:spLocks noChangeArrowheads="1"/>
          </p:cNvSpPr>
          <p:nvPr/>
        </p:nvSpPr>
        <p:spPr bwMode="gray">
          <a:xfrm flipV="1">
            <a:off x="5076825" y="5059362"/>
            <a:ext cx="3305175" cy="485775"/>
          </a:xfrm>
          <a:prstGeom prst="ellipse">
            <a:avLst/>
          </a:prstGeom>
          <a:solidFill>
            <a:srgbClr val="000000">
              <a:alpha val="30000"/>
            </a:srgbClr>
          </a:solidFill>
          <a:ln w="9525" algn="ctr">
            <a:noFill/>
            <a:round/>
            <a:headEnd/>
            <a:tailEnd/>
          </a:ln>
          <a:effectLst/>
        </p:spPr>
        <p:txBody>
          <a:bodyPr wrap="none" anchor="ctr"/>
          <a:lstStyle/>
          <a:p>
            <a:endParaRPr lang="en-US"/>
          </a:p>
        </p:txBody>
      </p:sp>
      <p:grpSp>
        <p:nvGrpSpPr>
          <p:cNvPr id="79876" name="Group 4"/>
          <p:cNvGrpSpPr>
            <a:grpSpLocks/>
          </p:cNvGrpSpPr>
          <p:nvPr/>
        </p:nvGrpSpPr>
        <p:grpSpPr bwMode="auto">
          <a:xfrm>
            <a:off x="1247775" y="2138362"/>
            <a:ext cx="3106738" cy="3076575"/>
            <a:chOff x="723" y="1673"/>
            <a:chExt cx="1957" cy="1938"/>
          </a:xfrm>
        </p:grpSpPr>
        <p:sp>
          <p:nvSpPr>
            <p:cNvPr id="79877" name="Rectangle 5"/>
            <p:cNvSpPr>
              <a:spLocks noChangeArrowheads="1"/>
            </p:cNvSpPr>
            <p:nvPr/>
          </p:nvSpPr>
          <p:spPr bwMode="gray">
            <a:xfrm>
              <a:off x="2367"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8" name="Rectangle 6"/>
            <p:cNvSpPr>
              <a:spLocks noChangeArrowheads="1"/>
            </p:cNvSpPr>
            <p:nvPr/>
          </p:nvSpPr>
          <p:spPr bwMode="gray">
            <a:xfrm>
              <a:off x="940" y="1673"/>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9" name="AutoShape 7"/>
            <p:cNvSpPr>
              <a:spLocks noChangeArrowheads="1"/>
            </p:cNvSpPr>
            <p:nvPr/>
          </p:nvSpPr>
          <p:spPr bwMode="gray">
            <a:xfrm>
              <a:off x="723" y="1798"/>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Giới</a:t>
              </a:r>
              <a:r>
                <a:rPr lang="en-US" sz="1600" dirty="0" smtClean="0">
                  <a:solidFill>
                    <a:srgbClr val="000000"/>
                  </a:solidFill>
                  <a:cs typeface="Arial" charset="0"/>
                </a:rPr>
                <a:t> </a:t>
              </a:r>
              <a:r>
                <a:rPr lang="en-US" sz="1600" dirty="0" err="1" smtClean="0">
                  <a:solidFill>
                    <a:srgbClr val="000000"/>
                  </a:solidFill>
                  <a:cs typeface="Arial" charset="0"/>
                </a:rPr>
                <a:t>thiệu</a:t>
              </a:r>
              <a:endParaRPr lang="en-US" sz="1600" dirty="0">
                <a:solidFill>
                  <a:srgbClr val="000000"/>
                </a:solidFill>
                <a:cs typeface="Arial" charset="0"/>
              </a:endParaRPr>
            </a:p>
          </p:txBody>
        </p:sp>
        <p:sp>
          <p:nvSpPr>
            <p:cNvPr id="79880" name="AutoShape 8"/>
            <p:cNvSpPr>
              <a:spLocks noChangeArrowheads="1"/>
            </p:cNvSpPr>
            <p:nvPr/>
          </p:nvSpPr>
          <p:spPr bwMode="gray">
            <a:xfrm>
              <a:off x="723" y="2134"/>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Mức</a:t>
              </a:r>
              <a:r>
                <a:rPr lang="en-US" sz="1600" dirty="0" smtClean="0">
                  <a:solidFill>
                    <a:srgbClr val="000000"/>
                  </a:solidFill>
                  <a:cs typeface="Arial" charset="0"/>
                </a:rPr>
                <a:t> </a:t>
              </a:r>
              <a:r>
                <a:rPr lang="en-US" sz="1600" dirty="0" err="1" smtClean="0">
                  <a:solidFill>
                    <a:srgbClr val="000000"/>
                  </a:solidFill>
                  <a:cs typeface="Arial" charset="0"/>
                </a:rPr>
                <a:t>độ</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1" name="AutoShape 9"/>
            <p:cNvSpPr>
              <a:spLocks noChangeArrowheads="1"/>
            </p:cNvSpPr>
            <p:nvPr/>
          </p:nvSpPr>
          <p:spPr bwMode="gray">
            <a:xfrm>
              <a:off x="723" y="2470"/>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Kỹ</a:t>
              </a:r>
              <a:r>
                <a:rPr lang="en-US" sz="1600" dirty="0" smtClean="0">
                  <a:solidFill>
                    <a:srgbClr val="000000"/>
                  </a:solidFill>
                  <a:cs typeface="Arial" charset="0"/>
                </a:rPr>
                <a:t> </a:t>
              </a:r>
              <a:r>
                <a:rPr lang="en-US" sz="1600" dirty="0" err="1" smtClean="0">
                  <a:solidFill>
                    <a:srgbClr val="000000"/>
                  </a:solidFill>
                  <a:cs typeface="Arial" charset="0"/>
                </a:rPr>
                <a:t>thuật</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chiến</a:t>
              </a:r>
              <a:r>
                <a:rPr lang="en-US" sz="1600" dirty="0" smtClean="0">
                  <a:solidFill>
                    <a:srgbClr val="000000"/>
                  </a:solidFill>
                  <a:cs typeface="Arial" charset="0"/>
                </a:rPr>
                <a:t> </a:t>
              </a:r>
              <a:r>
                <a:rPr lang="en-US" sz="1600" dirty="0" err="1" smtClean="0">
                  <a:solidFill>
                    <a:srgbClr val="000000"/>
                  </a:solidFill>
                  <a:cs typeface="Arial" charset="0"/>
                </a:rPr>
                <a:t>lược</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2" name="AutoShape 10"/>
            <p:cNvSpPr>
              <a:spLocks noChangeArrowheads="1"/>
            </p:cNvSpPr>
            <p:nvPr/>
          </p:nvSpPr>
          <p:spPr bwMode="gray">
            <a:xfrm>
              <a:off x="723" y="2806"/>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2000" dirty="0" err="1" smtClean="0">
                  <a:solidFill>
                    <a:srgbClr val="FF0000"/>
                  </a:solidFill>
                  <a:cs typeface="Arial" charset="0"/>
                </a:rPr>
                <a:t>Xây</a:t>
              </a:r>
              <a:r>
                <a:rPr lang="en-US" sz="2000" dirty="0" smtClean="0">
                  <a:solidFill>
                    <a:srgbClr val="FF0000"/>
                  </a:solidFill>
                  <a:cs typeface="Arial" charset="0"/>
                </a:rPr>
                <a:t> </a:t>
              </a:r>
              <a:r>
                <a:rPr lang="en-US" sz="2000" dirty="0" err="1" smtClean="0">
                  <a:solidFill>
                    <a:srgbClr val="FF0000"/>
                  </a:solidFill>
                  <a:cs typeface="Arial" charset="0"/>
                </a:rPr>
                <a:t>dựng</a:t>
              </a:r>
              <a:r>
                <a:rPr lang="en-US" sz="2000" dirty="0" smtClean="0">
                  <a:solidFill>
                    <a:srgbClr val="FF0000"/>
                  </a:solidFill>
                  <a:cs typeface="Arial" charset="0"/>
                </a:rPr>
                <a:t> test plan</a:t>
              </a:r>
            </a:p>
          </p:txBody>
        </p:sp>
        <p:sp>
          <p:nvSpPr>
            <p:cNvPr id="79883" name="AutoShape 11"/>
            <p:cNvSpPr>
              <a:spLocks noChangeArrowheads="1"/>
            </p:cNvSpPr>
            <p:nvPr/>
          </p:nvSpPr>
          <p:spPr bwMode="gray">
            <a:xfrm>
              <a:off x="723" y="3142"/>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Quản</a:t>
              </a:r>
              <a:r>
                <a:rPr lang="en-US" sz="1600" dirty="0" smtClean="0">
                  <a:solidFill>
                    <a:srgbClr val="000000"/>
                  </a:solidFill>
                  <a:cs typeface="Arial" charset="0"/>
                </a:rPr>
                <a:t> </a:t>
              </a:r>
              <a:r>
                <a:rPr lang="en-US" sz="1600" dirty="0" err="1" smtClean="0">
                  <a:solidFill>
                    <a:srgbClr val="000000"/>
                  </a:solidFill>
                  <a:cs typeface="Arial" charset="0"/>
                </a:rPr>
                <a:t>lý</a:t>
              </a:r>
              <a:r>
                <a:rPr lang="en-US" sz="1600" dirty="0" smtClean="0">
                  <a:solidFill>
                    <a:srgbClr val="000000"/>
                  </a:solidFill>
                  <a:cs typeface="Arial" charset="0"/>
                </a:rPr>
                <a:t> </a:t>
              </a:r>
              <a:r>
                <a:rPr lang="en-US" sz="1600" dirty="0" err="1" smtClean="0">
                  <a:solidFill>
                    <a:srgbClr val="000000"/>
                  </a:solidFill>
                  <a:cs typeface="Arial" charset="0"/>
                </a:rPr>
                <a:t>tiến</a:t>
              </a:r>
              <a:r>
                <a:rPr lang="en-US" sz="1600" dirty="0" smtClean="0">
                  <a:solidFill>
                    <a:srgbClr val="000000"/>
                  </a:solidFill>
                  <a:cs typeface="Arial" charset="0"/>
                </a:rPr>
                <a:t> </a:t>
              </a:r>
              <a:r>
                <a:rPr lang="en-US" sz="1600" dirty="0" err="1" smtClean="0">
                  <a:solidFill>
                    <a:srgbClr val="000000"/>
                  </a:solidFill>
                  <a:cs typeface="Arial" charset="0"/>
                </a:rPr>
                <a:t>trình</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grpSp>
      <p:sp>
        <p:nvSpPr>
          <p:cNvPr id="79884" name="AutoShape 12"/>
          <p:cNvSpPr>
            <a:spLocks noChangeArrowheads="1"/>
          </p:cNvSpPr>
          <p:nvPr/>
        </p:nvSpPr>
        <p:spPr bwMode="auto">
          <a:xfrm>
            <a:off x="533400" y="1295400"/>
            <a:ext cx="6553200" cy="866775"/>
          </a:xfrm>
          <a:prstGeom prst="roundRect">
            <a:avLst>
              <a:gd name="adj" fmla="val 0"/>
            </a:avLst>
          </a:prstGeom>
          <a:noFill/>
          <a:ln w="19050" cap="rnd">
            <a:noFill/>
            <a:prstDash val="sysDot"/>
            <a:round/>
            <a:headEnd/>
            <a:tailEnd/>
          </a:ln>
          <a:effectLst/>
        </p:spPr>
        <p:txBody>
          <a:bodyPr wrap="none" anchor="ctr"/>
          <a:lstStyle/>
          <a:p>
            <a:pPr algn="l"/>
            <a:endParaRPr lang="en-US" b="0" dirty="0">
              <a:cs typeface="Arial" charset="0"/>
            </a:endParaRPr>
          </a:p>
        </p:txBody>
      </p:sp>
      <p:grpSp>
        <p:nvGrpSpPr>
          <p:cNvPr id="79885" name="Group 13"/>
          <p:cNvGrpSpPr>
            <a:grpSpLocks/>
          </p:cNvGrpSpPr>
          <p:nvPr/>
        </p:nvGrpSpPr>
        <p:grpSpPr bwMode="auto">
          <a:xfrm>
            <a:off x="5133975" y="2133600"/>
            <a:ext cx="3190875" cy="3081337"/>
            <a:chOff x="2941" y="1670"/>
            <a:chExt cx="2010" cy="1941"/>
          </a:xfrm>
        </p:grpSpPr>
        <p:sp>
          <p:nvSpPr>
            <p:cNvPr id="79886" name="Rectangle 14"/>
            <p:cNvSpPr>
              <a:spLocks noChangeArrowheads="1"/>
            </p:cNvSpPr>
            <p:nvPr/>
          </p:nvSpPr>
          <p:spPr bwMode="gray">
            <a:xfrm>
              <a:off x="4661" y="1670"/>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7" name="Rectangle 15"/>
            <p:cNvSpPr>
              <a:spLocks noChangeArrowheads="1"/>
            </p:cNvSpPr>
            <p:nvPr/>
          </p:nvSpPr>
          <p:spPr bwMode="gray">
            <a:xfrm>
              <a:off x="3154"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8" name="AutoShape 16"/>
            <p:cNvSpPr>
              <a:spLocks noChangeArrowheads="1"/>
            </p:cNvSpPr>
            <p:nvPr/>
          </p:nvSpPr>
          <p:spPr bwMode="gray">
            <a:xfrm>
              <a:off x="2941" y="1801"/>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khía</a:t>
              </a:r>
              <a:r>
                <a:rPr lang="en-US" sz="1600" dirty="0" smtClean="0">
                  <a:solidFill>
                    <a:srgbClr val="000000"/>
                  </a:solidFill>
                  <a:cs typeface="Arial" charset="0"/>
                </a:rPr>
                <a:t> </a:t>
              </a:r>
              <a:r>
                <a:rPr lang="en-US" sz="1600" dirty="0" err="1" smtClean="0">
                  <a:solidFill>
                    <a:srgbClr val="000000"/>
                  </a:solidFill>
                  <a:cs typeface="Arial" charset="0"/>
                </a:rPr>
                <a:t>cạnh</a:t>
              </a:r>
              <a:r>
                <a:rPr lang="en-US" sz="1600" dirty="0" smtClean="0">
                  <a:solidFill>
                    <a:srgbClr val="000000"/>
                  </a:solidFill>
                  <a:cs typeface="Arial" charset="0"/>
                </a:rPr>
                <a:t> test </a:t>
              </a:r>
              <a:r>
                <a:rPr lang="en-US" sz="1600" dirty="0" err="1" smtClean="0">
                  <a:solidFill>
                    <a:srgbClr val="000000"/>
                  </a:solidFill>
                  <a:cs typeface="Arial" charset="0"/>
                </a:rPr>
                <a:t>trên</a:t>
              </a:r>
              <a:r>
                <a:rPr lang="en-US" sz="1600" dirty="0" smtClean="0">
                  <a:solidFill>
                    <a:srgbClr val="000000"/>
                  </a:solidFill>
                  <a:cs typeface="Arial" charset="0"/>
                </a:rPr>
                <a:t> web</a:t>
              </a:r>
              <a:endParaRPr lang="en-US" sz="1600" dirty="0">
                <a:solidFill>
                  <a:srgbClr val="000000"/>
                </a:solidFill>
                <a:cs typeface="Arial" charset="0"/>
              </a:endParaRPr>
            </a:p>
          </p:txBody>
        </p:sp>
        <p:sp>
          <p:nvSpPr>
            <p:cNvPr id="79889" name="AutoShape 17"/>
            <p:cNvSpPr>
              <a:spLocks noChangeArrowheads="1"/>
            </p:cNvSpPr>
            <p:nvPr/>
          </p:nvSpPr>
          <p:spPr bwMode="gray">
            <a:xfrm>
              <a:off x="2941" y="2137"/>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thành</a:t>
              </a:r>
              <a:r>
                <a:rPr lang="en-US" sz="1600" dirty="0" smtClean="0">
                  <a:solidFill>
                    <a:srgbClr val="000000"/>
                  </a:solidFill>
                  <a:cs typeface="Arial" charset="0"/>
                </a:rPr>
                <a:t> </a:t>
              </a:r>
              <a:r>
                <a:rPr lang="en-US" sz="1600" dirty="0" err="1" smtClean="0">
                  <a:solidFill>
                    <a:srgbClr val="000000"/>
                  </a:solidFill>
                  <a:cs typeface="Arial" charset="0"/>
                </a:rPr>
                <a:t>phần</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chuẩn</a:t>
              </a:r>
              <a:r>
                <a:rPr lang="en-US" sz="1600" dirty="0" smtClean="0">
                  <a:solidFill>
                    <a:srgbClr val="000000"/>
                  </a:solidFill>
                  <a:cs typeface="Arial" charset="0"/>
                </a:rPr>
                <a:t> UI</a:t>
              </a:r>
              <a:endParaRPr lang="en-US" sz="1600" dirty="0">
                <a:solidFill>
                  <a:srgbClr val="000000"/>
                </a:solidFill>
                <a:cs typeface="Arial" charset="0"/>
              </a:endParaRPr>
            </a:p>
          </p:txBody>
        </p:sp>
        <p:sp>
          <p:nvSpPr>
            <p:cNvPr id="79890" name="AutoShape 18"/>
            <p:cNvSpPr>
              <a:spLocks noChangeArrowheads="1"/>
            </p:cNvSpPr>
            <p:nvPr/>
          </p:nvSpPr>
          <p:spPr bwMode="gray">
            <a:xfrm>
              <a:off x="2941" y="2473"/>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Công</a:t>
              </a:r>
              <a:r>
                <a:rPr lang="en-US" sz="1600" dirty="0" smtClean="0">
                  <a:solidFill>
                    <a:srgbClr val="000000"/>
                  </a:solidFill>
                  <a:cs typeface="Arial" charset="0"/>
                </a:rPr>
                <a:t> </a:t>
              </a:r>
              <a:r>
                <a:rPr lang="en-US" sz="1600" dirty="0" err="1" smtClean="0">
                  <a:solidFill>
                    <a:srgbClr val="000000"/>
                  </a:solidFill>
                  <a:cs typeface="Arial" charset="0"/>
                </a:rPr>
                <a:t>cụ</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sp>
          <p:nvSpPr>
            <p:cNvPr id="79891" name="AutoShape 19"/>
            <p:cNvSpPr>
              <a:spLocks noChangeArrowheads="1"/>
            </p:cNvSpPr>
            <p:nvPr/>
          </p:nvSpPr>
          <p:spPr bwMode="gray">
            <a:xfrm>
              <a:off x="2941" y="2809"/>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Rèn</a:t>
              </a:r>
              <a:r>
                <a:rPr lang="en-US" sz="1600" dirty="0" smtClean="0">
                  <a:solidFill>
                    <a:srgbClr val="000000"/>
                  </a:solidFill>
                  <a:cs typeface="Arial" charset="0"/>
                </a:rPr>
                <a:t> </a:t>
              </a:r>
              <a:r>
                <a:rPr lang="en-US" sz="1600" dirty="0" err="1" smtClean="0">
                  <a:solidFill>
                    <a:srgbClr val="000000"/>
                  </a:solidFill>
                  <a:cs typeface="Arial" charset="0"/>
                </a:rPr>
                <a:t>luyện</a:t>
              </a:r>
              <a:endParaRPr lang="en-US" sz="1600" dirty="0">
                <a:solidFill>
                  <a:srgbClr val="000000"/>
                </a:solidFill>
                <a:cs typeface="Arial" charset="0"/>
              </a:endParaRPr>
            </a:p>
          </p:txBody>
        </p:sp>
        <p:sp>
          <p:nvSpPr>
            <p:cNvPr id="79892" name="AutoShape 20"/>
            <p:cNvSpPr>
              <a:spLocks noChangeArrowheads="1"/>
            </p:cNvSpPr>
            <p:nvPr/>
          </p:nvSpPr>
          <p:spPr bwMode="gray">
            <a:xfrm>
              <a:off x="2941" y="3145"/>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Báo</a:t>
              </a:r>
              <a:r>
                <a:rPr lang="en-US" sz="1600" dirty="0" smtClean="0">
                  <a:solidFill>
                    <a:srgbClr val="000000"/>
                  </a:solidFill>
                  <a:cs typeface="Arial" charset="0"/>
                </a:rPr>
                <a:t> </a:t>
              </a:r>
              <a:r>
                <a:rPr lang="en-US" sz="1600" dirty="0" err="1" smtClean="0">
                  <a:solidFill>
                    <a:srgbClr val="000000"/>
                  </a:solidFill>
                  <a:cs typeface="Arial" charset="0"/>
                </a:rPr>
                <a:t>cáo</a:t>
              </a:r>
              <a:r>
                <a:rPr lang="en-US" sz="1600" dirty="0" smtClean="0">
                  <a:solidFill>
                    <a:srgbClr val="000000"/>
                  </a:solidFill>
                  <a:cs typeface="Arial" charset="0"/>
                </a:rPr>
                <a:t> </a:t>
              </a:r>
              <a:endParaRPr lang="en-US" sz="1600" dirty="0">
                <a:solidFill>
                  <a:srgbClr val="000000"/>
                </a:solidFill>
                <a:cs typeface="Arial" charset="0"/>
              </a:endParaRPr>
            </a:p>
          </p:txBody>
        </p:sp>
      </p:grpSp>
      <p:sp>
        <p:nvSpPr>
          <p:cNvPr id="79893" name="Rectangle 21"/>
          <p:cNvSpPr>
            <a:spLocks noChangeArrowheads="1"/>
          </p:cNvSpPr>
          <p:nvPr/>
        </p:nvSpPr>
        <p:spPr bwMode="black">
          <a:xfrm>
            <a:off x="1569979" y="5145087"/>
            <a:ext cx="2441695" cy="369332"/>
          </a:xfrm>
          <a:prstGeom prst="rect">
            <a:avLst/>
          </a:prstGeom>
          <a:noFill/>
          <a:ln w="9525" algn="ctr">
            <a:noFill/>
            <a:miter lim="800000"/>
            <a:headEnd/>
            <a:tailEnd/>
          </a:ln>
          <a:effectLst/>
        </p:spPr>
        <p:txBody>
          <a:bodyPr wrap="none">
            <a:spAutoFit/>
          </a:bodyPr>
          <a:lstStyle/>
          <a:p>
            <a:pPr algn="ctr"/>
            <a:r>
              <a:rPr lang="en-US" dirty="0" err="1" smtClean="0">
                <a:cs typeface="Arial" charset="0"/>
              </a:rPr>
              <a:t>Kiến</a:t>
            </a:r>
            <a:r>
              <a:rPr lang="en-US" dirty="0" smtClean="0">
                <a:cs typeface="Arial" charset="0"/>
              </a:rPr>
              <a:t> </a:t>
            </a:r>
            <a:r>
              <a:rPr lang="en-US" dirty="0" err="1" smtClean="0">
                <a:cs typeface="Arial" charset="0"/>
              </a:rPr>
              <a:t>thức</a:t>
            </a:r>
            <a:r>
              <a:rPr lang="en-US" dirty="0" smtClean="0">
                <a:cs typeface="Arial" charset="0"/>
              </a:rPr>
              <a:t> </a:t>
            </a:r>
            <a:r>
              <a:rPr lang="en-US" dirty="0" err="1" smtClean="0">
                <a:cs typeface="Arial" charset="0"/>
              </a:rPr>
              <a:t>tổng</a:t>
            </a:r>
            <a:r>
              <a:rPr lang="en-US" dirty="0" smtClean="0">
                <a:cs typeface="Arial" charset="0"/>
              </a:rPr>
              <a:t> </a:t>
            </a:r>
            <a:r>
              <a:rPr lang="en-US" dirty="0" err="1" smtClean="0">
                <a:cs typeface="Arial" charset="0"/>
              </a:rPr>
              <a:t>quan</a:t>
            </a:r>
            <a:endParaRPr lang="en-US" dirty="0">
              <a:cs typeface="Arial" charset="0"/>
            </a:endParaRPr>
          </a:p>
        </p:txBody>
      </p:sp>
      <p:sp>
        <p:nvSpPr>
          <p:cNvPr id="79894" name="Rectangle 22"/>
          <p:cNvSpPr>
            <a:spLocks noChangeArrowheads="1"/>
          </p:cNvSpPr>
          <p:nvPr/>
        </p:nvSpPr>
        <p:spPr bwMode="black">
          <a:xfrm>
            <a:off x="5977201" y="5105400"/>
            <a:ext cx="1488549" cy="369332"/>
          </a:xfrm>
          <a:prstGeom prst="rect">
            <a:avLst/>
          </a:prstGeom>
          <a:noFill/>
          <a:ln w="9525" algn="ctr">
            <a:noFill/>
            <a:miter lim="800000"/>
            <a:headEnd/>
            <a:tailEnd/>
          </a:ln>
          <a:effectLst/>
        </p:spPr>
        <p:txBody>
          <a:bodyPr wrap="none">
            <a:spAutoFit/>
          </a:bodyPr>
          <a:lstStyle/>
          <a:p>
            <a:pPr algn="ctr"/>
            <a:r>
              <a:rPr lang="en-US" dirty="0" smtClean="0">
                <a:cs typeface="Arial" charset="0"/>
              </a:rPr>
              <a:t>Web testing</a:t>
            </a:r>
            <a:endParaRPr lang="en-US" dirty="0">
              <a:cs typeface="Arial" charset="0"/>
            </a:endParaRPr>
          </a:p>
        </p:txBody>
      </p:sp>
      <p:sp>
        <p:nvSpPr>
          <p:cNvPr id="79895" name="Rectangle 23"/>
          <p:cNvSpPr>
            <a:spLocks noGrp="1" noChangeArrowheads="1"/>
          </p:cNvSpPr>
          <p:nvPr>
            <p:ph type="title"/>
          </p:nvPr>
        </p:nvSpPr>
        <p:spPr/>
        <p:txBody>
          <a:bodyPr/>
          <a:lstStyle/>
          <a:p>
            <a:r>
              <a:rPr lang="en-US" dirty="0" err="1" smtClean="0"/>
              <a:t>Nội</a:t>
            </a:r>
            <a:r>
              <a:rPr lang="en-US" dirty="0" smtClean="0"/>
              <a:t> dung</a:t>
            </a:r>
            <a:endParaRPr lang="en-US" dirty="0"/>
          </a:p>
        </p:txBody>
      </p:sp>
    </p:spTree>
    <p:extLst>
      <p:ext uri="{BB962C8B-B14F-4D97-AF65-F5344CB8AC3E}">
        <p14:creationId xmlns="" xmlns:p14="http://schemas.microsoft.com/office/powerpoint/2010/main" val="2674429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Testplan</a:t>
            </a:r>
            <a:endParaRPr lang="en-US" dirty="0"/>
          </a:p>
        </p:txBody>
      </p:sp>
      <p:sp>
        <p:nvSpPr>
          <p:cNvPr id="3" name="Content Placeholder 2"/>
          <p:cNvSpPr>
            <a:spLocks noGrp="1"/>
          </p:cNvSpPr>
          <p:nvPr>
            <p:ph idx="1"/>
          </p:nvPr>
        </p:nvSpPr>
        <p:spPr/>
        <p:txBody>
          <a:bodyPr/>
          <a:lstStyle/>
          <a:p>
            <a:r>
              <a:rPr lang="en-US" dirty="0" err="1" smtClean="0"/>
              <a:t>Tài</a:t>
            </a:r>
            <a:r>
              <a:rPr lang="en-US" dirty="0" smtClean="0"/>
              <a:t> </a:t>
            </a:r>
            <a:r>
              <a:rPr lang="en-US" dirty="0" err="1" smtClean="0"/>
              <a:t>liệu</a:t>
            </a:r>
            <a:r>
              <a:rPr lang="en-US" dirty="0" smtClean="0"/>
              <a:t> </a:t>
            </a:r>
            <a:r>
              <a:rPr lang="en-US" dirty="0" err="1" smtClean="0"/>
              <a:t>mô</a:t>
            </a:r>
            <a:r>
              <a:rPr lang="en-US" dirty="0" smtClean="0"/>
              <a:t> </a:t>
            </a:r>
            <a:r>
              <a:rPr lang="en-US" dirty="0" err="1" smtClean="0"/>
              <a:t>tả</a:t>
            </a:r>
            <a:r>
              <a:rPr lang="en-US" dirty="0" smtClean="0"/>
              <a:t> </a:t>
            </a:r>
            <a:r>
              <a:rPr lang="en-US" dirty="0" err="1" smtClean="0"/>
              <a:t>kế</a:t>
            </a:r>
            <a:r>
              <a:rPr lang="en-US" dirty="0" smtClean="0"/>
              <a:t> </a:t>
            </a:r>
            <a:r>
              <a:rPr lang="en-US" dirty="0" err="1" smtClean="0"/>
              <a:t>hoạch</a:t>
            </a:r>
            <a:r>
              <a:rPr lang="en-US" dirty="0" smtClean="0"/>
              <a:t> </a:t>
            </a:r>
            <a:r>
              <a:rPr lang="en-US" dirty="0" err="1" smtClean="0"/>
              <a:t>của</a:t>
            </a:r>
            <a:r>
              <a:rPr lang="en-US" dirty="0" smtClean="0"/>
              <a:t> </a:t>
            </a:r>
            <a:r>
              <a:rPr lang="en-US" dirty="0" err="1" smtClean="0"/>
              <a:t>hoạt</a:t>
            </a:r>
            <a:r>
              <a:rPr lang="en-US" dirty="0" smtClean="0"/>
              <a:t> </a:t>
            </a:r>
            <a:r>
              <a:rPr lang="en-US" dirty="0" err="1" smtClean="0"/>
              <a:t>động</a:t>
            </a:r>
            <a:r>
              <a:rPr lang="en-US" dirty="0" smtClean="0"/>
              <a:t> test </a:t>
            </a:r>
            <a:r>
              <a:rPr lang="en-US" dirty="0" err="1" smtClean="0"/>
              <a:t>dự</a:t>
            </a:r>
            <a:r>
              <a:rPr lang="en-US" dirty="0" smtClean="0"/>
              <a:t> </a:t>
            </a:r>
            <a:r>
              <a:rPr lang="en-US" dirty="0" err="1" smtClean="0"/>
              <a:t>kiến</a:t>
            </a:r>
            <a:r>
              <a:rPr lang="en-US" dirty="0" smtClean="0"/>
              <a:t>, </a:t>
            </a:r>
            <a:r>
              <a:rPr lang="en-US" dirty="0" err="1" smtClean="0"/>
              <a:t>bao</a:t>
            </a:r>
            <a:r>
              <a:rPr lang="en-US" dirty="0" smtClean="0"/>
              <a:t> </a:t>
            </a:r>
            <a:r>
              <a:rPr lang="en-US" dirty="0" err="1" smtClean="0"/>
              <a:t>gồm</a:t>
            </a:r>
            <a:r>
              <a:rPr lang="en-US" dirty="0" smtClean="0"/>
              <a:t>:</a:t>
            </a:r>
          </a:p>
          <a:p>
            <a:pPr lvl="1"/>
            <a:r>
              <a:rPr lang="en-US" dirty="0" err="1" smtClean="0"/>
              <a:t>Mục</a:t>
            </a:r>
            <a:r>
              <a:rPr lang="en-US" dirty="0" smtClean="0"/>
              <a:t> </a:t>
            </a:r>
            <a:r>
              <a:rPr lang="en-US" dirty="0" err="1" smtClean="0"/>
              <a:t>tiêu</a:t>
            </a:r>
            <a:r>
              <a:rPr lang="en-US" dirty="0" smtClean="0"/>
              <a:t>, </a:t>
            </a:r>
            <a:r>
              <a:rPr lang="en-US" dirty="0" err="1" smtClean="0"/>
              <a:t>phạm</a:t>
            </a:r>
            <a:r>
              <a:rPr lang="en-US" dirty="0" smtClean="0"/>
              <a:t> vi, </a:t>
            </a:r>
            <a:r>
              <a:rPr lang="en-US" dirty="0" err="1" smtClean="0"/>
              <a:t>phương</a:t>
            </a:r>
            <a:r>
              <a:rPr lang="en-US" dirty="0" smtClean="0"/>
              <a:t> </a:t>
            </a:r>
            <a:r>
              <a:rPr lang="en-US" dirty="0" err="1" smtClean="0"/>
              <a:t>pháp</a:t>
            </a:r>
            <a:r>
              <a:rPr lang="en-US" dirty="0" smtClean="0"/>
              <a:t> </a:t>
            </a:r>
            <a:r>
              <a:rPr lang="en-US" dirty="0" err="1" smtClean="0"/>
              <a:t>tiếp</a:t>
            </a:r>
            <a:r>
              <a:rPr lang="en-US" dirty="0" smtClean="0"/>
              <a:t> </a:t>
            </a:r>
            <a:r>
              <a:rPr lang="en-US" dirty="0" err="1" smtClean="0"/>
              <a:t>cận</a:t>
            </a:r>
            <a:r>
              <a:rPr lang="en-US" dirty="0" smtClean="0"/>
              <a:t>, </a:t>
            </a:r>
            <a:r>
              <a:rPr lang="en-US" dirty="0" err="1" smtClean="0"/>
              <a:t>nhân</a:t>
            </a:r>
            <a:r>
              <a:rPr lang="en-US" dirty="0" smtClean="0"/>
              <a:t> </a:t>
            </a:r>
            <a:r>
              <a:rPr lang="en-US" dirty="0" err="1" smtClean="0"/>
              <a:t>lực</a:t>
            </a:r>
            <a:r>
              <a:rPr lang="en-US" dirty="0" smtClean="0"/>
              <a:t>,  </a:t>
            </a:r>
            <a:r>
              <a:rPr lang="en-US" dirty="0" err="1" smtClean="0"/>
              <a:t>tài</a:t>
            </a:r>
            <a:r>
              <a:rPr lang="en-US" dirty="0" smtClean="0"/>
              <a:t> </a:t>
            </a:r>
            <a:r>
              <a:rPr lang="en-US" dirty="0" err="1" smtClean="0"/>
              <a:t>nguyên</a:t>
            </a:r>
            <a:r>
              <a:rPr lang="en-US" dirty="0" smtClean="0"/>
              <a:t>, </a:t>
            </a:r>
            <a:r>
              <a:rPr lang="en-US" dirty="0" err="1" smtClean="0"/>
              <a:t>lịch</a:t>
            </a:r>
            <a:r>
              <a:rPr lang="en-US" dirty="0" smtClean="0"/>
              <a:t> </a:t>
            </a:r>
            <a:r>
              <a:rPr lang="en-US" dirty="0" err="1" smtClean="0"/>
              <a:t>biểu</a:t>
            </a:r>
            <a:r>
              <a:rPr lang="en-US" dirty="0" smtClean="0"/>
              <a:t>.</a:t>
            </a:r>
          </a:p>
          <a:p>
            <a:pPr lvl="1"/>
            <a:r>
              <a:rPr lang="en-US" dirty="0" err="1" smtClean="0"/>
              <a:t>Nhiệm</a:t>
            </a:r>
            <a:r>
              <a:rPr lang="en-US" dirty="0" smtClean="0"/>
              <a:t> </a:t>
            </a:r>
            <a:r>
              <a:rPr lang="en-US" dirty="0" err="1" smtClean="0"/>
              <a:t>vụ</a:t>
            </a:r>
            <a:r>
              <a:rPr lang="en-US" dirty="0" smtClean="0"/>
              <a:t> test, </a:t>
            </a:r>
            <a:r>
              <a:rPr lang="en-US" dirty="0" err="1" smtClean="0"/>
              <a:t>môi</a:t>
            </a:r>
            <a:r>
              <a:rPr lang="en-US" dirty="0" smtClean="0"/>
              <a:t> </a:t>
            </a:r>
            <a:r>
              <a:rPr lang="en-US" dirty="0" err="1" smtClean="0"/>
              <a:t>trường</a:t>
            </a:r>
            <a:r>
              <a:rPr lang="en-US" dirty="0" smtClean="0"/>
              <a:t> test</a:t>
            </a:r>
          </a:p>
          <a:p>
            <a:pPr lvl="1"/>
            <a:r>
              <a:rPr lang="en-US" dirty="0" err="1" smtClean="0"/>
              <a:t>Kỹ</a:t>
            </a:r>
            <a:r>
              <a:rPr lang="en-US" dirty="0" smtClean="0"/>
              <a:t> </a:t>
            </a:r>
            <a:r>
              <a:rPr lang="en-US" dirty="0" err="1" smtClean="0"/>
              <a:t>thuật</a:t>
            </a:r>
            <a:r>
              <a:rPr lang="en-US" dirty="0" smtClean="0"/>
              <a:t> </a:t>
            </a:r>
            <a:r>
              <a:rPr lang="en-US" dirty="0" err="1" smtClean="0"/>
              <a:t>thiết</a:t>
            </a:r>
            <a:r>
              <a:rPr lang="en-US" dirty="0" smtClean="0"/>
              <a:t> </a:t>
            </a:r>
            <a:r>
              <a:rPr lang="en-US" dirty="0" err="1" smtClean="0"/>
              <a:t>kế</a:t>
            </a:r>
            <a:r>
              <a:rPr lang="en-US" dirty="0" smtClean="0"/>
              <a:t> test, </a:t>
            </a:r>
            <a:r>
              <a:rPr lang="en-US" dirty="0" err="1" smtClean="0"/>
              <a:t>tiêu</a:t>
            </a:r>
            <a:r>
              <a:rPr lang="en-US" dirty="0" smtClean="0"/>
              <a:t> </a:t>
            </a:r>
            <a:r>
              <a:rPr lang="en-US" dirty="0" err="1" smtClean="0"/>
              <a:t>chuẩn</a:t>
            </a:r>
            <a:r>
              <a:rPr lang="en-US" dirty="0" smtClean="0"/>
              <a:t> test</a:t>
            </a:r>
          </a:p>
          <a:p>
            <a:pPr lvl="1"/>
            <a:r>
              <a:rPr lang="en-US" dirty="0" err="1" smtClean="0"/>
              <a:t>Lý</a:t>
            </a:r>
            <a:r>
              <a:rPr lang="en-US" dirty="0" smtClean="0"/>
              <a:t> do </a:t>
            </a:r>
            <a:r>
              <a:rPr lang="en-US" dirty="0" err="1" smtClean="0"/>
              <a:t>lựa</a:t>
            </a:r>
            <a:r>
              <a:rPr lang="en-US" dirty="0" smtClean="0"/>
              <a:t> </a:t>
            </a:r>
            <a:r>
              <a:rPr lang="en-US" dirty="0" err="1" smtClean="0"/>
              <a:t>chọn</a:t>
            </a:r>
            <a:r>
              <a:rPr lang="en-US" dirty="0" smtClean="0"/>
              <a:t> </a:t>
            </a:r>
            <a:r>
              <a:rPr lang="en-US" dirty="0" err="1" smtClean="0"/>
              <a:t>và</a:t>
            </a:r>
            <a:r>
              <a:rPr lang="en-US" dirty="0" smtClean="0"/>
              <a:t> </a:t>
            </a:r>
            <a:r>
              <a:rPr lang="en-US" dirty="0" err="1" smtClean="0"/>
              <a:t>rủi</a:t>
            </a:r>
            <a:r>
              <a:rPr lang="en-US" dirty="0" smtClean="0"/>
              <a:t> </a:t>
            </a:r>
            <a:r>
              <a:rPr lang="en-US" dirty="0" err="1" smtClean="0"/>
              <a:t>ro</a:t>
            </a:r>
            <a:r>
              <a:rPr lang="en-US" dirty="0" smtClean="0"/>
              <a:t> </a:t>
            </a:r>
            <a:r>
              <a:rPr lang="en-US" dirty="0" err="1" smtClean="0"/>
              <a:t>có</a:t>
            </a:r>
            <a:r>
              <a:rPr lang="en-US" dirty="0" smtClean="0"/>
              <a:t> </a:t>
            </a:r>
            <a:r>
              <a:rPr lang="en-US" dirty="0" err="1" smtClean="0"/>
              <a:t>thể</a:t>
            </a:r>
            <a:r>
              <a:rPr lang="en-US" dirty="0" smtClean="0"/>
              <a:t> </a:t>
            </a:r>
            <a:r>
              <a:rPr lang="en-US" dirty="0" err="1" smtClean="0"/>
              <a:t>xảy</a:t>
            </a:r>
            <a:r>
              <a:rPr lang="en-US" dirty="0" smtClean="0"/>
              <a:t> </a:t>
            </a:r>
            <a:r>
              <a:rPr lang="en-US" dirty="0" err="1" smtClean="0"/>
              <a:t>ra</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Testplan</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hạng</a:t>
            </a:r>
            <a:r>
              <a:rPr lang="en-US" dirty="0" smtClean="0"/>
              <a:t> </a:t>
            </a:r>
            <a:r>
              <a:rPr lang="en-US" dirty="0" err="1" smtClean="0"/>
              <a:t>mục</a:t>
            </a:r>
            <a:r>
              <a:rPr lang="en-US" dirty="0" smtClean="0"/>
              <a:t> </a:t>
            </a:r>
            <a:r>
              <a:rPr lang="en-US" dirty="0" err="1" smtClean="0"/>
              <a:t>có</a:t>
            </a:r>
            <a:r>
              <a:rPr lang="en-US" dirty="0" smtClean="0"/>
              <a:t> </a:t>
            </a:r>
            <a:r>
              <a:rPr lang="en-US" dirty="0" err="1" smtClean="0"/>
              <a:t>trong</a:t>
            </a:r>
            <a:r>
              <a:rPr lang="en-US" dirty="0" smtClean="0"/>
              <a:t> </a:t>
            </a:r>
            <a:r>
              <a:rPr lang="en-US" dirty="0" err="1" smtClean="0"/>
              <a:t>testplan</a:t>
            </a:r>
            <a:endParaRPr lang="en-US" dirty="0" smtClean="0"/>
          </a:p>
          <a:p>
            <a:pPr lvl="1"/>
            <a:r>
              <a:rPr lang="vi-VN" dirty="0" smtClean="0"/>
              <a:t>Tiêu đề</a:t>
            </a:r>
            <a:endParaRPr lang="en-US" dirty="0" smtClean="0"/>
          </a:p>
          <a:p>
            <a:pPr lvl="1"/>
            <a:r>
              <a:rPr lang="en-US" dirty="0" smtClean="0"/>
              <a:t>Version </a:t>
            </a:r>
            <a:r>
              <a:rPr lang="en-US" dirty="0" err="1" smtClean="0"/>
              <a:t>của</a:t>
            </a:r>
            <a:r>
              <a:rPr lang="en-US" dirty="0" smtClean="0"/>
              <a:t> </a:t>
            </a:r>
            <a:r>
              <a:rPr lang="en-US" dirty="0" err="1" smtClean="0"/>
              <a:t>phần</a:t>
            </a:r>
            <a:r>
              <a:rPr lang="en-US" dirty="0" smtClean="0"/>
              <a:t> </a:t>
            </a:r>
            <a:r>
              <a:rPr lang="en-US" dirty="0" err="1" smtClean="0"/>
              <a:t>mềm</a:t>
            </a:r>
            <a:endParaRPr lang="en-US" dirty="0" smtClean="0"/>
          </a:p>
          <a:p>
            <a:pPr lvl="1"/>
            <a:r>
              <a:rPr lang="en-US" dirty="0" smtClean="0"/>
              <a:t>Q</a:t>
            </a:r>
            <a:r>
              <a:rPr lang="vi-VN" dirty="0" smtClean="0"/>
              <a:t>uá trình hiệu chỉnh tài liệu như tác giả, ngày cập nhật, duyệt</a:t>
            </a:r>
            <a:endParaRPr lang="en-US" dirty="0" smtClean="0"/>
          </a:p>
          <a:p>
            <a:pPr lvl="1"/>
            <a:r>
              <a:rPr lang="en-US" dirty="0" err="1" smtClean="0"/>
              <a:t>Mục</a:t>
            </a:r>
            <a:r>
              <a:rPr lang="en-US" dirty="0" smtClean="0"/>
              <a:t> </a:t>
            </a:r>
            <a:r>
              <a:rPr lang="en-US" dirty="0" err="1" smtClean="0"/>
              <a:t>lục</a:t>
            </a:r>
            <a:endParaRPr lang="en-US" dirty="0" smtClean="0"/>
          </a:p>
          <a:p>
            <a:pPr lvl="1"/>
            <a:r>
              <a:rPr lang="vi-VN" dirty="0" smtClean="0"/>
              <a:t>Mục đích</a:t>
            </a:r>
            <a:r>
              <a:rPr lang="en-US" dirty="0" smtClean="0"/>
              <a:t>/ </a:t>
            </a:r>
            <a:r>
              <a:rPr lang="en-US" dirty="0" err="1" smtClean="0"/>
              <a:t>mục</a:t>
            </a:r>
            <a:r>
              <a:rPr lang="en-US" dirty="0" smtClean="0"/>
              <a:t> </a:t>
            </a:r>
            <a:r>
              <a:rPr lang="en-US" dirty="0" err="1" smtClean="0"/>
              <a:t>tiêu</a:t>
            </a:r>
            <a:r>
              <a:rPr lang="vi-VN" dirty="0" smtClean="0"/>
              <a:t> của tài liệu</a:t>
            </a:r>
            <a:endParaRPr lang="en-US" dirty="0" smtClean="0"/>
          </a:p>
          <a:p>
            <a:pPr lvl="1"/>
            <a:r>
              <a:rPr lang="en-US" dirty="0" err="1" smtClean="0"/>
              <a:t>Giới</a:t>
            </a:r>
            <a:r>
              <a:rPr lang="en-US" dirty="0" smtClean="0"/>
              <a:t> </a:t>
            </a:r>
            <a:r>
              <a:rPr lang="en-US" dirty="0" err="1" smtClean="0"/>
              <a:t>thiệu</a:t>
            </a:r>
            <a:r>
              <a:rPr lang="en-US" dirty="0" smtClean="0"/>
              <a:t> </a:t>
            </a:r>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t>
            </a:r>
            <a:r>
              <a:rPr lang="en-US" dirty="0" err="1" smtClean="0"/>
              <a:t>sản</a:t>
            </a:r>
            <a:r>
              <a:rPr lang="en-US" dirty="0" smtClean="0"/>
              <a:t> </a:t>
            </a:r>
            <a:r>
              <a:rPr lang="en-US" dirty="0" err="1" smtClean="0"/>
              <a:t>phẩm</a:t>
            </a:r>
            <a:endParaRPr lang="en-US" dirty="0" smtClean="0"/>
          </a:p>
          <a:p>
            <a:pPr lvl="1"/>
            <a:r>
              <a:rPr lang="en-US" dirty="0" err="1" smtClean="0"/>
              <a:t>Tài</a:t>
            </a:r>
            <a:r>
              <a:rPr lang="en-US" dirty="0" smtClean="0"/>
              <a:t> </a:t>
            </a:r>
            <a:r>
              <a:rPr lang="en-US" dirty="0" err="1" smtClean="0"/>
              <a:t>liệu</a:t>
            </a:r>
            <a:r>
              <a:rPr lang="en-US" dirty="0" smtClean="0"/>
              <a:t> </a:t>
            </a:r>
            <a:r>
              <a:rPr lang="en-US" dirty="0" err="1" smtClean="0"/>
              <a:t>liên</a:t>
            </a:r>
            <a:r>
              <a:rPr lang="en-US" dirty="0" smtClean="0"/>
              <a:t> </a:t>
            </a:r>
            <a:r>
              <a:rPr lang="en-US" dirty="0" err="1" smtClean="0"/>
              <a:t>quan</a:t>
            </a:r>
            <a:r>
              <a:rPr lang="en-US" dirty="0" smtClean="0"/>
              <a:t> </a:t>
            </a:r>
            <a:r>
              <a:rPr lang="vi-VN" dirty="0" smtClean="0"/>
              <a:t>như spec, tài liệu thiết kế, các kế hoạch test khác,...</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Testplan</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lvl="1"/>
            <a:r>
              <a:rPr lang="sv-SE" dirty="0" smtClean="0"/>
              <a:t>Phạm vi và giới hạn test</a:t>
            </a:r>
          </a:p>
          <a:p>
            <a:pPr lvl="1"/>
            <a:r>
              <a:rPr lang="vi-VN" dirty="0" smtClean="0"/>
              <a:t>Các vấn đề ưu tiên và tập trung test</a:t>
            </a:r>
            <a:endParaRPr lang="en-US" dirty="0" smtClean="0"/>
          </a:p>
          <a:p>
            <a:pPr lvl="1"/>
            <a:r>
              <a:rPr lang="en-US" dirty="0" err="1" smtClean="0"/>
              <a:t>Phân</a:t>
            </a:r>
            <a:r>
              <a:rPr lang="en-US" dirty="0" smtClean="0"/>
              <a:t> </a:t>
            </a:r>
            <a:r>
              <a:rPr lang="en-US" dirty="0" err="1" smtClean="0"/>
              <a:t>công</a:t>
            </a:r>
            <a:r>
              <a:rPr lang="en-US" dirty="0" smtClean="0"/>
              <a:t> </a:t>
            </a:r>
            <a:r>
              <a:rPr lang="en-US" dirty="0" err="1" smtClean="0"/>
              <a:t>nguồn</a:t>
            </a:r>
            <a:r>
              <a:rPr lang="en-US" dirty="0" smtClean="0"/>
              <a:t> </a:t>
            </a:r>
            <a:r>
              <a:rPr lang="en-US" dirty="0" err="1" smtClean="0"/>
              <a:t>nhân</a:t>
            </a:r>
            <a:r>
              <a:rPr lang="en-US" dirty="0" smtClean="0"/>
              <a:t> </a:t>
            </a:r>
            <a:r>
              <a:rPr lang="en-US" dirty="0" err="1" smtClean="0"/>
              <a:t>lực</a:t>
            </a:r>
            <a:endParaRPr lang="en-US" dirty="0" smtClean="0"/>
          </a:p>
          <a:p>
            <a:pPr lvl="1"/>
            <a:r>
              <a:rPr lang="en-US" dirty="0" err="1" smtClean="0"/>
              <a:t>Môi</a:t>
            </a:r>
            <a:r>
              <a:rPr lang="en-US" dirty="0" smtClean="0"/>
              <a:t> </a:t>
            </a:r>
            <a:r>
              <a:rPr lang="en-US" dirty="0" err="1" smtClean="0"/>
              <a:t>trường</a:t>
            </a:r>
            <a:r>
              <a:rPr lang="en-US" dirty="0" smtClean="0"/>
              <a:t> test</a:t>
            </a:r>
          </a:p>
          <a:p>
            <a:pPr lvl="1"/>
            <a:r>
              <a:rPr lang="en-US" dirty="0" err="1" smtClean="0"/>
              <a:t>Công</a:t>
            </a:r>
            <a:r>
              <a:rPr lang="en-US" dirty="0" smtClean="0"/>
              <a:t> </a:t>
            </a:r>
            <a:r>
              <a:rPr lang="en-US" dirty="0" err="1" smtClean="0"/>
              <a:t>cụ</a:t>
            </a:r>
            <a:r>
              <a:rPr lang="en-US" dirty="0" smtClean="0"/>
              <a:t> test</a:t>
            </a:r>
          </a:p>
          <a:p>
            <a:pPr lvl="1"/>
            <a:r>
              <a:rPr lang="en-US" dirty="0" smtClean="0"/>
              <a:t>Qui </a:t>
            </a:r>
            <a:r>
              <a:rPr lang="en-US" dirty="0" err="1" smtClean="0"/>
              <a:t>trình</a:t>
            </a:r>
            <a:r>
              <a:rPr lang="en-US" dirty="0" smtClean="0"/>
              <a:t> test</a:t>
            </a:r>
          </a:p>
          <a:p>
            <a:pPr lvl="1"/>
            <a:r>
              <a:rPr lang="en-US" dirty="0" err="1" smtClean="0"/>
              <a:t>Phương</a:t>
            </a:r>
            <a:r>
              <a:rPr lang="en-US" dirty="0" smtClean="0"/>
              <a:t> </a:t>
            </a:r>
            <a:r>
              <a:rPr lang="en-US" dirty="0" err="1" smtClean="0"/>
              <a:t>pháp</a:t>
            </a:r>
            <a:r>
              <a:rPr lang="en-US" dirty="0" smtClean="0"/>
              <a:t> test</a:t>
            </a:r>
          </a:p>
          <a:p>
            <a:pPr lvl="1"/>
            <a:r>
              <a:rPr lang="en-US" dirty="0" smtClean="0"/>
              <a:t>…</a:t>
            </a:r>
          </a:p>
          <a:p>
            <a:pPr lvl="1"/>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Testplan</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Làm</a:t>
            </a:r>
            <a:r>
              <a:rPr lang="en-US" dirty="0" smtClean="0"/>
              <a:t> </a:t>
            </a:r>
            <a:r>
              <a:rPr lang="en-US" dirty="0" err="1" smtClean="0"/>
              <a:t>thế</a:t>
            </a:r>
            <a:r>
              <a:rPr lang="en-US" dirty="0" smtClean="0"/>
              <a:t> </a:t>
            </a:r>
            <a:r>
              <a:rPr lang="en-US" dirty="0" err="1" smtClean="0"/>
              <a:t>nào</a:t>
            </a:r>
            <a:r>
              <a:rPr lang="en-US" dirty="0" smtClean="0"/>
              <a:t> </a:t>
            </a:r>
            <a:r>
              <a:rPr lang="en-US" dirty="0" err="1" smtClean="0"/>
              <a:t>để</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testplan</a:t>
            </a:r>
            <a:r>
              <a:rPr lang="en-US" dirty="0" smtClean="0"/>
              <a:t> </a:t>
            </a:r>
            <a:r>
              <a:rPr lang="en-US" dirty="0" err="1" smtClean="0"/>
              <a:t>tốt</a:t>
            </a:r>
            <a:r>
              <a:rPr lang="en-US" dirty="0" smtClean="0"/>
              <a:t>?</a:t>
            </a:r>
          </a:p>
          <a:p>
            <a:pPr lvl="1"/>
            <a:r>
              <a:rPr lang="en-US" dirty="0" err="1" smtClean="0"/>
              <a:t>Dựa</a:t>
            </a:r>
            <a:r>
              <a:rPr lang="en-US" dirty="0" smtClean="0"/>
              <a:t> </a:t>
            </a:r>
            <a:r>
              <a:rPr lang="en-US" dirty="0" err="1" smtClean="0"/>
              <a:t>trên</a:t>
            </a:r>
            <a:r>
              <a:rPr lang="en-US" dirty="0" smtClean="0"/>
              <a:t> </a:t>
            </a:r>
            <a:r>
              <a:rPr lang="en-US" dirty="0" err="1" smtClean="0"/>
              <a:t>đặc</a:t>
            </a:r>
            <a:r>
              <a:rPr lang="en-US" dirty="0" smtClean="0"/>
              <a:t> </a:t>
            </a:r>
            <a:r>
              <a:rPr lang="en-US" dirty="0" err="1" smtClean="0"/>
              <a:t>tả</a:t>
            </a:r>
            <a:r>
              <a:rPr lang="en-US" dirty="0" smtClean="0"/>
              <a:t> </a:t>
            </a:r>
            <a:r>
              <a:rPr lang="en-US" dirty="0" err="1" smtClean="0"/>
              <a:t>yêu</a:t>
            </a:r>
            <a:r>
              <a:rPr lang="en-US" dirty="0" smtClean="0"/>
              <a:t> </a:t>
            </a:r>
            <a:r>
              <a:rPr lang="en-US" dirty="0" err="1" smtClean="0"/>
              <a:t>cầu</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sản</a:t>
            </a:r>
            <a:r>
              <a:rPr lang="en-US" dirty="0" smtClean="0"/>
              <a:t> </a:t>
            </a:r>
            <a:r>
              <a:rPr lang="en-US" dirty="0" err="1" smtClean="0"/>
              <a:t>phẩm</a:t>
            </a:r>
            <a:endParaRPr lang="en-US" dirty="0" smtClean="0"/>
          </a:p>
          <a:p>
            <a:pPr lvl="1"/>
            <a:r>
              <a:rPr lang="en-US" dirty="0" err="1" smtClean="0"/>
              <a:t>Áp</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kỹ</a:t>
            </a:r>
            <a:r>
              <a:rPr lang="en-US" dirty="0" smtClean="0"/>
              <a:t> </a:t>
            </a:r>
            <a:r>
              <a:rPr lang="en-US" dirty="0" err="1" smtClean="0"/>
              <a:t>thuật</a:t>
            </a:r>
            <a:r>
              <a:rPr lang="en-US" dirty="0" smtClean="0"/>
              <a:t> test</a:t>
            </a:r>
          </a:p>
          <a:p>
            <a:pPr lvl="1"/>
            <a:r>
              <a:rPr lang="en-US" dirty="0" err="1" smtClean="0"/>
              <a:t>Kế</a:t>
            </a:r>
            <a:r>
              <a:rPr lang="en-US" dirty="0" smtClean="0"/>
              <a:t> </a:t>
            </a:r>
            <a:r>
              <a:rPr lang="en-US" dirty="0" err="1" smtClean="0"/>
              <a:t>hoạch</a:t>
            </a:r>
            <a:r>
              <a:rPr lang="en-US" dirty="0" smtClean="0"/>
              <a:t> test </a:t>
            </a:r>
            <a:r>
              <a:rPr lang="en-US" dirty="0" err="1" smtClean="0"/>
              <a:t>phải</a:t>
            </a:r>
            <a:r>
              <a:rPr lang="en-US" dirty="0" smtClean="0"/>
              <a:t> </a:t>
            </a:r>
            <a:r>
              <a:rPr lang="en-US" dirty="0" err="1" smtClean="0"/>
              <a:t>tiến</a:t>
            </a:r>
            <a:r>
              <a:rPr lang="en-US" dirty="0" smtClean="0"/>
              <a:t> </a:t>
            </a:r>
            <a:r>
              <a:rPr lang="en-US" dirty="0" err="1" smtClean="0"/>
              <a:t>hành</a:t>
            </a:r>
            <a:r>
              <a:rPr lang="en-US" dirty="0" smtClean="0"/>
              <a:t> </a:t>
            </a:r>
            <a:r>
              <a:rPr lang="en-US" dirty="0" err="1" smtClean="0"/>
              <a:t>sớm</a:t>
            </a:r>
            <a:endParaRPr lang="en-US" dirty="0" smtClean="0"/>
          </a:p>
          <a:p>
            <a:pPr lvl="1"/>
            <a:r>
              <a:rPr lang="en-US" dirty="0" err="1" smtClean="0"/>
              <a:t>Phân</a:t>
            </a:r>
            <a:r>
              <a:rPr lang="en-US" dirty="0" smtClean="0"/>
              <a:t> </a:t>
            </a:r>
            <a:r>
              <a:rPr lang="en-US" dirty="0" err="1" smtClean="0"/>
              <a:t>chia</a:t>
            </a:r>
            <a:r>
              <a:rPr lang="en-US" dirty="0" smtClean="0"/>
              <a:t> </a:t>
            </a:r>
            <a:r>
              <a:rPr lang="en-US" dirty="0" err="1" smtClean="0"/>
              <a:t>nhân</a:t>
            </a:r>
            <a:r>
              <a:rPr lang="en-US" dirty="0" smtClean="0"/>
              <a:t> </a:t>
            </a:r>
            <a:r>
              <a:rPr lang="en-US" dirty="0" err="1" smtClean="0"/>
              <a:t>lực</a:t>
            </a:r>
            <a:r>
              <a:rPr lang="en-US" dirty="0" smtClean="0"/>
              <a:t> </a:t>
            </a:r>
            <a:r>
              <a:rPr lang="en-US" dirty="0" err="1" smtClean="0"/>
              <a:t>và</a:t>
            </a:r>
            <a:r>
              <a:rPr lang="en-US" dirty="0" smtClean="0"/>
              <a:t> </a:t>
            </a:r>
            <a:r>
              <a:rPr lang="en-US" dirty="0" err="1" smtClean="0"/>
              <a:t>nguồn</a:t>
            </a:r>
            <a:r>
              <a:rPr lang="en-US" dirty="0" smtClean="0"/>
              <a:t> </a:t>
            </a:r>
            <a:r>
              <a:rPr lang="en-US" dirty="0" err="1" smtClean="0"/>
              <a:t>tài</a:t>
            </a:r>
            <a:r>
              <a:rPr lang="en-US" dirty="0" smtClean="0"/>
              <a:t> </a:t>
            </a:r>
            <a:r>
              <a:rPr lang="en-US" dirty="0" err="1" smtClean="0"/>
              <a:t>nguyên</a:t>
            </a:r>
            <a:r>
              <a:rPr lang="en-US" dirty="0" smtClean="0"/>
              <a:t> </a:t>
            </a:r>
            <a:r>
              <a:rPr lang="en-US" dirty="0" err="1" smtClean="0"/>
              <a:t>hợp</a:t>
            </a:r>
            <a:r>
              <a:rPr lang="en-US" dirty="0" smtClean="0"/>
              <a:t> </a:t>
            </a:r>
            <a:r>
              <a:rPr lang="en-US" dirty="0" err="1" smtClean="0"/>
              <a:t>lý</a:t>
            </a:r>
            <a:endParaRPr lang="en-US" dirty="0" smtClean="0"/>
          </a:p>
          <a:p>
            <a:pPr lvl="1"/>
            <a:r>
              <a:rPr lang="en-US" dirty="0" err="1" smtClean="0"/>
              <a:t>Dựa</a:t>
            </a:r>
            <a:r>
              <a:rPr lang="en-US" dirty="0" smtClean="0"/>
              <a:t> </a:t>
            </a:r>
            <a:r>
              <a:rPr lang="en-US" dirty="0" err="1" smtClean="0"/>
              <a:t>trên</a:t>
            </a:r>
            <a:r>
              <a:rPr lang="en-US" dirty="0" smtClean="0"/>
              <a:t> </a:t>
            </a:r>
            <a:r>
              <a:rPr lang="en-US" dirty="0" err="1" smtClean="0"/>
              <a:t>kinh</a:t>
            </a:r>
            <a:r>
              <a:rPr lang="en-US" dirty="0" smtClean="0"/>
              <a:t> </a:t>
            </a:r>
            <a:r>
              <a:rPr lang="en-US" dirty="0" err="1" smtClean="0"/>
              <a:t>nghiệm</a:t>
            </a:r>
            <a:r>
              <a:rPr lang="en-US" dirty="0" smtClean="0"/>
              <a:t> </a:t>
            </a:r>
            <a:r>
              <a:rPr lang="en-US" dirty="0" err="1" smtClean="0"/>
              <a:t>các</a:t>
            </a:r>
            <a:r>
              <a:rPr lang="en-US" dirty="0" smtClean="0"/>
              <a:t> </a:t>
            </a:r>
            <a:r>
              <a:rPr lang="en-US" dirty="0" err="1" smtClean="0"/>
              <a:t>dự</a:t>
            </a:r>
            <a:r>
              <a:rPr lang="en-US" dirty="0" smtClean="0"/>
              <a:t> </a:t>
            </a:r>
            <a:r>
              <a:rPr lang="en-US" dirty="0" err="1" smtClean="0"/>
              <a:t>án</a:t>
            </a:r>
            <a:r>
              <a:rPr lang="en-US" dirty="0" smtClean="0"/>
              <a:t> </a:t>
            </a:r>
            <a:r>
              <a:rPr lang="en-US" dirty="0" err="1" smtClean="0"/>
              <a:t>tương</a:t>
            </a:r>
            <a:r>
              <a:rPr lang="en-US" dirty="0" smtClean="0"/>
              <a:t> </a:t>
            </a:r>
            <a:r>
              <a:rPr lang="en-US" dirty="0" err="1" smtClean="0"/>
              <a:t>tự</a:t>
            </a:r>
            <a:endParaRPr lang="en-US" dirty="0" smtClean="0"/>
          </a:p>
          <a:p>
            <a:pPr marL="342900" lvl="1" indent="-342900">
              <a:buChar char="•"/>
            </a:pPr>
            <a:r>
              <a:rPr lang="en-US" sz="3200" dirty="0" err="1" smtClean="0">
                <a:ea typeface="+mn-ea"/>
                <a:cs typeface="+mn-cs"/>
              </a:rPr>
              <a:t>Các</a:t>
            </a:r>
            <a:r>
              <a:rPr lang="en-US" sz="3200" dirty="0" smtClean="0">
                <a:ea typeface="+mn-ea"/>
                <a:cs typeface="+mn-cs"/>
              </a:rPr>
              <a:t> </a:t>
            </a:r>
            <a:r>
              <a:rPr lang="en-US" sz="3200" dirty="0" err="1" smtClean="0">
                <a:ea typeface="+mn-ea"/>
                <a:cs typeface="+mn-cs"/>
              </a:rPr>
              <a:t>mẫu</a:t>
            </a:r>
            <a:r>
              <a:rPr lang="en-US" sz="3200" dirty="0" smtClean="0">
                <a:ea typeface="+mn-ea"/>
                <a:cs typeface="+mn-cs"/>
              </a:rPr>
              <a:t> </a:t>
            </a:r>
            <a:r>
              <a:rPr lang="en-US" sz="3200" dirty="0" err="1" smtClean="0">
                <a:ea typeface="+mn-ea"/>
                <a:cs typeface="+mn-cs"/>
              </a:rPr>
              <a:t>testplan</a:t>
            </a:r>
            <a:r>
              <a:rPr lang="en-US" sz="3200" dirty="0" smtClean="0">
                <a:ea typeface="+mn-ea"/>
                <a:cs typeface="+mn-cs"/>
              </a:rPr>
              <a:t> </a:t>
            </a:r>
            <a:r>
              <a:rPr lang="en-US" sz="3200" dirty="0" err="1" smtClean="0">
                <a:ea typeface="+mn-ea"/>
                <a:cs typeface="+mn-cs"/>
              </a:rPr>
              <a:t>tham</a:t>
            </a:r>
            <a:r>
              <a:rPr lang="en-US" sz="3200" dirty="0" smtClean="0">
                <a:ea typeface="+mn-ea"/>
                <a:cs typeface="+mn-cs"/>
              </a:rPr>
              <a:t> </a:t>
            </a:r>
            <a:r>
              <a:rPr lang="en-US" sz="3200" dirty="0" err="1" smtClean="0">
                <a:ea typeface="+mn-ea"/>
                <a:cs typeface="+mn-cs"/>
              </a:rPr>
              <a:t>khảo</a:t>
            </a:r>
            <a:endParaRPr lang="en-US" sz="3200" dirty="0" smtClean="0">
              <a:ea typeface="+mn-ea"/>
              <a:cs typeface="+mn-cs"/>
            </a:endParaRPr>
          </a:p>
          <a:p>
            <a:pPr lvl="1"/>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Oval 2"/>
          <p:cNvSpPr>
            <a:spLocks noChangeArrowheads="1"/>
          </p:cNvSpPr>
          <p:nvPr/>
        </p:nvSpPr>
        <p:spPr bwMode="gray">
          <a:xfrm flipV="1">
            <a:off x="1143000" y="5086350"/>
            <a:ext cx="3306763" cy="487362"/>
          </a:xfrm>
          <a:prstGeom prst="ellipse">
            <a:avLst/>
          </a:prstGeom>
          <a:solidFill>
            <a:srgbClr val="000000">
              <a:alpha val="30000"/>
            </a:srgbClr>
          </a:solidFill>
          <a:ln w="9525" algn="ctr">
            <a:noFill/>
            <a:round/>
            <a:headEnd/>
            <a:tailEnd/>
          </a:ln>
          <a:effectLst/>
        </p:spPr>
        <p:txBody>
          <a:bodyPr wrap="none" anchor="ctr"/>
          <a:lstStyle/>
          <a:p>
            <a:endParaRPr lang="en-US"/>
          </a:p>
        </p:txBody>
      </p:sp>
      <p:sp>
        <p:nvSpPr>
          <p:cNvPr id="79875" name="Oval 3"/>
          <p:cNvSpPr>
            <a:spLocks noChangeArrowheads="1"/>
          </p:cNvSpPr>
          <p:nvPr/>
        </p:nvSpPr>
        <p:spPr bwMode="gray">
          <a:xfrm flipV="1">
            <a:off x="5076825" y="5059362"/>
            <a:ext cx="3305175" cy="485775"/>
          </a:xfrm>
          <a:prstGeom prst="ellipse">
            <a:avLst/>
          </a:prstGeom>
          <a:solidFill>
            <a:srgbClr val="000000">
              <a:alpha val="30000"/>
            </a:srgbClr>
          </a:solidFill>
          <a:ln w="9525" algn="ctr">
            <a:noFill/>
            <a:round/>
            <a:headEnd/>
            <a:tailEnd/>
          </a:ln>
          <a:effectLst/>
        </p:spPr>
        <p:txBody>
          <a:bodyPr wrap="none" anchor="ctr"/>
          <a:lstStyle/>
          <a:p>
            <a:endParaRPr lang="en-US"/>
          </a:p>
        </p:txBody>
      </p:sp>
      <p:grpSp>
        <p:nvGrpSpPr>
          <p:cNvPr id="79876" name="Group 4"/>
          <p:cNvGrpSpPr>
            <a:grpSpLocks/>
          </p:cNvGrpSpPr>
          <p:nvPr/>
        </p:nvGrpSpPr>
        <p:grpSpPr bwMode="auto">
          <a:xfrm>
            <a:off x="1247775" y="2138362"/>
            <a:ext cx="3106738" cy="3076575"/>
            <a:chOff x="723" y="1673"/>
            <a:chExt cx="1957" cy="1938"/>
          </a:xfrm>
        </p:grpSpPr>
        <p:sp>
          <p:nvSpPr>
            <p:cNvPr id="79877" name="Rectangle 5"/>
            <p:cNvSpPr>
              <a:spLocks noChangeArrowheads="1"/>
            </p:cNvSpPr>
            <p:nvPr/>
          </p:nvSpPr>
          <p:spPr bwMode="gray">
            <a:xfrm>
              <a:off x="2367"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8" name="Rectangle 6"/>
            <p:cNvSpPr>
              <a:spLocks noChangeArrowheads="1"/>
            </p:cNvSpPr>
            <p:nvPr/>
          </p:nvSpPr>
          <p:spPr bwMode="gray">
            <a:xfrm>
              <a:off x="940" y="1673"/>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9" name="AutoShape 7"/>
            <p:cNvSpPr>
              <a:spLocks noChangeArrowheads="1"/>
            </p:cNvSpPr>
            <p:nvPr/>
          </p:nvSpPr>
          <p:spPr bwMode="gray">
            <a:xfrm>
              <a:off x="723" y="1798"/>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Giới</a:t>
              </a:r>
              <a:r>
                <a:rPr lang="en-US" sz="1600" dirty="0" smtClean="0">
                  <a:solidFill>
                    <a:srgbClr val="000000"/>
                  </a:solidFill>
                  <a:cs typeface="Arial" charset="0"/>
                </a:rPr>
                <a:t> </a:t>
              </a:r>
              <a:r>
                <a:rPr lang="en-US" sz="1600" dirty="0" err="1" smtClean="0">
                  <a:solidFill>
                    <a:srgbClr val="000000"/>
                  </a:solidFill>
                  <a:cs typeface="Arial" charset="0"/>
                </a:rPr>
                <a:t>thiệu</a:t>
              </a:r>
              <a:endParaRPr lang="en-US" sz="1600" dirty="0">
                <a:solidFill>
                  <a:srgbClr val="000000"/>
                </a:solidFill>
                <a:cs typeface="Arial" charset="0"/>
              </a:endParaRPr>
            </a:p>
          </p:txBody>
        </p:sp>
        <p:sp>
          <p:nvSpPr>
            <p:cNvPr id="79880" name="AutoShape 8"/>
            <p:cNvSpPr>
              <a:spLocks noChangeArrowheads="1"/>
            </p:cNvSpPr>
            <p:nvPr/>
          </p:nvSpPr>
          <p:spPr bwMode="gray">
            <a:xfrm>
              <a:off x="723" y="2134"/>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Mức</a:t>
              </a:r>
              <a:r>
                <a:rPr lang="en-US" sz="1600" dirty="0" smtClean="0">
                  <a:solidFill>
                    <a:srgbClr val="000000"/>
                  </a:solidFill>
                  <a:cs typeface="Arial" charset="0"/>
                </a:rPr>
                <a:t> </a:t>
              </a:r>
              <a:r>
                <a:rPr lang="en-US" sz="1600" dirty="0" err="1" smtClean="0">
                  <a:solidFill>
                    <a:srgbClr val="000000"/>
                  </a:solidFill>
                  <a:cs typeface="Arial" charset="0"/>
                </a:rPr>
                <a:t>độ</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1" name="AutoShape 9"/>
            <p:cNvSpPr>
              <a:spLocks noChangeArrowheads="1"/>
            </p:cNvSpPr>
            <p:nvPr/>
          </p:nvSpPr>
          <p:spPr bwMode="gray">
            <a:xfrm>
              <a:off x="723" y="2470"/>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Kỹ</a:t>
              </a:r>
              <a:r>
                <a:rPr lang="en-US" sz="1600" dirty="0" smtClean="0">
                  <a:solidFill>
                    <a:srgbClr val="000000"/>
                  </a:solidFill>
                  <a:cs typeface="Arial" charset="0"/>
                </a:rPr>
                <a:t> </a:t>
              </a:r>
              <a:r>
                <a:rPr lang="en-US" sz="1600" dirty="0" err="1" smtClean="0">
                  <a:solidFill>
                    <a:srgbClr val="000000"/>
                  </a:solidFill>
                  <a:cs typeface="Arial" charset="0"/>
                </a:rPr>
                <a:t>thuật</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chiến</a:t>
              </a:r>
              <a:r>
                <a:rPr lang="en-US" sz="1600" dirty="0" smtClean="0">
                  <a:solidFill>
                    <a:srgbClr val="000000"/>
                  </a:solidFill>
                  <a:cs typeface="Arial" charset="0"/>
                </a:rPr>
                <a:t> </a:t>
              </a:r>
              <a:r>
                <a:rPr lang="en-US" sz="1600" dirty="0" err="1" smtClean="0">
                  <a:solidFill>
                    <a:srgbClr val="000000"/>
                  </a:solidFill>
                  <a:cs typeface="Arial" charset="0"/>
                </a:rPr>
                <a:t>lược</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2" name="AutoShape 10"/>
            <p:cNvSpPr>
              <a:spLocks noChangeArrowheads="1"/>
            </p:cNvSpPr>
            <p:nvPr/>
          </p:nvSpPr>
          <p:spPr bwMode="gray">
            <a:xfrm>
              <a:off x="723" y="2806"/>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Xây</a:t>
              </a:r>
              <a:r>
                <a:rPr lang="en-US" sz="1600" dirty="0" smtClean="0">
                  <a:solidFill>
                    <a:srgbClr val="000000"/>
                  </a:solidFill>
                  <a:cs typeface="Arial" charset="0"/>
                </a:rPr>
                <a:t> </a:t>
              </a:r>
              <a:r>
                <a:rPr lang="en-US" sz="1600" dirty="0" err="1" smtClean="0">
                  <a:solidFill>
                    <a:srgbClr val="000000"/>
                  </a:solidFill>
                  <a:cs typeface="Arial" charset="0"/>
                </a:rPr>
                <a:t>dựng</a:t>
              </a:r>
              <a:r>
                <a:rPr lang="en-US" sz="1600" dirty="0" smtClean="0">
                  <a:solidFill>
                    <a:srgbClr val="000000"/>
                  </a:solidFill>
                  <a:cs typeface="Arial" charset="0"/>
                </a:rPr>
                <a:t> test plan</a:t>
              </a:r>
            </a:p>
          </p:txBody>
        </p:sp>
        <p:sp>
          <p:nvSpPr>
            <p:cNvPr id="79883" name="AutoShape 11"/>
            <p:cNvSpPr>
              <a:spLocks noChangeArrowheads="1"/>
            </p:cNvSpPr>
            <p:nvPr/>
          </p:nvSpPr>
          <p:spPr bwMode="gray">
            <a:xfrm>
              <a:off x="723" y="3142"/>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2000" dirty="0" err="1" smtClean="0">
                  <a:solidFill>
                    <a:srgbClr val="FF0000"/>
                  </a:solidFill>
                  <a:cs typeface="Arial" charset="0"/>
                </a:rPr>
                <a:t>Quản</a:t>
              </a:r>
              <a:r>
                <a:rPr lang="en-US" sz="2000" dirty="0" smtClean="0">
                  <a:solidFill>
                    <a:srgbClr val="FF0000"/>
                  </a:solidFill>
                  <a:cs typeface="Arial" charset="0"/>
                </a:rPr>
                <a:t> </a:t>
              </a:r>
              <a:r>
                <a:rPr lang="en-US" sz="2000" dirty="0" err="1" smtClean="0">
                  <a:solidFill>
                    <a:srgbClr val="FF0000"/>
                  </a:solidFill>
                  <a:cs typeface="Arial" charset="0"/>
                </a:rPr>
                <a:t>lý</a:t>
              </a:r>
              <a:r>
                <a:rPr lang="en-US" sz="2000" dirty="0" smtClean="0">
                  <a:solidFill>
                    <a:srgbClr val="FF0000"/>
                  </a:solidFill>
                  <a:cs typeface="Arial" charset="0"/>
                </a:rPr>
                <a:t> </a:t>
              </a:r>
              <a:r>
                <a:rPr lang="en-US" sz="2000" dirty="0" err="1" smtClean="0">
                  <a:solidFill>
                    <a:srgbClr val="FF0000"/>
                  </a:solidFill>
                  <a:cs typeface="Arial" charset="0"/>
                </a:rPr>
                <a:t>tiến</a:t>
              </a:r>
              <a:r>
                <a:rPr lang="en-US" sz="2000" dirty="0" smtClean="0">
                  <a:solidFill>
                    <a:srgbClr val="FF0000"/>
                  </a:solidFill>
                  <a:cs typeface="Arial" charset="0"/>
                </a:rPr>
                <a:t> </a:t>
              </a:r>
              <a:r>
                <a:rPr lang="en-US" sz="2000" dirty="0" err="1" smtClean="0">
                  <a:solidFill>
                    <a:srgbClr val="FF0000"/>
                  </a:solidFill>
                  <a:cs typeface="Arial" charset="0"/>
                </a:rPr>
                <a:t>trình</a:t>
              </a:r>
              <a:r>
                <a:rPr lang="en-US" sz="2000" dirty="0" smtClean="0">
                  <a:solidFill>
                    <a:srgbClr val="FF0000"/>
                  </a:solidFill>
                  <a:cs typeface="Arial" charset="0"/>
                </a:rPr>
                <a:t> </a:t>
              </a:r>
              <a:r>
                <a:rPr lang="en-US" sz="2000" dirty="0" err="1" smtClean="0">
                  <a:solidFill>
                    <a:srgbClr val="FF0000"/>
                  </a:solidFill>
                  <a:cs typeface="Arial" charset="0"/>
                </a:rPr>
                <a:t>kiểm</a:t>
              </a:r>
              <a:r>
                <a:rPr lang="en-US" sz="2000" dirty="0" smtClean="0">
                  <a:solidFill>
                    <a:srgbClr val="FF0000"/>
                  </a:solidFill>
                  <a:cs typeface="Arial" charset="0"/>
                </a:rPr>
                <a:t> </a:t>
              </a:r>
              <a:r>
                <a:rPr lang="en-US" sz="2000" dirty="0" err="1" smtClean="0">
                  <a:solidFill>
                    <a:srgbClr val="FF0000"/>
                  </a:solidFill>
                  <a:cs typeface="Arial" charset="0"/>
                </a:rPr>
                <a:t>thử</a:t>
              </a:r>
              <a:endParaRPr lang="en-US" sz="2000" dirty="0">
                <a:solidFill>
                  <a:srgbClr val="FF0000"/>
                </a:solidFill>
                <a:cs typeface="Arial" charset="0"/>
              </a:endParaRPr>
            </a:p>
          </p:txBody>
        </p:sp>
      </p:grpSp>
      <p:sp>
        <p:nvSpPr>
          <p:cNvPr id="79884" name="AutoShape 12"/>
          <p:cNvSpPr>
            <a:spLocks noChangeArrowheads="1"/>
          </p:cNvSpPr>
          <p:nvPr/>
        </p:nvSpPr>
        <p:spPr bwMode="auto">
          <a:xfrm>
            <a:off x="533400" y="1295400"/>
            <a:ext cx="6553200" cy="866775"/>
          </a:xfrm>
          <a:prstGeom prst="roundRect">
            <a:avLst>
              <a:gd name="adj" fmla="val 0"/>
            </a:avLst>
          </a:prstGeom>
          <a:noFill/>
          <a:ln w="19050" cap="rnd">
            <a:noFill/>
            <a:prstDash val="sysDot"/>
            <a:round/>
            <a:headEnd/>
            <a:tailEnd/>
          </a:ln>
          <a:effectLst/>
        </p:spPr>
        <p:txBody>
          <a:bodyPr wrap="none" anchor="ctr"/>
          <a:lstStyle/>
          <a:p>
            <a:pPr algn="l"/>
            <a:endParaRPr lang="en-US" b="0" dirty="0">
              <a:cs typeface="Arial" charset="0"/>
            </a:endParaRPr>
          </a:p>
        </p:txBody>
      </p:sp>
      <p:grpSp>
        <p:nvGrpSpPr>
          <p:cNvPr id="79885" name="Group 13"/>
          <p:cNvGrpSpPr>
            <a:grpSpLocks/>
          </p:cNvGrpSpPr>
          <p:nvPr/>
        </p:nvGrpSpPr>
        <p:grpSpPr bwMode="auto">
          <a:xfrm>
            <a:off x="5133975" y="2133600"/>
            <a:ext cx="3190875" cy="3081337"/>
            <a:chOff x="2941" y="1670"/>
            <a:chExt cx="2010" cy="1941"/>
          </a:xfrm>
        </p:grpSpPr>
        <p:sp>
          <p:nvSpPr>
            <p:cNvPr id="79886" name="Rectangle 14"/>
            <p:cNvSpPr>
              <a:spLocks noChangeArrowheads="1"/>
            </p:cNvSpPr>
            <p:nvPr/>
          </p:nvSpPr>
          <p:spPr bwMode="gray">
            <a:xfrm>
              <a:off x="4661" y="1670"/>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7" name="Rectangle 15"/>
            <p:cNvSpPr>
              <a:spLocks noChangeArrowheads="1"/>
            </p:cNvSpPr>
            <p:nvPr/>
          </p:nvSpPr>
          <p:spPr bwMode="gray">
            <a:xfrm>
              <a:off x="3154"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8" name="AutoShape 16"/>
            <p:cNvSpPr>
              <a:spLocks noChangeArrowheads="1"/>
            </p:cNvSpPr>
            <p:nvPr/>
          </p:nvSpPr>
          <p:spPr bwMode="gray">
            <a:xfrm>
              <a:off x="2941" y="1801"/>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khía</a:t>
              </a:r>
              <a:r>
                <a:rPr lang="en-US" sz="1600" dirty="0" smtClean="0">
                  <a:solidFill>
                    <a:srgbClr val="000000"/>
                  </a:solidFill>
                  <a:cs typeface="Arial" charset="0"/>
                </a:rPr>
                <a:t> </a:t>
              </a:r>
              <a:r>
                <a:rPr lang="en-US" sz="1600" dirty="0" err="1" smtClean="0">
                  <a:solidFill>
                    <a:srgbClr val="000000"/>
                  </a:solidFill>
                  <a:cs typeface="Arial" charset="0"/>
                </a:rPr>
                <a:t>cạnh</a:t>
              </a:r>
              <a:r>
                <a:rPr lang="en-US" sz="1600" dirty="0" smtClean="0">
                  <a:solidFill>
                    <a:srgbClr val="000000"/>
                  </a:solidFill>
                  <a:cs typeface="Arial" charset="0"/>
                </a:rPr>
                <a:t> test </a:t>
              </a:r>
              <a:r>
                <a:rPr lang="en-US" sz="1600" dirty="0" err="1" smtClean="0">
                  <a:solidFill>
                    <a:srgbClr val="000000"/>
                  </a:solidFill>
                  <a:cs typeface="Arial" charset="0"/>
                </a:rPr>
                <a:t>trên</a:t>
              </a:r>
              <a:r>
                <a:rPr lang="en-US" sz="1600" dirty="0" smtClean="0">
                  <a:solidFill>
                    <a:srgbClr val="000000"/>
                  </a:solidFill>
                  <a:cs typeface="Arial" charset="0"/>
                </a:rPr>
                <a:t> web</a:t>
              </a:r>
              <a:endParaRPr lang="en-US" sz="1600" dirty="0">
                <a:solidFill>
                  <a:srgbClr val="000000"/>
                </a:solidFill>
                <a:cs typeface="Arial" charset="0"/>
              </a:endParaRPr>
            </a:p>
          </p:txBody>
        </p:sp>
        <p:sp>
          <p:nvSpPr>
            <p:cNvPr id="79889" name="AutoShape 17"/>
            <p:cNvSpPr>
              <a:spLocks noChangeArrowheads="1"/>
            </p:cNvSpPr>
            <p:nvPr/>
          </p:nvSpPr>
          <p:spPr bwMode="gray">
            <a:xfrm>
              <a:off x="2941" y="2137"/>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thành</a:t>
              </a:r>
              <a:r>
                <a:rPr lang="en-US" sz="1600" dirty="0" smtClean="0">
                  <a:solidFill>
                    <a:srgbClr val="000000"/>
                  </a:solidFill>
                  <a:cs typeface="Arial" charset="0"/>
                </a:rPr>
                <a:t> </a:t>
              </a:r>
              <a:r>
                <a:rPr lang="en-US" sz="1600" dirty="0" err="1" smtClean="0">
                  <a:solidFill>
                    <a:srgbClr val="000000"/>
                  </a:solidFill>
                  <a:cs typeface="Arial" charset="0"/>
                </a:rPr>
                <a:t>phần</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chuẩn</a:t>
              </a:r>
              <a:r>
                <a:rPr lang="en-US" sz="1600" dirty="0" smtClean="0">
                  <a:solidFill>
                    <a:srgbClr val="000000"/>
                  </a:solidFill>
                  <a:cs typeface="Arial" charset="0"/>
                </a:rPr>
                <a:t> UI</a:t>
              </a:r>
              <a:endParaRPr lang="en-US" sz="1600" dirty="0">
                <a:solidFill>
                  <a:srgbClr val="000000"/>
                </a:solidFill>
                <a:cs typeface="Arial" charset="0"/>
              </a:endParaRPr>
            </a:p>
          </p:txBody>
        </p:sp>
        <p:sp>
          <p:nvSpPr>
            <p:cNvPr id="79890" name="AutoShape 18"/>
            <p:cNvSpPr>
              <a:spLocks noChangeArrowheads="1"/>
            </p:cNvSpPr>
            <p:nvPr/>
          </p:nvSpPr>
          <p:spPr bwMode="gray">
            <a:xfrm>
              <a:off x="2941" y="2473"/>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Công</a:t>
              </a:r>
              <a:r>
                <a:rPr lang="en-US" sz="1600" dirty="0" smtClean="0">
                  <a:solidFill>
                    <a:srgbClr val="000000"/>
                  </a:solidFill>
                  <a:cs typeface="Arial" charset="0"/>
                </a:rPr>
                <a:t> </a:t>
              </a:r>
              <a:r>
                <a:rPr lang="en-US" sz="1600" dirty="0" err="1" smtClean="0">
                  <a:solidFill>
                    <a:srgbClr val="000000"/>
                  </a:solidFill>
                  <a:cs typeface="Arial" charset="0"/>
                </a:rPr>
                <a:t>cụ</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sp>
          <p:nvSpPr>
            <p:cNvPr id="79891" name="AutoShape 19"/>
            <p:cNvSpPr>
              <a:spLocks noChangeArrowheads="1"/>
            </p:cNvSpPr>
            <p:nvPr/>
          </p:nvSpPr>
          <p:spPr bwMode="gray">
            <a:xfrm>
              <a:off x="2941" y="2809"/>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Rèn</a:t>
              </a:r>
              <a:r>
                <a:rPr lang="en-US" sz="1600" dirty="0" smtClean="0">
                  <a:solidFill>
                    <a:srgbClr val="000000"/>
                  </a:solidFill>
                  <a:cs typeface="Arial" charset="0"/>
                </a:rPr>
                <a:t> </a:t>
              </a:r>
              <a:r>
                <a:rPr lang="en-US" sz="1600" dirty="0" err="1" smtClean="0">
                  <a:solidFill>
                    <a:srgbClr val="000000"/>
                  </a:solidFill>
                  <a:cs typeface="Arial" charset="0"/>
                </a:rPr>
                <a:t>luyện</a:t>
              </a:r>
              <a:endParaRPr lang="en-US" sz="1600" dirty="0">
                <a:solidFill>
                  <a:srgbClr val="000000"/>
                </a:solidFill>
                <a:cs typeface="Arial" charset="0"/>
              </a:endParaRPr>
            </a:p>
          </p:txBody>
        </p:sp>
        <p:sp>
          <p:nvSpPr>
            <p:cNvPr id="79892" name="AutoShape 20"/>
            <p:cNvSpPr>
              <a:spLocks noChangeArrowheads="1"/>
            </p:cNvSpPr>
            <p:nvPr/>
          </p:nvSpPr>
          <p:spPr bwMode="gray">
            <a:xfrm>
              <a:off x="2941" y="3145"/>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Báo</a:t>
              </a:r>
              <a:r>
                <a:rPr lang="en-US" sz="1600" dirty="0" smtClean="0">
                  <a:solidFill>
                    <a:srgbClr val="000000"/>
                  </a:solidFill>
                  <a:cs typeface="Arial" charset="0"/>
                </a:rPr>
                <a:t> </a:t>
              </a:r>
              <a:r>
                <a:rPr lang="en-US" sz="1600" dirty="0" err="1" smtClean="0">
                  <a:solidFill>
                    <a:srgbClr val="000000"/>
                  </a:solidFill>
                  <a:cs typeface="Arial" charset="0"/>
                </a:rPr>
                <a:t>cáo</a:t>
              </a:r>
              <a:r>
                <a:rPr lang="en-US" sz="1600" dirty="0" smtClean="0">
                  <a:solidFill>
                    <a:srgbClr val="000000"/>
                  </a:solidFill>
                  <a:cs typeface="Arial" charset="0"/>
                </a:rPr>
                <a:t> </a:t>
              </a:r>
              <a:endParaRPr lang="en-US" sz="1600" dirty="0">
                <a:solidFill>
                  <a:srgbClr val="000000"/>
                </a:solidFill>
                <a:cs typeface="Arial" charset="0"/>
              </a:endParaRPr>
            </a:p>
          </p:txBody>
        </p:sp>
      </p:grpSp>
      <p:sp>
        <p:nvSpPr>
          <p:cNvPr id="79893" name="Rectangle 21"/>
          <p:cNvSpPr>
            <a:spLocks noChangeArrowheads="1"/>
          </p:cNvSpPr>
          <p:nvPr/>
        </p:nvSpPr>
        <p:spPr bwMode="black">
          <a:xfrm>
            <a:off x="1569979" y="5145087"/>
            <a:ext cx="2441695" cy="369332"/>
          </a:xfrm>
          <a:prstGeom prst="rect">
            <a:avLst/>
          </a:prstGeom>
          <a:noFill/>
          <a:ln w="9525" algn="ctr">
            <a:noFill/>
            <a:miter lim="800000"/>
            <a:headEnd/>
            <a:tailEnd/>
          </a:ln>
          <a:effectLst/>
        </p:spPr>
        <p:txBody>
          <a:bodyPr wrap="none">
            <a:spAutoFit/>
          </a:bodyPr>
          <a:lstStyle/>
          <a:p>
            <a:pPr algn="ctr"/>
            <a:r>
              <a:rPr lang="en-US" dirty="0" err="1" smtClean="0">
                <a:cs typeface="Arial" charset="0"/>
              </a:rPr>
              <a:t>Kiến</a:t>
            </a:r>
            <a:r>
              <a:rPr lang="en-US" dirty="0" smtClean="0">
                <a:cs typeface="Arial" charset="0"/>
              </a:rPr>
              <a:t> </a:t>
            </a:r>
            <a:r>
              <a:rPr lang="en-US" dirty="0" err="1" smtClean="0">
                <a:cs typeface="Arial" charset="0"/>
              </a:rPr>
              <a:t>thức</a:t>
            </a:r>
            <a:r>
              <a:rPr lang="en-US" dirty="0" smtClean="0">
                <a:cs typeface="Arial" charset="0"/>
              </a:rPr>
              <a:t> </a:t>
            </a:r>
            <a:r>
              <a:rPr lang="en-US" dirty="0" err="1" smtClean="0">
                <a:cs typeface="Arial" charset="0"/>
              </a:rPr>
              <a:t>tổng</a:t>
            </a:r>
            <a:r>
              <a:rPr lang="en-US" dirty="0" smtClean="0">
                <a:cs typeface="Arial" charset="0"/>
              </a:rPr>
              <a:t> </a:t>
            </a:r>
            <a:r>
              <a:rPr lang="en-US" dirty="0" err="1" smtClean="0">
                <a:cs typeface="Arial" charset="0"/>
              </a:rPr>
              <a:t>quan</a:t>
            </a:r>
            <a:endParaRPr lang="en-US" dirty="0">
              <a:cs typeface="Arial" charset="0"/>
            </a:endParaRPr>
          </a:p>
        </p:txBody>
      </p:sp>
      <p:sp>
        <p:nvSpPr>
          <p:cNvPr id="79894" name="Rectangle 22"/>
          <p:cNvSpPr>
            <a:spLocks noChangeArrowheads="1"/>
          </p:cNvSpPr>
          <p:nvPr/>
        </p:nvSpPr>
        <p:spPr bwMode="black">
          <a:xfrm>
            <a:off x="5977201" y="5105400"/>
            <a:ext cx="1488549" cy="369332"/>
          </a:xfrm>
          <a:prstGeom prst="rect">
            <a:avLst/>
          </a:prstGeom>
          <a:noFill/>
          <a:ln w="9525" algn="ctr">
            <a:noFill/>
            <a:miter lim="800000"/>
            <a:headEnd/>
            <a:tailEnd/>
          </a:ln>
          <a:effectLst/>
        </p:spPr>
        <p:txBody>
          <a:bodyPr wrap="none">
            <a:spAutoFit/>
          </a:bodyPr>
          <a:lstStyle/>
          <a:p>
            <a:pPr algn="ctr"/>
            <a:r>
              <a:rPr lang="en-US" dirty="0" smtClean="0">
                <a:cs typeface="Arial" charset="0"/>
              </a:rPr>
              <a:t>Web testing</a:t>
            </a:r>
            <a:endParaRPr lang="en-US" dirty="0">
              <a:cs typeface="Arial" charset="0"/>
            </a:endParaRPr>
          </a:p>
        </p:txBody>
      </p:sp>
      <p:sp>
        <p:nvSpPr>
          <p:cNvPr id="79895" name="Rectangle 23"/>
          <p:cNvSpPr>
            <a:spLocks noGrp="1" noChangeArrowheads="1"/>
          </p:cNvSpPr>
          <p:nvPr>
            <p:ph type="title"/>
          </p:nvPr>
        </p:nvSpPr>
        <p:spPr/>
        <p:txBody>
          <a:bodyPr/>
          <a:lstStyle/>
          <a:p>
            <a:r>
              <a:rPr lang="en-US" dirty="0" err="1" smtClean="0"/>
              <a:t>Nội</a:t>
            </a:r>
            <a:r>
              <a:rPr lang="en-US" dirty="0" smtClean="0"/>
              <a:t> dung</a:t>
            </a:r>
            <a:endParaRPr lang="en-US" dirty="0"/>
          </a:p>
        </p:txBody>
      </p:sp>
    </p:spTree>
    <p:extLst>
      <p:ext uri="{BB962C8B-B14F-4D97-AF65-F5344CB8AC3E}">
        <p14:creationId xmlns="" xmlns:p14="http://schemas.microsoft.com/office/powerpoint/2010/main" val="2674429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Hoạt</a:t>
            </a:r>
            <a:r>
              <a:rPr lang="en-US" dirty="0" smtClean="0"/>
              <a:t> </a:t>
            </a:r>
            <a:r>
              <a:rPr lang="en-US" dirty="0" err="1" smtClean="0"/>
              <a:t>động</a:t>
            </a:r>
            <a:r>
              <a:rPr lang="en-US" dirty="0" smtClean="0"/>
              <a:t> QC </a:t>
            </a:r>
            <a:r>
              <a:rPr lang="en-US" dirty="0" err="1" smtClean="0"/>
              <a:t>trong</a:t>
            </a:r>
            <a:r>
              <a:rPr lang="en-US" dirty="0" smtClean="0"/>
              <a:t> QT PTPM</a:t>
            </a:r>
            <a:endParaRPr lang="en-US" dirty="0"/>
          </a:p>
        </p:txBody>
      </p:sp>
      <p:sp>
        <p:nvSpPr>
          <p:cNvPr id="3" name="Content Placeholder 2"/>
          <p:cNvSpPr>
            <a:spLocks noGrp="1"/>
          </p:cNvSpPr>
          <p:nvPr>
            <p:ph idx="1"/>
          </p:nvPr>
        </p:nvSpPr>
        <p:spPr/>
        <p:txBody>
          <a:bodyPr/>
          <a:lstStyle/>
          <a:p>
            <a:endParaRPr lang="en-US"/>
          </a:p>
        </p:txBody>
      </p:sp>
      <p:pic>
        <p:nvPicPr>
          <p:cNvPr id="4" name="Picture 3" descr="Drawing2.jpg"/>
          <p:cNvPicPr>
            <a:picLocks noChangeAspect="1"/>
          </p:cNvPicPr>
          <p:nvPr/>
        </p:nvPicPr>
        <p:blipFill>
          <a:blip r:embed="rId2"/>
          <a:srcRect/>
          <a:stretch>
            <a:fillRect/>
          </a:stretch>
        </p:blipFill>
        <p:spPr bwMode="auto">
          <a:xfrm>
            <a:off x="-56273" y="2438400"/>
            <a:ext cx="9200274" cy="2857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r>
              <a:rPr lang="en-US" dirty="0" err="1"/>
              <a:t>Mục</a:t>
            </a:r>
            <a:r>
              <a:rPr lang="en-US" dirty="0"/>
              <a:t> </a:t>
            </a:r>
            <a:r>
              <a:rPr lang="en-US" dirty="0" err="1"/>
              <a:t>tiêu</a:t>
            </a:r>
            <a:r>
              <a:rPr lang="en-US" dirty="0"/>
              <a:t> testing </a:t>
            </a:r>
            <a:r>
              <a:rPr lang="en-US" dirty="0" err="1"/>
              <a:t>trên</a:t>
            </a:r>
            <a:r>
              <a:rPr lang="en-US" dirty="0"/>
              <a:t> </a:t>
            </a:r>
            <a:r>
              <a:rPr lang="en-US" dirty="0" err="1"/>
              <a:t>các</a:t>
            </a:r>
            <a:r>
              <a:rPr lang="en-US" dirty="0"/>
              <a:t> </a:t>
            </a:r>
            <a:r>
              <a:rPr lang="en-US" dirty="0" err="1"/>
              <a:t>quan</a:t>
            </a:r>
            <a:r>
              <a:rPr lang="en-US" dirty="0"/>
              <a:t> </a:t>
            </a:r>
            <a:r>
              <a:rPr lang="en-US" dirty="0" err="1"/>
              <a:t>điểm</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b="1" i="1" dirty="0"/>
              <a:t>Stakeholders</a:t>
            </a:r>
            <a:r>
              <a:rPr lang="en-US" dirty="0"/>
              <a:t> : programmers, test engineers, project managers </a:t>
            </a:r>
            <a:r>
              <a:rPr lang="en-US" dirty="0" err="1"/>
              <a:t>và</a:t>
            </a:r>
            <a:r>
              <a:rPr lang="en-US" dirty="0"/>
              <a:t> customers.</a:t>
            </a:r>
          </a:p>
          <a:p>
            <a:pPr lvl="0"/>
            <a:r>
              <a:rPr lang="en-US" dirty="0" err="1"/>
              <a:t>Các</a:t>
            </a:r>
            <a:r>
              <a:rPr lang="en-US" dirty="0"/>
              <a:t> stakeholder </a:t>
            </a:r>
            <a:r>
              <a:rPr lang="en-US" dirty="0" err="1"/>
              <a:t>nhìn</a:t>
            </a:r>
            <a:r>
              <a:rPr lang="en-US" dirty="0"/>
              <a:t> </a:t>
            </a:r>
            <a:r>
              <a:rPr lang="en-US" dirty="0" err="1"/>
              <a:t>nhận</a:t>
            </a:r>
            <a:r>
              <a:rPr lang="en-US" dirty="0"/>
              <a:t> </a:t>
            </a:r>
            <a:r>
              <a:rPr lang="en-US" dirty="0" err="1"/>
              <a:t>quy</a:t>
            </a:r>
            <a:r>
              <a:rPr lang="en-US" dirty="0"/>
              <a:t> </a:t>
            </a:r>
            <a:r>
              <a:rPr lang="en-US" dirty="0" err="1"/>
              <a:t>trình</a:t>
            </a:r>
            <a:r>
              <a:rPr lang="en-US" dirty="0"/>
              <a:t> test </a:t>
            </a:r>
            <a:r>
              <a:rPr lang="en-US" dirty="0" err="1"/>
              <a:t>từ</a:t>
            </a:r>
            <a:r>
              <a:rPr lang="en-US" dirty="0"/>
              <a:t> </a:t>
            </a:r>
            <a:r>
              <a:rPr lang="en-US" dirty="0" err="1"/>
              <a:t>nhiều</a:t>
            </a:r>
            <a:r>
              <a:rPr lang="en-US" dirty="0"/>
              <a:t> </a:t>
            </a:r>
            <a:r>
              <a:rPr lang="en-US" dirty="0" err="1"/>
              <a:t>quan</a:t>
            </a:r>
            <a:r>
              <a:rPr lang="en-US" dirty="0"/>
              <a:t> </a:t>
            </a:r>
            <a:r>
              <a:rPr lang="en-US" dirty="0" err="1"/>
              <a:t>điểm</a:t>
            </a:r>
            <a:r>
              <a:rPr lang="en-US" dirty="0"/>
              <a:t> </a:t>
            </a:r>
            <a:r>
              <a:rPr lang="en-US" dirty="0" err="1"/>
              <a:t>khác</a:t>
            </a:r>
            <a:r>
              <a:rPr lang="en-US" dirty="0"/>
              <a:t> </a:t>
            </a:r>
            <a:r>
              <a:rPr lang="en-US" dirty="0" err="1"/>
              <a:t>nhau</a:t>
            </a:r>
            <a:r>
              <a:rPr lang="en-US" dirty="0"/>
              <a:t>:</a:t>
            </a:r>
          </a:p>
          <a:p>
            <a:pPr lvl="1"/>
            <a:r>
              <a:rPr lang="en-US" dirty="0"/>
              <a:t>It does work: </a:t>
            </a:r>
            <a:r>
              <a:rPr lang="en-US" dirty="0" err="1"/>
              <a:t>khi</a:t>
            </a:r>
            <a:r>
              <a:rPr lang="en-US" dirty="0"/>
              <a:t> </a:t>
            </a:r>
            <a:r>
              <a:rPr lang="en-US" dirty="0" err="1"/>
              <a:t>thực</a:t>
            </a:r>
            <a:r>
              <a:rPr lang="en-US" dirty="0"/>
              <a:t> </a:t>
            </a:r>
            <a:r>
              <a:rPr lang="en-US" dirty="0" err="1"/>
              <a:t>thi</a:t>
            </a:r>
            <a:r>
              <a:rPr lang="en-US" dirty="0"/>
              <a:t> </a:t>
            </a:r>
            <a:r>
              <a:rPr lang="en-US" dirty="0" err="1"/>
              <a:t>một</a:t>
            </a:r>
            <a:r>
              <a:rPr lang="en-US" dirty="0"/>
              <a:t> </a:t>
            </a:r>
            <a:r>
              <a:rPr lang="en-US" dirty="0" err="1"/>
              <a:t>đơn</a:t>
            </a:r>
            <a:r>
              <a:rPr lang="en-US" dirty="0"/>
              <a:t> </a:t>
            </a:r>
            <a:r>
              <a:rPr lang="en-US" dirty="0" err="1"/>
              <a:t>vị</a:t>
            </a:r>
            <a:r>
              <a:rPr lang="en-US" dirty="0"/>
              <a:t> </a:t>
            </a:r>
            <a:r>
              <a:rPr lang="en-US" dirty="0" err="1"/>
              <a:t>chương</a:t>
            </a:r>
            <a:r>
              <a:rPr lang="en-US" dirty="0"/>
              <a:t> </a:t>
            </a:r>
            <a:r>
              <a:rPr lang="en-US" dirty="0" err="1"/>
              <a:t>trình</a:t>
            </a:r>
            <a:r>
              <a:rPr lang="en-US" dirty="0"/>
              <a:t>, </a:t>
            </a:r>
            <a:r>
              <a:rPr lang="en-US" dirty="0" err="1"/>
              <a:t>các</a:t>
            </a:r>
            <a:r>
              <a:rPr lang="en-US" dirty="0"/>
              <a:t> programmers </a:t>
            </a:r>
            <a:r>
              <a:rPr lang="en-US" dirty="0" err="1"/>
              <a:t>muốn</a:t>
            </a:r>
            <a:r>
              <a:rPr lang="en-US" dirty="0"/>
              <a:t> </a:t>
            </a:r>
            <a:r>
              <a:rPr lang="en-US" dirty="0" err="1"/>
              <a:t>biết</a:t>
            </a:r>
            <a:r>
              <a:rPr lang="en-US" dirty="0"/>
              <a:t> </a:t>
            </a:r>
            <a:r>
              <a:rPr lang="en-US" dirty="0" err="1"/>
              <a:t>nó</a:t>
            </a:r>
            <a:r>
              <a:rPr lang="en-US" dirty="0"/>
              <a:t> </a:t>
            </a:r>
            <a:r>
              <a:rPr lang="en-US" dirty="0" err="1"/>
              <a:t>có</a:t>
            </a:r>
            <a:r>
              <a:rPr lang="en-US" dirty="0"/>
              <a:t> </a:t>
            </a:r>
            <a:r>
              <a:rPr lang="en-US" dirty="0" err="1"/>
              <a:t>hoạt</a:t>
            </a:r>
            <a:r>
              <a:rPr lang="en-US" dirty="0"/>
              <a:t> </a:t>
            </a:r>
            <a:r>
              <a:rPr lang="en-US" dirty="0" err="1"/>
              <a:t>động</a:t>
            </a:r>
            <a:r>
              <a:rPr lang="en-US" dirty="0"/>
              <a:t> hay </a:t>
            </a:r>
            <a:r>
              <a:rPr lang="en-US" dirty="0" err="1"/>
              <a:t>không</a:t>
            </a:r>
            <a:r>
              <a:rPr lang="en-US" dirty="0"/>
              <a:t> </a:t>
            </a:r>
            <a:r>
              <a:rPr lang="en-US" dirty="0" err="1"/>
              <a:t>trong</a:t>
            </a:r>
            <a:r>
              <a:rPr lang="en-US" dirty="0"/>
              <a:t> </a:t>
            </a:r>
            <a:r>
              <a:rPr lang="en-US" dirty="0" err="1"/>
              <a:t>trường</a:t>
            </a:r>
            <a:r>
              <a:rPr lang="en-US" dirty="0"/>
              <a:t> </a:t>
            </a:r>
            <a:r>
              <a:rPr lang="en-US" dirty="0" err="1"/>
              <a:t>hợp</a:t>
            </a:r>
            <a:r>
              <a:rPr lang="en-US" dirty="0"/>
              <a:t> </a:t>
            </a:r>
            <a:r>
              <a:rPr lang="en-US" dirty="0" err="1"/>
              <a:t>bình</a:t>
            </a:r>
            <a:r>
              <a:rPr lang="en-US" dirty="0"/>
              <a:t> </a:t>
            </a:r>
            <a:r>
              <a:rPr lang="en-US" dirty="0" err="1"/>
              <a:t>thường</a:t>
            </a:r>
            <a:r>
              <a:rPr lang="en-US" dirty="0"/>
              <a:t>. </a:t>
            </a:r>
            <a:r>
              <a:rPr lang="en-US" dirty="0" err="1"/>
              <a:t>Đối</a:t>
            </a:r>
            <a:r>
              <a:rPr lang="en-US" dirty="0"/>
              <a:t> </a:t>
            </a:r>
            <a:r>
              <a:rPr lang="en-US" dirty="0" err="1"/>
              <a:t>với</a:t>
            </a:r>
            <a:r>
              <a:rPr lang="en-US" dirty="0"/>
              <a:t> </a:t>
            </a:r>
            <a:r>
              <a:rPr lang="en-US" dirty="0" err="1"/>
              <a:t>toàn</a:t>
            </a:r>
            <a:r>
              <a:rPr lang="en-US" dirty="0"/>
              <a:t> </a:t>
            </a:r>
            <a:r>
              <a:rPr lang="en-US" dirty="0" err="1"/>
              <a:t>hệ</a:t>
            </a:r>
            <a:r>
              <a:rPr lang="en-US" dirty="0"/>
              <a:t> </a:t>
            </a:r>
            <a:r>
              <a:rPr lang="en-US" dirty="0" err="1"/>
              <a:t>thống</a:t>
            </a:r>
            <a:r>
              <a:rPr lang="en-US" dirty="0"/>
              <a:t> </a:t>
            </a:r>
            <a:r>
              <a:rPr lang="en-US" dirty="0" err="1"/>
              <a:t>cũng</a:t>
            </a:r>
            <a:r>
              <a:rPr lang="en-US" dirty="0"/>
              <a:t> </a:t>
            </a:r>
            <a:r>
              <a:rPr lang="en-US" dirty="0" err="1"/>
              <a:t>cùng</a:t>
            </a:r>
            <a:r>
              <a:rPr lang="en-US" dirty="0"/>
              <a:t> ý </a:t>
            </a:r>
            <a:r>
              <a:rPr lang="en-US" dirty="0" err="1"/>
              <a:t>tưởng</a:t>
            </a:r>
            <a:r>
              <a:rPr lang="en-US" dirty="0"/>
              <a:t>, </a:t>
            </a:r>
            <a:r>
              <a:rPr lang="en-US" dirty="0" err="1"/>
              <a:t>khi</a:t>
            </a:r>
            <a:r>
              <a:rPr lang="en-US" dirty="0"/>
              <a:t> </a:t>
            </a:r>
            <a:r>
              <a:rPr lang="en-US" dirty="0" err="1"/>
              <a:t>toàn</a:t>
            </a:r>
            <a:r>
              <a:rPr lang="en-US" dirty="0"/>
              <a:t> </a:t>
            </a:r>
            <a:r>
              <a:rPr lang="en-US" dirty="0" err="1"/>
              <a:t>hệ</a:t>
            </a:r>
            <a:r>
              <a:rPr lang="en-US" dirty="0"/>
              <a:t> </a:t>
            </a:r>
            <a:r>
              <a:rPr lang="en-US" dirty="0" err="1"/>
              <a:t>thống</a:t>
            </a:r>
            <a:r>
              <a:rPr lang="en-US" dirty="0"/>
              <a:t> </a:t>
            </a:r>
            <a:r>
              <a:rPr lang="en-US" dirty="0" err="1"/>
              <a:t>được</a:t>
            </a:r>
            <a:r>
              <a:rPr lang="en-US" dirty="0"/>
              <a:t> </a:t>
            </a:r>
            <a:r>
              <a:rPr lang="en-US" dirty="0" err="1"/>
              <a:t>tích</a:t>
            </a:r>
            <a:r>
              <a:rPr lang="en-US" dirty="0"/>
              <a:t> </a:t>
            </a:r>
            <a:r>
              <a:rPr lang="en-US" dirty="0" err="1"/>
              <a:t>hợp</a:t>
            </a:r>
            <a:r>
              <a:rPr lang="en-US" dirty="0"/>
              <a:t> developers </a:t>
            </a:r>
            <a:r>
              <a:rPr lang="en-US" dirty="0" err="1"/>
              <a:t>muốn</a:t>
            </a:r>
            <a:r>
              <a:rPr lang="en-US" dirty="0"/>
              <a:t> test </a:t>
            </a:r>
            <a:r>
              <a:rPr lang="en-US" dirty="0" err="1"/>
              <a:t>hệ</a:t>
            </a:r>
            <a:r>
              <a:rPr lang="en-US" dirty="0"/>
              <a:t> </a:t>
            </a:r>
            <a:r>
              <a:rPr lang="en-US" dirty="0" err="1"/>
              <a:t>thống</a:t>
            </a:r>
            <a:r>
              <a:rPr lang="en-US" dirty="0"/>
              <a:t> </a:t>
            </a:r>
            <a:r>
              <a:rPr lang="en-US" dirty="0" err="1"/>
              <a:t>có</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cơ</a:t>
            </a:r>
            <a:r>
              <a:rPr lang="en-US" dirty="0"/>
              <a:t> </a:t>
            </a:r>
            <a:r>
              <a:rPr lang="en-US" dirty="0" err="1"/>
              <a:t>bản</a:t>
            </a:r>
            <a:r>
              <a:rPr lang="en-US" dirty="0"/>
              <a:t> hay </a:t>
            </a:r>
            <a:r>
              <a:rPr lang="en-US" dirty="0" err="1"/>
              <a:t>không</a:t>
            </a:r>
            <a:r>
              <a:rPr lang="en-US" dirty="0"/>
              <a:t>. </a:t>
            </a:r>
            <a:r>
              <a:rPr lang="en-US" dirty="0">
                <a:sym typeface="Wingdings"/>
              </a:rPr>
              <a:t></a:t>
            </a:r>
            <a:r>
              <a:rPr lang="en-US" dirty="0"/>
              <a:t> </a:t>
            </a:r>
            <a:r>
              <a:rPr lang="en-US" dirty="0" err="1"/>
              <a:t>muốn</a:t>
            </a:r>
            <a:r>
              <a:rPr lang="en-US" dirty="0"/>
              <a:t> </a:t>
            </a:r>
            <a:r>
              <a:rPr lang="en-US" dirty="0" err="1"/>
              <a:t>chỉ</a:t>
            </a:r>
            <a:r>
              <a:rPr lang="en-US" dirty="0"/>
              <a:t> </a:t>
            </a:r>
            <a:r>
              <a:rPr lang="en-US" dirty="0" err="1"/>
              <a:t>ra</a:t>
            </a:r>
            <a:r>
              <a:rPr lang="en-US" dirty="0"/>
              <a:t> </a:t>
            </a:r>
            <a:r>
              <a:rPr lang="en-US" dirty="0" err="1"/>
              <a:t>rằng</a:t>
            </a:r>
            <a:r>
              <a:rPr lang="en-US" dirty="0"/>
              <a:t> </a:t>
            </a:r>
            <a:r>
              <a:rPr lang="en-US" dirty="0" err="1"/>
              <a:t>hệ</a:t>
            </a:r>
            <a:r>
              <a:rPr lang="en-US" dirty="0"/>
              <a:t> </a:t>
            </a:r>
            <a:r>
              <a:rPr lang="en-US" dirty="0" err="1"/>
              <a:t>thống</a:t>
            </a:r>
            <a:r>
              <a:rPr lang="en-US" dirty="0"/>
              <a:t> </a:t>
            </a:r>
            <a:r>
              <a:rPr lang="en-US" dirty="0" err="1"/>
              <a:t>hoạt</a:t>
            </a:r>
            <a:r>
              <a:rPr lang="en-US" dirty="0"/>
              <a:t> </a:t>
            </a:r>
            <a:r>
              <a:rPr lang="en-US" dirty="0" err="1"/>
              <a:t>động</a:t>
            </a:r>
            <a:r>
              <a:rPr lang="en-US" dirty="0"/>
              <a:t>.</a:t>
            </a:r>
          </a:p>
          <a:p>
            <a:pPr lvl="1"/>
            <a:r>
              <a:rPr lang="en-US" dirty="0"/>
              <a:t>It does not work: </a:t>
            </a:r>
            <a:r>
              <a:rPr lang="en-US" dirty="0" err="1"/>
              <a:t>khi</a:t>
            </a:r>
            <a:r>
              <a:rPr lang="en-US" dirty="0"/>
              <a:t> </a:t>
            </a:r>
            <a:r>
              <a:rPr lang="en-US" dirty="0" err="1"/>
              <a:t>các</a:t>
            </a:r>
            <a:r>
              <a:rPr lang="en-US" dirty="0"/>
              <a:t> programmers (</a:t>
            </a:r>
            <a:r>
              <a:rPr lang="en-US" dirty="0" err="1"/>
              <a:t>đội</a:t>
            </a:r>
            <a:r>
              <a:rPr lang="en-US" dirty="0"/>
              <a:t> </a:t>
            </a:r>
            <a:r>
              <a:rPr lang="en-US" dirty="0" err="1"/>
              <a:t>ngũ</a:t>
            </a:r>
            <a:r>
              <a:rPr lang="en-US" dirty="0"/>
              <a:t> </a:t>
            </a:r>
            <a:r>
              <a:rPr lang="en-US" dirty="0" err="1"/>
              <a:t>phát</a:t>
            </a:r>
            <a:r>
              <a:rPr lang="en-US" dirty="0"/>
              <a:t> </a:t>
            </a:r>
            <a:r>
              <a:rPr lang="en-US" dirty="0" err="1"/>
              <a:t>triển</a:t>
            </a:r>
            <a:r>
              <a:rPr lang="en-US" dirty="0"/>
              <a:t>) </a:t>
            </a:r>
            <a:r>
              <a:rPr lang="en-US" dirty="0" err="1"/>
              <a:t>hài</a:t>
            </a:r>
            <a:r>
              <a:rPr lang="en-US" dirty="0"/>
              <a:t> </a:t>
            </a:r>
            <a:r>
              <a:rPr lang="en-US" dirty="0" err="1"/>
              <a:t>lòng</a:t>
            </a:r>
            <a:r>
              <a:rPr lang="en-US" dirty="0"/>
              <a:t> </a:t>
            </a:r>
            <a:r>
              <a:rPr lang="en-US" dirty="0" err="1"/>
              <a:t>khi</a:t>
            </a:r>
            <a:r>
              <a:rPr lang="en-US" dirty="0"/>
              <a:t> </a:t>
            </a:r>
            <a:r>
              <a:rPr lang="en-US" dirty="0" err="1"/>
              <a:t>một</a:t>
            </a:r>
            <a:r>
              <a:rPr lang="en-US" dirty="0"/>
              <a:t> </a:t>
            </a:r>
            <a:r>
              <a:rPr lang="en-US" dirty="0" err="1"/>
              <a:t>đơn</a:t>
            </a:r>
            <a:r>
              <a:rPr lang="en-US" dirty="0"/>
              <a:t> </a:t>
            </a:r>
            <a:r>
              <a:rPr lang="en-US" dirty="0" err="1"/>
              <a:t>vị</a:t>
            </a:r>
            <a:r>
              <a:rPr lang="en-US" dirty="0"/>
              <a:t>  (</a:t>
            </a:r>
            <a:r>
              <a:rPr lang="en-US" dirty="0" err="1"/>
              <a:t>hệ</a:t>
            </a:r>
            <a:r>
              <a:rPr lang="en-US" dirty="0"/>
              <a:t> </a:t>
            </a:r>
            <a:r>
              <a:rPr lang="en-US" dirty="0" err="1"/>
              <a:t>thống</a:t>
            </a:r>
            <a:r>
              <a:rPr lang="en-US" dirty="0"/>
              <a:t>) </a:t>
            </a:r>
            <a:r>
              <a:rPr lang="en-US" dirty="0" err="1"/>
              <a:t>hoạt</a:t>
            </a:r>
            <a:r>
              <a:rPr lang="en-US" dirty="0"/>
              <a:t> </a:t>
            </a:r>
            <a:r>
              <a:rPr lang="en-US" dirty="0" err="1"/>
              <a:t>động</a:t>
            </a:r>
            <a:r>
              <a:rPr lang="en-US" dirty="0"/>
              <a:t> ở </a:t>
            </a:r>
            <a:r>
              <a:rPr lang="en-US" dirty="0" err="1"/>
              <a:t>mức</a:t>
            </a:r>
            <a:r>
              <a:rPr lang="en-US" dirty="0"/>
              <a:t> </a:t>
            </a:r>
            <a:r>
              <a:rPr lang="en-US" dirty="0" err="1"/>
              <a:t>độ</a:t>
            </a:r>
            <a:r>
              <a:rPr lang="en-US" dirty="0"/>
              <a:t> </a:t>
            </a:r>
            <a:r>
              <a:rPr lang="en-US" dirty="0" err="1"/>
              <a:t>nhất</a:t>
            </a:r>
            <a:r>
              <a:rPr lang="en-US" dirty="0"/>
              <a:t> </a:t>
            </a:r>
            <a:r>
              <a:rPr lang="en-US" dirty="0" err="1"/>
              <a:t>định</a:t>
            </a:r>
            <a:r>
              <a:rPr lang="en-US" dirty="0"/>
              <a:t>, </a:t>
            </a:r>
            <a:r>
              <a:rPr lang="en-US" dirty="0" err="1"/>
              <a:t>thêm</a:t>
            </a:r>
            <a:r>
              <a:rPr lang="en-US" dirty="0"/>
              <a:t> </a:t>
            </a:r>
            <a:r>
              <a:rPr lang="en-US" dirty="0" err="1"/>
              <a:t>các</a:t>
            </a:r>
            <a:r>
              <a:rPr lang="en-US" dirty="0"/>
              <a:t> test </a:t>
            </a:r>
            <a:r>
              <a:rPr lang="en-US" dirty="0" err="1"/>
              <a:t>được</a:t>
            </a:r>
            <a:r>
              <a:rPr lang="en-US" dirty="0"/>
              <a:t> </a:t>
            </a:r>
            <a:r>
              <a:rPr lang="en-US" dirty="0" err="1"/>
              <a:t>tiến</a:t>
            </a:r>
            <a:r>
              <a:rPr lang="en-US" dirty="0"/>
              <a:t> </a:t>
            </a:r>
            <a:r>
              <a:rPr lang="en-US" dirty="0" err="1"/>
              <a:t>hành</a:t>
            </a:r>
            <a:r>
              <a:rPr lang="en-US" dirty="0"/>
              <a:t> </a:t>
            </a:r>
            <a:r>
              <a:rPr lang="en-US" dirty="0" err="1"/>
              <a:t>với</a:t>
            </a:r>
            <a:r>
              <a:rPr lang="en-US" dirty="0"/>
              <a:t> </a:t>
            </a:r>
            <a:r>
              <a:rPr lang="en-US" dirty="0" err="1"/>
              <a:t>mục</a:t>
            </a:r>
            <a:r>
              <a:rPr lang="en-US" dirty="0"/>
              <a:t> </a:t>
            </a:r>
            <a:r>
              <a:rPr lang="en-US" dirty="0" err="1"/>
              <a:t>tiêu</a:t>
            </a:r>
            <a:r>
              <a:rPr lang="en-US" dirty="0"/>
              <a:t> </a:t>
            </a:r>
            <a:r>
              <a:rPr lang="en-US" dirty="0" err="1"/>
              <a:t>tìm</a:t>
            </a:r>
            <a:r>
              <a:rPr lang="en-US" dirty="0"/>
              <a:t> </a:t>
            </a:r>
            <a:r>
              <a:rPr lang="en-US" dirty="0" err="1"/>
              <a:t>ra</a:t>
            </a:r>
            <a:r>
              <a:rPr lang="en-US" dirty="0"/>
              <a:t> faults </a:t>
            </a:r>
            <a:r>
              <a:rPr lang="en-US" dirty="0">
                <a:sym typeface="Wingdings"/>
              </a:rPr>
              <a:t></a:t>
            </a:r>
            <a:r>
              <a:rPr lang="en-US" dirty="0"/>
              <a:t> </a:t>
            </a:r>
            <a:r>
              <a:rPr lang="en-US" dirty="0" err="1"/>
              <a:t>muốn</a:t>
            </a:r>
            <a:r>
              <a:rPr lang="en-US" dirty="0"/>
              <a:t> </a:t>
            </a:r>
            <a:r>
              <a:rPr lang="en-US" dirty="0" err="1"/>
              <a:t>làm</a:t>
            </a:r>
            <a:r>
              <a:rPr lang="en-US" dirty="0"/>
              <a:t> </a:t>
            </a:r>
            <a:r>
              <a:rPr lang="en-US" dirty="0" err="1"/>
              <a:t>cho</a:t>
            </a:r>
            <a:r>
              <a:rPr lang="en-US" dirty="0"/>
              <a:t> </a:t>
            </a:r>
            <a:r>
              <a:rPr lang="en-US" dirty="0" err="1"/>
              <a:t>hệ</a:t>
            </a:r>
            <a:r>
              <a:rPr lang="en-US" dirty="0"/>
              <a:t> </a:t>
            </a:r>
            <a:r>
              <a:rPr lang="en-US" dirty="0" err="1"/>
              <a:t>thống</a:t>
            </a:r>
            <a:r>
              <a:rPr lang="en-US" dirty="0"/>
              <a:t> fail.</a:t>
            </a:r>
          </a:p>
          <a:p>
            <a:pPr lvl="1"/>
            <a:r>
              <a:rPr lang="en-US" dirty="0" err="1"/>
              <a:t>Giảm</a:t>
            </a:r>
            <a:r>
              <a:rPr lang="en-US" dirty="0"/>
              <a:t> </a:t>
            </a:r>
            <a:r>
              <a:rPr lang="en-US" dirty="0" err="1"/>
              <a:t>rủi</a:t>
            </a:r>
            <a:r>
              <a:rPr lang="en-US" dirty="0"/>
              <a:t> </a:t>
            </a:r>
            <a:r>
              <a:rPr lang="en-US" dirty="0" err="1"/>
              <a:t>ro</a:t>
            </a:r>
            <a:r>
              <a:rPr lang="en-US" dirty="0"/>
              <a:t> failure : </a:t>
            </a:r>
            <a:r>
              <a:rPr lang="en-US" dirty="0" err="1"/>
              <a:t>hầu</a:t>
            </a:r>
            <a:r>
              <a:rPr lang="en-US" dirty="0"/>
              <a:t> </a:t>
            </a:r>
            <a:r>
              <a:rPr lang="en-US" dirty="0" err="1"/>
              <a:t>hết</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phần</a:t>
            </a:r>
            <a:r>
              <a:rPr lang="en-US" dirty="0"/>
              <a:t> </a:t>
            </a:r>
            <a:r>
              <a:rPr lang="en-US" dirty="0" err="1"/>
              <a:t>mềm</a:t>
            </a:r>
            <a:r>
              <a:rPr lang="en-US" dirty="0"/>
              <a:t> </a:t>
            </a:r>
            <a:r>
              <a:rPr lang="en-US" dirty="0" err="1"/>
              <a:t>phức</a:t>
            </a:r>
            <a:r>
              <a:rPr lang="en-US" dirty="0"/>
              <a:t> </a:t>
            </a:r>
            <a:r>
              <a:rPr lang="en-US" dirty="0" err="1"/>
              <a:t>tạp</a:t>
            </a:r>
            <a:r>
              <a:rPr lang="en-US" dirty="0"/>
              <a:t> </a:t>
            </a:r>
            <a:r>
              <a:rPr lang="en-US" dirty="0" err="1"/>
              <a:t>đều</a:t>
            </a:r>
            <a:r>
              <a:rPr lang="en-US" dirty="0"/>
              <a:t> </a:t>
            </a:r>
            <a:r>
              <a:rPr lang="en-US" dirty="0" err="1"/>
              <a:t>có</a:t>
            </a:r>
            <a:r>
              <a:rPr lang="en-US" dirty="0"/>
              <a:t> fault </a:t>
            </a:r>
            <a:r>
              <a:rPr lang="en-US" dirty="0" err="1"/>
              <a:t>làm</a:t>
            </a:r>
            <a:r>
              <a:rPr lang="en-US" dirty="0"/>
              <a:t> </a:t>
            </a:r>
            <a:r>
              <a:rPr lang="en-US" dirty="0" err="1"/>
              <a:t>cho</a:t>
            </a:r>
            <a:r>
              <a:rPr lang="en-US" dirty="0"/>
              <a:t> </a:t>
            </a:r>
            <a:r>
              <a:rPr lang="en-US" dirty="0" err="1"/>
              <a:t>hệ</a:t>
            </a:r>
            <a:r>
              <a:rPr lang="en-US" dirty="0"/>
              <a:t> </a:t>
            </a:r>
            <a:r>
              <a:rPr lang="en-US" dirty="0" err="1"/>
              <a:t>thống</a:t>
            </a:r>
            <a:r>
              <a:rPr lang="en-US" dirty="0"/>
              <a:t> fail </a:t>
            </a:r>
            <a:r>
              <a:rPr lang="en-US" dirty="0" err="1"/>
              <a:t>theo</a:t>
            </a:r>
            <a:r>
              <a:rPr lang="en-US" dirty="0"/>
              <a:t> </a:t>
            </a:r>
            <a:r>
              <a:rPr lang="en-US" dirty="0" err="1"/>
              <a:t>thời</a:t>
            </a:r>
            <a:r>
              <a:rPr lang="en-US" dirty="0"/>
              <a:t> </a:t>
            </a:r>
            <a:r>
              <a:rPr lang="en-US" dirty="0" err="1"/>
              <a:t>gian</a:t>
            </a:r>
            <a:r>
              <a:rPr lang="en-US" dirty="0"/>
              <a:t>. </a:t>
            </a:r>
            <a:r>
              <a:rPr lang="en-US" dirty="0" err="1"/>
              <a:t>Khái</a:t>
            </a:r>
            <a:r>
              <a:rPr lang="en-US" dirty="0"/>
              <a:t> </a:t>
            </a:r>
            <a:r>
              <a:rPr lang="en-US" dirty="0" err="1"/>
              <a:t>niệm</a:t>
            </a:r>
            <a:r>
              <a:rPr lang="en-US" dirty="0"/>
              <a:t> “failing from time to time”  </a:t>
            </a:r>
            <a:r>
              <a:rPr lang="en-US" dirty="0" err="1"/>
              <a:t>làm</a:t>
            </a:r>
            <a:r>
              <a:rPr lang="en-US" dirty="0"/>
              <a:t> </a:t>
            </a:r>
            <a:r>
              <a:rPr lang="en-US" dirty="0" err="1"/>
              <a:t>phát</a:t>
            </a:r>
            <a:r>
              <a:rPr lang="en-US" dirty="0"/>
              <a:t> </a:t>
            </a:r>
            <a:r>
              <a:rPr lang="en-US" dirty="0" err="1"/>
              <a:t>sinh</a:t>
            </a:r>
            <a:r>
              <a:rPr lang="en-US" dirty="0"/>
              <a:t> </a:t>
            </a:r>
            <a:r>
              <a:rPr lang="en-US" dirty="0" err="1"/>
              <a:t>khái</a:t>
            </a:r>
            <a:r>
              <a:rPr lang="en-US" dirty="0"/>
              <a:t> </a:t>
            </a:r>
            <a:r>
              <a:rPr lang="en-US" dirty="0" err="1"/>
              <a:t>niệm</a:t>
            </a:r>
            <a:r>
              <a:rPr lang="en-US" dirty="0"/>
              <a:t> failure rate. </a:t>
            </a:r>
            <a:r>
              <a:rPr lang="en-US" dirty="0" err="1"/>
              <a:t>Khi</a:t>
            </a:r>
            <a:r>
              <a:rPr lang="en-US" dirty="0"/>
              <a:t> fault </a:t>
            </a:r>
            <a:r>
              <a:rPr lang="en-US" dirty="0" err="1"/>
              <a:t>được</a:t>
            </a:r>
            <a:r>
              <a:rPr lang="en-US" dirty="0"/>
              <a:t> </a:t>
            </a:r>
            <a:r>
              <a:rPr lang="en-US" dirty="0" err="1"/>
              <a:t>tìm</a:t>
            </a:r>
            <a:r>
              <a:rPr lang="en-US" dirty="0"/>
              <a:t> </a:t>
            </a:r>
            <a:r>
              <a:rPr lang="en-US" dirty="0" err="1"/>
              <a:t>ra</a:t>
            </a:r>
            <a:r>
              <a:rPr lang="en-US" dirty="0"/>
              <a:t> </a:t>
            </a:r>
            <a:r>
              <a:rPr lang="en-US" dirty="0" err="1"/>
              <a:t>và</a:t>
            </a:r>
            <a:r>
              <a:rPr lang="en-US" dirty="0"/>
              <a:t> fix </a:t>
            </a:r>
            <a:r>
              <a:rPr lang="en-US" dirty="0" err="1"/>
              <a:t>thì</a:t>
            </a:r>
            <a:r>
              <a:rPr lang="en-US" dirty="0"/>
              <a:t> failure rate </a:t>
            </a:r>
            <a:r>
              <a:rPr lang="en-US" dirty="0" err="1"/>
              <a:t>giảm</a:t>
            </a:r>
            <a:r>
              <a:rPr lang="en-US" dirty="0"/>
              <a:t> </a:t>
            </a:r>
            <a:r>
              <a:rPr lang="en-US" dirty="0" err="1"/>
              <a:t>xuống</a:t>
            </a:r>
            <a:r>
              <a:rPr lang="en-US" dirty="0"/>
              <a:t> </a:t>
            </a:r>
            <a:r>
              <a:rPr lang="en-US" dirty="0">
                <a:sym typeface="Wingdings"/>
              </a:rPr>
              <a:t></a:t>
            </a:r>
            <a:r>
              <a:rPr lang="en-US" dirty="0"/>
              <a:t> </a:t>
            </a:r>
            <a:r>
              <a:rPr lang="en-US" dirty="0" err="1"/>
              <a:t>mục</a:t>
            </a:r>
            <a:r>
              <a:rPr lang="en-US" dirty="0"/>
              <a:t> </a:t>
            </a:r>
            <a:r>
              <a:rPr lang="en-US" dirty="0" err="1"/>
              <a:t>tiêu</a:t>
            </a:r>
            <a:r>
              <a:rPr lang="en-US" dirty="0"/>
              <a:t> </a:t>
            </a:r>
            <a:r>
              <a:rPr lang="en-US" dirty="0" err="1"/>
              <a:t>của</a:t>
            </a:r>
            <a:r>
              <a:rPr lang="en-US" dirty="0"/>
              <a:t> </a:t>
            </a:r>
            <a:r>
              <a:rPr lang="en-US" dirty="0" err="1"/>
              <a:t>việc</a:t>
            </a:r>
            <a:r>
              <a:rPr lang="en-US" dirty="0"/>
              <a:t> </a:t>
            </a:r>
            <a:r>
              <a:rPr lang="en-US" dirty="0" err="1"/>
              <a:t>thực</a:t>
            </a:r>
            <a:r>
              <a:rPr lang="en-US" dirty="0"/>
              <a:t> </a:t>
            </a:r>
            <a:r>
              <a:rPr lang="en-US" dirty="0" err="1"/>
              <a:t>hiện</a:t>
            </a:r>
            <a:r>
              <a:rPr lang="en-US" dirty="0"/>
              <a:t> test </a:t>
            </a:r>
            <a:r>
              <a:rPr lang="en-US" dirty="0" err="1"/>
              <a:t>là</a:t>
            </a:r>
            <a:r>
              <a:rPr lang="en-US" dirty="0"/>
              <a:t> </a:t>
            </a:r>
            <a:r>
              <a:rPr lang="en-US" dirty="0" err="1"/>
              <a:t>giảm</a:t>
            </a:r>
            <a:r>
              <a:rPr lang="en-US" dirty="0"/>
              <a:t> </a:t>
            </a:r>
            <a:r>
              <a:rPr lang="en-US" dirty="0" err="1"/>
              <a:t>rủi</a:t>
            </a:r>
            <a:r>
              <a:rPr lang="en-US" dirty="0"/>
              <a:t> </a:t>
            </a:r>
            <a:r>
              <a:rPr lang="en-US" dirty="0" err="1"/>
              <a:t>ro</a:t>
            </a:r>
            <a:r>
              <a:rPr lang="en-US" dirty="0"/>
              <a:t> fail </a:t>
            </a:r>
            <a:r>
              <a:rPr lang="en-US" dirty="0" err="1"/>
              <a:t>xuống</a:t>
            </a:r>
            <a:r>
              <a:rPr lang="en-US" dirty="0"/>
              <a:t> </a:t>
            </a:r>
            <a:r>
              <a:rPr lang="en-US" dirty="0" err="1"/>
              <a:t>mức</a:t>
            </a:r>
            <a:r>
              <a:rPr lang="en-US" dirty="0"/>
              <a:t> </a:t>
            </a:r>
            <a:r>
              <a:rPr lang="en-US" dirty="0" err="1"/>
              <a:t>có</a:t>
            </a:r>
            <a:r>
              <a:rPr lang="en-US" dirty="0"/>
              <a:t> </a:t>
            </a:r>
            <a:r>
              <a:rPr lang="en-US" dirty="0" err="1"/>
              <a:t>thể</a:t>
            </a:r>
            <a:r>
              <a:rPr lang="en-US" dirty="0"/>
              <a:t> </a:t>
            </a:r>
            <a:r>
              <a:rPr lang="en-US" dirty="0" err="1"/>
              <a:t>chấp</a:t>
            </a:r>
            <a:r>
              <a:rPr lang="en-US" dirty="0"/>
              <a:t> </a:t>
            </a:r>
            <a:r>
              <a:rPr lang="en-US" dirty="0" err="1"/>
              <a:t>nhận</a:t>
            </a:r>
            <a:r>
              <a:rPr lang="en-US" dirty="0"/>
              <a:t> </a:t>
            </a:r>
            <a:r>
              <a:rPr lang="en-US" dirty="0" err="1"/>
              <a:t>được</a:t>
            </a:r>
            <a:r>
              <a:rPr lang="en-US" dirty="0"/>
              <a:t>.</a:t>
            </a:r>
          </a:p>
          <a:p>
            <a:pPr lvl="1"/>
            <a:r>
              <a:rPr lang="en-US" dirty="0" err="1"/>
              <a:t>Giảm</a:t>
            </a:r>
            <a:r>
              <a:rPr lang="en-US" dirty="0"/>
              <a:t> chi </a:t>
            </a:r>
            <a:r>
              <a:rPr lang="en-US" dirty="0" err="1"/>
              <a:t>phí</a:t>
            </a:r>
            <a:r>
              <a:rPr lang="en-US" dirty="0"/>
              <a:t> testing: chi </a:t>
            </a:r>
            <a:r>
              <a:rPr lang="en-US" dirty="0" err="1"/>
              <a:t>phí</a:t>
            </a:r>
            <a:r>
              <a:rPr lang="en-US" dirty="0"/>
              <a:t> </a:t>
            </a:r>
            <a:r>
              <a:rPr lang="en-US" dirty="0" err="1"/>
              <a:t>thiết</a:t>
            </a:r>
            <a:r>
              <a:rPr lang="en-US" dirty="0"/>
              <a:t> </a:t>
            </a:r>
            <a:r>
              <a:rPr lang="en-US" dirty="0" err="1"/>
              <a:t>kế</a:t>
            </a:r>
            <a:r>
              <a:rPr lang="en-US" dirty="0"/>
              <a:t>, </a:t>
            </a:r>
            <a:r>
              <a:rPr lang="en-US" dirty="0" err="1"/>
              <a:t>bảo</a:t>
            </a:r>
            <a:r>
              <a:rPr lang="en-US" dirty="0"/>
              <a:t> </a:t>
            </a:r>
            <a:r>
              <a:rPr lang="en-US" dirty="0" err="1"/>
              <a:t>trì</a:t>
            </a:r>
            <a:r>
              <a:rPr lang="en-US" dirty="0"/>
              <a:t> </a:t>
            </a:r>
            <a:r>
              <a:rPr lang="en-US" dirty="0" err="1"/>
              <a:t>và</a:t>
            </a:r>
            <a:r>
              <a:rPr lang="en-US" dirty="0"/>
              <a:t> </a:t>
            </a:r>
            <a:r>
              <a:rPr lang="en-US" dirty="0" err="1"/>
              <a:t>thực</a:t>
            </a:r>
            <a:r>
              <a:rPr lang="en-US" dirty="0"/>
              <a:t> </a:t>
            </a:r>
            <a:r>
              <a:rPr lang="en-US" dirty="0" err="1"/>
              <a:t>hiện</a:t>
            </a:r>
            <a:r>
              <a:rPr lang="en-US" dirty="0"/>
              <a:t> test case, chi </a:t>
            </a:r>
            <a:r>
              <a:rPr lang="en-US" dirty="0" err="1"/>
              <a:t>phí</a:t>
            </a:r>
            <a:r>
              <a:rPr lang="en-US" dirty="0"/>
              <a:t> </a:t>
            </a:r>
            <a:r>
              <a:rPr lang="en-US" dirty="0" err="1"/>
              <a:t>phân</a:t>
            </a:r>
            <a:r>
              <a:rPr lang="en-US" dirty="0"/>
              <a:t> </a:t>
            </a:r>
            <a:r>
              <a:rPr lang="en-US" dirty="0" err="1"/>
              <a:t>tích</a:t>
            </a:r>
            <a:r>
              <a:rPr lang="en-US" dirty="0"/>
              <a:t> </a:t>
            </a:r>
            <a:r>
              <a:rPr lang="en-US" dirty="0" err="1"/>
              <a:t>kết</a:t>
            </a:r>
            <a:r>
              <a:rPr lang="en-US" dirty="0"/>
              <a:t> </a:t>
            </a:r>
            <a:r>
              <a:rPr lang="en-US" dirty="0" err="1"/>
              <a:t>quả</a:t>
            </a:r>
            <a:r>
              <a:rPr lang="en-US" dirty="0"/>
              <a:t> </a:t>
            </a:r>
            <a:r>
              <a:rPr lang="en-US" dirty="0" err="1"/>
              <a:t>thực</a:t>
            </a:r>
            <a:r>
              <a:rPr lang="en-US" dirty="0"/>
              <a:t> </a:t>
            </a:r>
            <a:r>
              <a:rPr lang="en-US" dirty="0" err="1"/>
              <a:t>hiện</a:t>
            </a:r>
            <a:r>
              <a:rPr lang="en-US" dirty="0"/>
              <a:t> </a:t>
            </a:r>
            <a:r>
              <a:rPr lang="en-US" dirty="0" err="1"/>
              <a:t>mỗi</a:t>
            </a:r>
            <a:r>
              <a:rPr lang="en-US" dirty="0"/>
              <a:t> test case, chi </a:t>
            </a:r>
            <a:r>
              <a:rPr lang="en-US" dirty="0" err="1"/>
              <a:t>phí</a:t>
            </a:r>
            <a:r>
              <a:rPr lang="en-US" dirty="0"/>
              <a:t> document test case, chi </a:t>
            </a:r>
            <a:r>
              <a:rPr lang="en-US" dirty="0" err="1"/>
              <a:t>phí</a:t>
            </a:r>
            <a:r>
              <a:rPr lang="en-US" dirty="0"/>
              <a:t> </a:t>
            </a:r>
            <a:r>
              <a:rPr lang="en-US" dirty="0" err="1"/>
              <a:t>hệ</a:t>
            </a:r>
            <a:r>
              <a:rPr lang="en-US" dirty="0"/>
              <a:t> </a:t>
            </a:r>
            <a:r>
              <a:rPr lang="en-US" dirty="0" err="1"/>
              <a:t>thống</a:t>
            </a:r>
            <a:r>
              <a:rPr lang="en-US" dirty="0"/>
              <a:t> </a:t>
            </a:r>
            <a:r>
              <a:rPr lang="en-US" dirty="0" err="1"/>
              <a:t>thực</a:t>
            </a:r>
            <a:r>
              <a:rPr lang="en-US" dirty="0"/>
              <a:t> </a:t>
            </a:r>
            <a:r>
              <a:rPr lang="en-US" dirty="0" err="1"/>
              <a:t>thi</a:t>
            </a:r>
            <a:r>
              <a:rPr lang="en-US" dirty="0"/>
              <a:t> </a:t>
            </a:r>
            <a:r>
              <a:rPr lang="en-US" dirty="0" err="1"/>
              <a:t>thực</a:t>
            </a:r>
            <a:r>
              <a:rPr lang="en-US" dirty="0"/>
              <a:t> </a:t>
            </a:r>
            <a:r>
              <a:rPr lang="en-US" dirty="0" err="1"/>
              <a:t>sự</a:t>
            </a:r>
            <a:r>
              <a:rPr lang="en-US" dirty="0"/>
              <a:t> </a:t>
            </a:r>
            <a:r>
              <a:rPr lang="en-US" dirty="0" err="1"/>
              <a:t>và</a:t>
            </a:r>
            <a:r>
              <a:rPr lang="en-US" dirty="0"/>
              <a:t> document </a:t>
            </a:r>
            <a:r>
              <a:rPr lang="en-US" dirty="0" err="1"/>
              <a:t>nó</a:t>
            </a:r>
            <a:r>
              <a:rPr lang="en-US" dirty="0"/>
              <a:t>. </a:t>
            </a:r>
          </a:p>
          <a:p>
            <a:pPr lvl="0"/>
            <a:r>
              <a:rPr lang="en-US" dirty="0" err="1"/>
              <a:t>Như</a:t>
            </a:r>
            <a:r>
              <a:rPr lang="en-US" dirty="0"/>
              <a:t> </a:t>
            </a:r>
            <a:r>
              <a:rPr lang="en-US" dirty="0" err="1"/>
              <a:t>vậy</a:t>
            </a:r>
            <a:r>
              <a:rPr lang="en-US" dirty="0"/>
              <a:t>, </a:t>
            </a:r>
            <a:r>
              <a:rPr lang="en-US" dirty="0" err="1"/>
              <a:t>càng</a:t>
            </a:r>
            <a:r>
              <a:rPr lang="en-US" dirty="0"/>
              <a:t> </a:t>
            </a:r>
            <a:r>
              <a:rPr lang="en-US" dirty="0" err="1"/>
              <a:t>ít</a:t>
            </a:r>
            <a:r>
              <a:rPr lang="en-US" dirty="0"/>
              <a:t> test case </a:t>
            </a:r>
            <a:r>
              <a:rPr lang="en-US" dirty="0" err="1"/>
              <a:t>càng</a:t>
            </a:r>
            <a:r>
              <a:rPr lang="en-US" dirty="0"/>
              <a:t> </a:t>
            </a:r>
            <a:r>
              <a:rPr lang="en-US" dirty="0" err="1"/>
              <a:t>giảm</a:t>
            </a:r>
            <a:r>
              <a:rPr lang="en-US" dirty="0"/>
              <a:t> chi </a:t>
            </a:r>
            <a:r>
              <a:rPr lang="en-US" dirty="0" err="1"/>
              <a:t>phí</a:t>
            </a:r>
            <a:r>
              <a:rPr lang="en-US" dirty="0"/>
              <a:t> </a:t>
            </a:r>
            <a:r>
              <a:rPr lang="en-US" dirty="0" err="1"/>
              <a:t>liên</a:t>
            </a:r>
            <a:r>
              <a:rPr lang="en-US" dirty="0"/>
              <a:t> </a:t>
            </a:r>
            <a:r>
              <a:rPr lang="en-US" dirty="0" err="1"/>
              <a:t>quan</a:t>
            </a:r>
            <a:r>
              <a:rPr lang="en-US" dirty="0"/>
              <a:t>. </a:t>
            </a:r>
            <a:r>
              <a:rPr lang="en-US" dirty="0" err="1"/>
              <a:t>Mục</a:t>
            </a:r>
            <a:r>
              <a:rPr lang="en-US" dirty="0"/>
              <a:t> </a:t>
            </a:r>
            <a:r>
              <a:rPr lang="en-US" dirty="0" err="1"/>
              <a:t>tiêu</a:t>
            </a:r>
            <a:r>
              <a:rPr lang="en-US" dirty="0"/>
              <a:t> </a:t>
            </a:r>
            <a:r>
              <a:rPr lang="en-US" dirty="0" err="1"/>
              <a:t>cao</a:t>
            </a:r>
            <a:r>
              <a:rPr lang="en-US" dirty="0"/>
              <a:t> </a:t>
            </a:r>
            <a:r>
              <a:rPr lang="en-US" dirty="0" err="1"/>
              <a:t>nhất</a:t>
            </a:r>
            <a:r>
              <a:rPr lang="en-US" dirty="0"/>
              <a:t> </a:t>
            </a:r>
            <a:r>
              <a:rPr lang="en-US" dirty="0" err="1"/>
              <a:t>của</a:t>
            </a:r>
            <a:r>
              <a:rPr lang="en-US" dirty="0"/>
              <a:t> </a:t>
            </a:r>
            <a:r>
              <a:rPr lang="en-US" dirty="0" err="1"/>
              <a:t>thực</a:t>
            </a:r>
            <a:r>
              <a:rPr lang="en-US" dirty="0"/>
              <a:t> </a:t>
            </a:r>
            <a:r>
              <a:rPr lang="en-US" dirty="0" err="1"/>
              <a:t>hiện</a:t>
            </a:r>
            <a:r>
              <a:rPr lang="en-US" dirty="0"/>
              <a:t> test </a:t>
            </a:r>
            <a:r>
              <a:rPr lang="en-US" dirty="0" err="1"/>
              <a:t>là</a:t>
            </a:r>
            <a:r>
              <a:rPr lang="en-US" dirty="0"/>
              <a:t> </a:t>
            </a:r>
            <a:r>
              <a:rPr lang="en-US" dirty="0" err="1"/>
              <a:t>tạo</a:t>
            </a:r>
            <a:r>
              <a:rPr lang="en-US" dirty="0"/>
              <a:t> </a:t>
            </a:r>
            <a:r>
              <a:rPr lang="en-US" dirty="0" err="1"/>
              <a:t>ra</a:t>
            </a:r>
            <a:r>
              <a:rPr lang="en-US" dirty="0"/>
              <a:t> </a:t>
            </a:r>
            <a:r>
              <a:rPr lang="en-US" dirty="0" err="1"/>
              <a:t>sản</a:t>
            </a:r>
            <a:r>
              <a:rPr lang="en-US" dirty="0"/>
              <a:t> </a:t>
            </a:r>
            <a:r>
              <a:rPr lang="en-US" dirty="0" err="1"/>
              <a:t>phẩm</a:t>
            </a:r>
            <a:r>
              <a:rPr lang="en-US" dirty="0"/>
              <a:t> </a:t>
            </a:r>
            <a:r>
              <a:rPr lang="en-US" dirty="0" err="1"/>
              <a:t>rủi</a:t>
            </a:r>
            <a:r>
              <a:rPr lang="en-US" dirty="0"/>
              <a:t> </a:t>
            </a:r>
            <a:r>
              <a:rPr lang="en-US" dirty="0" err="1"/>
              <a:t>ro</a:t>
            </a:r>
            <a:r>
              <a:rPr lang="en-US" dirty="0"/>
              <a:t> </a:t>
            </a:r>
            <a:r>
              <a:rPr lang="en-US" dirty="0" err="1"/>
              <a:t>thấp</a:t>
            </a:r>
            <a:r>
              <a:rPr lang="en-US" dirty="0"/>
              <a:t> (low – risk software) </a:t>
            </a:r>
            <a:r>
              <a:rPr lang="en-US" dirty="0" err="1"/>
              <a:t>với</a:t>
            </a:r>
            <a:r>
              <a:rPr lang="en-US" dirty="0"/>
              <a:t> </a:t>
            </a:r>
            <a:r>
              <a:rPr lang="en-US" dirty="0" err="1"/>
              <a:t>ít</a:t>
            </a:r>
            <a:r>
              <a:rPr lang="en-US" dirty="0"/>
              <a:t> test case </a:t>
            </a:r>
            <a:r>
              <a:rPr lang="en-US" dirty="0" err="1"/>
              <a:t>nhất</a:t>
            </a:r>
            <a:r>
              <a:rPr lang="en-US" dirty="0"/>
              <a:t> </a:t>
            </a:r>
            <a:r>
              <a:rPr lang="en-US" dirty="0">
                <a:sym typeface="Wingdings"/>
              </a:rPr>
              <a:t></a:t>
            </a:r>
            <a:r>
              <a:rPr lang="en-US" dirty="0"/>
              <a:t> effectiveness of test cases, Test engineers </a:t>
            </a:r>
            <a:r>
              <a:rPr lang="en-US" dirty="0" err="1"/>
              <a:t>phải</a:t>
            </a:r>
            <a:r>
              <a:rPr lang="en-US" dirty="0"/>
              <a:t> </a:t>
            </a:r>
            <a:r>
              <a:rPr lang="en-US" dirty="0" err="1"/>
              <a:t>lựa</a:t>
            </a:r>
            <a:r>
              <a:rPr lang="en-US" dirty="0"/>
              <a:t> </a:t>
            </a:r>
            <a:r>
              <a:rPr lang="en-US" dirty="0" err="1"/>
              <a:t>chọn</a:t>
            </a:r>
            <a:r>
              <a:rPr lang="en-US" dirty="0"/>
              <a:t> test case </a:t>
            </a:r>
            <a:r>
              <a:rPr lang="en-US" dirty="0" err="1"/>
              <a:t>ít</a:t>
            </a:r>
            <a:r>
              <a:rPr lang="en-US" dirty="0"/>
              <a:t> </a:t>
            </a:r>
            <a:r>
              <a:rPr lang="en-US" dirty="0" err="1"/>
              <a:t>nhất</a:t>
            </a:r>
            <a:r>
              <a:rPr lang="en-US" dirty="0"/>
              <a:t> </a:t>
            </a:r>
            <a:r>
              <a:rPr lang="en-US" dirty="0" err="1"/>
              <a:t>mà</a:t>
            </a:r>
            <a:r>
              <a:rPr lang="en-US" dirty="0"/>
              <a:t> </a:t>
            </a:r>
            <a:r>
              <a:rPr lang="en-US" dirty="0" err="1"/>
              <a:t>hiệu</a:t>
            </a:r>
            <a:r>
              <a:rPr lang="en-US" dirty="0"/>
              <a:t> </a:t>
            </a:r>
            <a:r>
              <a:rPr lang="en-US" dirty="0" err="1"/>
              <a:t>quả</a:t>
            </a:r>
            <a:r>
              <a:rPr lang="en-US" dirty="0"/>
              <a:t> </a:t>
            </a:r>
            <a:r>
              <a:rPr lang="en-US" dirty="0" err="1"/>
              <a:t>nhất</a:t>
            </a:r>
            <a:r>
              <a:rPr lang="en-US" dirty="0"/>
              <a:t>.</a:t>
            </a:r>
          </a:p>
          <a:p>
            <a:endParaRPr lang="en-US" dirty="0"/>
          </a:p>
        </p:txBody>
      </p:sp>
    </p:spTree>
    <p:extLst>
      <p:ext uri="{BB962C8B-B14F-4D97-AF65-F5344CB8AC3E}">
        <p14:creationId xmlns="" xmlns:p14="http://schemas.microsoft.com/office/powerpoint/2010/main" val="509400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giai</a:t>
            </a:r>
            <a:r>
              <a:rPr lang="en-US" dirty="0" smtClean="0"/>
              <a:t> </a:t>
            </a:r>
            <a:r>
              <a:rPr lang="en-US" dirty="0" err="1" smtClean="0"/>
              <a:t>đoạn</a:t>
            </a:r>
            <a:r>
              <a:rPr lang="en-US" dirty="0" smtClean="0"/>
              <a:t> </a:t>
            </a:r>
            <a:r>
              <a:rPr lang="en-US" dirty="0" err="1" smtClean="0"/>
              <a:t>kiểm</a:t>
            </a:r>
            <a:r>
              <a:rPr lang="en-US" dirty="0" smtClean="0"/>
              <a:t> </a:t>
            </a:r>
            <a:r>
              <a:rPr lang="en-US" dirty="0" err="1" smtClean="0"/>
              <a:t>thử</a:t>
            </a:r>
            <a:endParaRPr lang="en-US" dirty="0"/>
          </a:p>
        </p:txBody>
      </p:sp>
      <p:sp>
        <p:nvSpPr>
          <p:cNvPr id="3" name="Content Placeholder 2"/>
          <p:cNvSpPr>
            <a:spLocks noGrp="1"/>
          </p:cNvSpPr>
          <p:nvPr>
            <p:ph idx="1"/>
          </p:nvPr>
        </p:nvSpPr>
        <p:spPr/>
        <p:txBody>
          <a:bodyPr/>
          <a:lstStyle/>
          <a:p>
            <a:r>
              <a:rPr lang="en-US" dirty="0" err="1" smtClean="0"/>
              <a:t>Lập</a:t>
            </a:r>
            <a:r>
              <a:rPr lang="en-US" dirty="0" smtClean="0"/>
              <a:t> </a:t>
            </a:r>
            <a:r>
              <a:rPr lang="en-US" dirty="0" err="1" smtClean="0"/>
              <a:t>kế</a:t>
            </a:r>
            <a:r>
              <a:rPr lang="en-US" dirty="0" smtClean="0"/>
              <a:t> </a:t>
            </a:r>
            <a:r>
              <a:rPr lang="en-US" dirty="0" err="1" smtClean="0"/>
              <a:t>hoạch</a:t>
            </a:r>
            <a:r>
              <a:rPr lang="en-US" dirty="0" smtClean="0"/>
              <a:t> </a:t>
            </a:r>
            <a:r>
              <a:rPr lang="en-US" dirty="0" err="1" smtClean="0"/>
              <a:t>kiểm</a:t>
            </a:r>
            <a:r>
              <a:rPr lang="en-US" dirty="0" smtClean="0"/>
              <a:t> </a:t>
            </a:r>
            <a:r>
              <a:rPr lang="en-US" dirty="0" err="1" smtClean="0"/>
              <a:t>thử</a:t>
            </a:r>
            <a:r>
              <a:rPr lang="en-US" dirty="0" smtClean="0"/>
              <a:t> </a:t>
            </a:r>
            <a:r>
              <a:rPr lang="en-US" dirty="0" smtClean="0">
                <a:sym typeface="Wingdings" pitchFamily="2" charset="2"/>
              </a:rPr>
              <a:t></a:t>
            </a:r>
            <a:r>
              <a:rPr lang="en-US" dirty="0" err="1" smtClean="0">
                <a:sym typeface="Wingdings" pitchFamily="2" charset="2"/>
              </a:rPr>
              <a:t>testplan</a:t>
            </a:r>
            <a:endParaRPr lang="en-US" dirty="0" smtClean="0"/>
          </a:p>
          <a:p>
            <a:r>
              <a:rPr lang="en-US" dirty="0" err="1" smtClean="0"/>
              <a:t>Xây</a:t>
            </a:r>
            <a:r>
              <a:rPr lang="en-US" dirty="0" smtClean="0"/>
              <a:t> </a:t>
            </a:r>
            <a:r>
              <a:rPr lang="en-US" dirty="0" err="1" smtClean="0"/>
              <a:t>dựng</a:t>
            </a:r>
            <a:r>
              <a:rPr lang="en-US" dirty="0" smtClean="0"/>
              <a:t> </a:t>
            </a:r>
            <a:r>
              <a:rPr lang="en-US" dirty="0" err="1" smtClean="0"/>
              <a:t>các</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kiểm</a:t>
            </a:r>
            <a:r>
              <a:rPr lang="en-US" dirty="0" smtClean="0"/>
              <a:t> </a:t>
            </a:r>
            <a:r>
              <a:rPr lang="en-US" dirty="0" err="1" smtClean="0"/>
              <a:t>thử</a:t>
            </a:r>
            <a:r>
              <a:rPr lang="en-US" dirty="0" smtClean="0"/>
              <a:t> </a:t>
            </a:r>
            <a:r>
              <a:rPr lang="en-US" dirty="0" smtClean="0">
                <a:sym typeface="Wingdings" pitchFamily="2" charset="2"/>
              </a:rPr>
              <a:t> </a:t>
            </a:r>
            <a:r>
              <a:rPr lang="en-US" dirty="0" err="1" smtClean="0">
                <a:sym typeface="Wingdings" pitchFamily="2" charset="2"/>
              </a:rPr>
              <a:t>testcase</a:t>
            </a:r>
            <a:endParaRPr lang="en-US" dirty="0" smtClean="0">
              <a:sym typeface="Wingdings" pitchFamily="2" charset="2"/>
            </a:endParaRPr>
          </a:p>
          <a:p>
            <a:r>
              <a:rPr lang="en-US" dirty="0" err="1" smtClean="0">
                <a:sym typeface="Wingdings" pitchFamily="2" charset="2"/>
              </a:rPr>
              <a:t>Thực</a:t>
            </a:r>
            <a:r>
              <a:rPr lang="en-US" dirty="0" smtClean="0">
                <a:sym typeface="Wingdings" pitchFamily="2" charset="2"/>
              </a:rPr>
              <a:t> </a:t>
            </a:r>
            <a:r>
              <a:rPr lang="en-US" dirty="0" err="1" smtClean="0">
                <a:sym typeface="Wingdings" pitchFamily="2" charset="2"/>
              </a:rPr>
              <a:t>thi</a:t>
            </a:r>
            <a:r>
              <a:rPr lang="en-US" dirty="0" smtClean="0">
                <a:sym typeface="Wingdings" pitchFamily="2" charset="2"/>
              </a:rPr>
              <a:t> </a:t>
            </a:r>
            <a:r>
              <a:rPr lang="en-US" dirty="0" err="1" smtClean="0">
                <a:sym typeface="Wingdings" pitchFamily="2" charset="2"/>
              </a:rPr>
              <a:t>excute</a:t>
            </a:r>
            <a:endParaRPr lang="en-US" dirty="0" smtClean="0">
              <a:sym typeface="Wingdings" pitchFamily="2" charset="2"/>
            </a:endParaRPr>
          </a:p>
          <a:p>
            <a:r>
              <a:rPr lang="en-US" dirty="0" err="1" smtClean="0">
                <a:sym typeface="Wingdings" pitchFamily="2" charset="2"/>
              </a:rPr>
              <a:t>Đánh</a:t>
            </a:r>
            <a:r>
              <a:rPr lang="en-US" dirty="0" smtClean="0">
                <a:sym typeface="Wingdings" pitchFamily="2" charset="2"/>
              </a:rPr>
              <a:t> </a:t>
            </a:r>
            <a:r>
              <a:rPr lang="en-US" dirty="0" err="1" smtClean="0">
                <a:sym typeface="Wingdings" pitchFamily="2" charset="2"/>
              </a:rPr>
              <a:t>giá</a:t>
            </a:r>
            <a:r>
              <a:rPr lang="en-US" dirty="0" smtClean="0">
                <a:sym typeface="Wingdings" pitchFamily="2" charset="2"/>
              </a:rPr>
              <a:t>, </a:t>
            </a:r>
            <a:r>
              <a:rPr lang="en-US" dirty="0" err="1" smtClean="0">
                <a:sym typeface="Wingdings" pitchFamily="2" charset="2"/>
              </a:rPr>
              <a:t>báo</a:t>
            </a:r>
            <a:r>
              <a:rPr lang="en-US" dirty="0" smtClean="0">
                <a:sym typeface="Wingdings" pitchFamily="2" charset="2"/>
              </a:rPr>
              <a:t> </a:t>
            </a:r>
            <a:r>
              <a:rPr lang="en-US" dirty="0" err="1" smtClean="0">
                <a:sym typeface="Wingdings" pitchFamily="2" charset="2"/>
              </a:rPr>
              <a:t>cáo</a:t>
            </a:r>
            <a:r>
              <a:rPr lang="en-US" dirty="0" smtClean="0">
                <a:sym typeface="Wingdings" pitchFamily="2" charset="2"/>
              </a:rPr>
              <a:t> </a:t>
            </a:r>
            <a:r>
              <a:rPr lang="en-US" dirty="0" err="1" smtClean="0">
                <a:sym typeface="Wingdings" pitchFamily="2" charset="2"/>
              </a:rPr>
              <a:t>lỗi</a:t>
            </a:r>
            <a:r>
              <a:rPr lang="en-US" dirty="0" smtClean="0">
                <a:sym typeface="Wingdings" pitchFamily="2" charset="2"/>
              </a:rPr>
              <a:t> bug report</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hlinkClick r:id="rId2"/>
              </a:rPr>
              <a:t>http://</a:t>
            </a:r>
            <a:r>
              <a:rPr lang="en-US" dirty="0" smtClean="0">
                <a:hlinkClick r:id="rId2"/>
              </a:rPr>
              <a:t>hcmus.byethost32.com/client/index.php</a:t>
            </a:r>
            <a:endParaRPr lang="en-US" dirty="0" smtClean="0"/>
          </a:p>
          <a:p>
            <a:r>
              <a:rPr lang="en-US" dirty="0" err="1" smtClean="0">
                <a:hlinkClick r:id="rId3"/>
              </a:rPr>
              <a:t>Danh</a:t>
            </a:r>
            <a:r>
              <a:rPr lang="en-US" dirty="0" smtClean="0">
                <a:hlinkClick r:id="rId3"/>
              </a:rPr>
              <a:t> </a:t>
            </a:r>
            <a:r>
              <a:rPr lang="en-US" dirty="0" err="1" smtClean="0">
                <a:hlinkClick r:id="rId3"/>
              </a:rPr>
              <a:t>sách</a:t>
            </a:r>
            <a:r>
              <a:rPr lang="en-US" dirty="0" smtClean="0">
                <a:hlinkClick r:id="rId3"/>
              </a:rPr>
              <a:t> </a:t>
            </a:r>
            <a:r>
              <a:rPr lang="en-US" dirty="0" err="1" smtClean="0">
                <a:hlinkClick r:id="rId3"/>
              </a:rPr>
              <a:t>opensource</a:t>
            </a:r>
            <a:endParaRPr lang="en-US" dirty="0" smtClean="0">
              <a:hlinkClick r:id="rId3"/>
            </a:endParaRPr>
          </a:p>
          <a:p>
            <a:r>
              <a:rPr lang="en-US" dirty="0" smtClean="0">
                <a:hlinkClick r:id="rId3"/>
              </a:rPr>
              <a:t>http</a:t>
            </a:r>
            <a:r>
              <a:rPr lang="en-US" dirty="0" smtClean="0">
                <a:hlinkClick r:id="rId3"/>
              </a:rPr>
              <a:t>://</a:t>
            </a:r>
            <a:r>
              <a:rPr lang="en-US" dirty="0" smtClean="0">
                <a:hlinkClick r:id="rId3"/>
              </a:rPr>
              <a:t>www.opensourcetesting.org/bugdb.php</a:t>
            </a:r>
            <a:endParaRPr lang="en-US" dirty="0" smtClean="0"/>
          </a:p>
          <a:p>
            <a:r>
              <a:rPr lang="en-US" dirty="0" err="1" smtClean="0"/>
              <a:t>Công</a:t>
            </a:r>
            <a:r>
              <a:rPr lang="en-US" dirty="0" smtClean="0"/>
              <a:t> </a:t>
            </a:r>
            <a:r>
              <a:rPr lang="en-US" dirty="0" err="1" smtClean="0"/>
              <a:t>cụ</a:t>
            </a:r>
            <a:r>
              <a:rPr lang="en-US" dirty="0" smtClean="0"/>
              <a:t> </a:t>
            </a:r>
            <a:r>
              <a:rPr lang="en-US" dirty="0" err="1" smtClean="0"/>
              <a:t>quản</a:t>
            </a:r>
            <a:r>
              <a:rPr lang="en-US" dirty="0" smtClean="0"/>
              <a:t> </a:t>
            </a:r>
            <a:r>
              <a:rPr lang="en-US" dirty="0" err="1" smtClean="0"/>
              <a:t>lý</a:t>
            </a:r>
            <a:r>
              <a:rPr lang="en-US" dirty="0" smtClean="0"/>
              <a:t> </a:t>
            </a:r>
            <a:r>
              <a:rPr lang="en-US" dirty="0" err="1" smtClean="0"/>
              <a:t>lỗi</a:t>
            </a:r>
            <a:r>
              <a:rPr lang="en-US" dirty="0" smtClean="0"/>
              <a:t>: </a:t>
            </a:r>
            <a:endParaRPr lang="en-US" dirty="0"/>
          </a:p>
        </p:txBody>
      </p:sp>
    </p:spTree>
    <p:extLst>
      <p:ext uri="{BB962C8B-B14F-4D97-AF65-F5344CB8AC3E}">
        <p14:creationId xmlns="" xmlns:p14="http://schemas.microsoft.com/office/powerpoint/2010/main" val="22347281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Click to edit title style</a:t>
            </a:r>
          </a:p>
        </p:txBody>
      </p:sp>
      <p:grpSp>
        <p:nvGrpSpPr>
          <p:cNvPr id="41987" name="Group 3"/>
          <p:cNvGrpSpPr>
            <a:grpSpLocks/>
          </p:cNvGrpSpPr>
          <p:nvPr/>
        </p:nvGrpSpPr>
        <p:grpSpPr bwMode="auto">
          <a:xfrm>
            <a:off x="6019800" y="2743200"/>
            <a:ext cx="1800225" cy="1711325"/>
            <a:chOff x="144" y="384"/>
            <a:chExt cx="2080" cy="2081"/>
          </a:xfrm>
        </p:grpSpPr>
        <p:sp>
          <p:nvSpPr>
            <p:cNvPr id="41988" name="Oval 4"/>
            <p:cNvSpPr>
              <a:spLocks noChangeArrowheads="1"/>
            </p:cNvSpPr>
            <p:nvPr/>
          </p:nvSpPr>
          <p:spPr bwMode="ltGray">
            <a:xfrm>
              <a:off x="144" y="384"/>
              <a:ext cx="2080" cy="2081"/>
            </a:xfrm>
            <a:prstGeom prst="ellipse">
              <a:avLst/>
            </a:prstGeom>
            <a:gradFill rotWithShape="1">
              <a:gsLst>
                <a:gs pos="0">
                  <a:schemeClr val="folHlink">
                    <a:gamma/>
                    <a:shade val="22353"/>
                    <a:invGamma/>
                    <a:alpha val="71001"/>
                  </a:schemeClr>
                </a:gs>
                <a:gs pos="50000">
                  <a:schemeClr val="folHlink">
                    <a:alpha val="80000"/>
                  </a:schemeClr>
                </a:gs>
                <a:gs pos="100000">
                  <a:schemeClr val="folHlink">
                    <a:gamma/>
                    <a:shade val="22353"/>
                    <a:invGamma/>
                    <a:alpha val="71001"/>
                  </a:schemeClr>
                </a:gs>
              </a:gsLst>
              <a:lin ang="2700000" scaled="1"/>
            </a:gradFill>
            <a:ln w="9525">
              <a:noFill/>
              <a:round/>
              <a:headEnd/>
              <a:tailEnd/>
            </a:ln>
            <a:effectLst/>
          </p:spPr>
          <p:txBody>
            <a:bodyPr wrap="none" anchor="ctr"/>
            <a:lstStyle/>
            <a:p>
              <a:endParaRPr lang="en-US"/>
            </a:p>
          </p:txBody>
        </p:sp>
        <p:pic>
          <p:nvPicPr>
            <p:cNvPr id="41989" name="Picture 5" descr="Picture2"/>
            <p:cNvPicPr>
              <a:picLocks noChangeAspect="1" noChangeArrowheads="1"/>
            </p:cNvPicPr>
            <p:nvPr/>
          </p:nvPicPr>
          <p:blipFill>
            <a:blip r:embed="rId2"/>
            <a:srcRect/>
            <a:stretch>
              <a:fillRect/>
            </a:stretch>
          </p:blipFill>
          <p:spPr bwMode="ltGray">
            <a:xfrm>
              <a:off x="227" y="392"/>
              <a:ext cx="1918" cy="1011"/>
            </a:xfrm>
            <a:prstGeom prst="rect">
              <a:avLst/>
            </a:prstGeom>
            <a:noFill/>
          </p:spPr>
        </p:pic>
        <p:pic>
          <p:nvPicPr>
            <p:cNvPr id="41990" name="Picture 6" descr="Picture2"/>
            <p:cNvPicPr>
              <a:picLocks noChangeAspect="1" noChangeArrowheads="1"/>
            </p:cNvPicPr>
            <p:nvPr/>
          </p:nvPicPr>
          <p:blipFill>
            <a:blip r:embed="rId2"/>
            <a:srcRect/>
            <a:stretch>
              <a:fillRect/>
            </a:stretch>
          </p:blipFill>
          <p:spPr bwMode="ltGray">
            <a:xfrm flipV="1">
              <a:off x="228" y="1437"/>
              <a:ext cx="1918" cy="1011"/>
            </a:xfrm>
            <a:prstGeom prst="rect">
              <a:avLst/>
            </a:prstGeom>
            <a:noFill/>
          </p:spPr>
        </p:pic>
      </p:grpSp>
      <p:sp>
        <p:nvSpPr>
          <p:cNvPr id="41991" name="Oval 7"/>
          <p:cNvSpPr>
            <a:spLocks noChangeArrowheads="1"/>
          </p:cNvSpPr>
          <p:nvPr/>
        </p:nvSpPr>
        <p:spPr bwMode="ltGray">
          <a:xfrm>
            <a:off x="3400425" y="4038600"/>
            <a:ext cx="2185988" cy="2185988"/>
          </a:xfrm>
          <a:prstGeom prst="ellipse">
            <a:avLst/>
          </a:prstGeom>
          <a:gradFill rotWithShape="1">
            <a:gsLst>
              <a:gs pos="0">
                <a:schemeClr val="hlink">
                  <a:gamma/>
                  <a:shade val="31765"/>
                  <a:invGamma/>
                  <a:alpha val="71001"/>
                </a:schemeClr>
              </a:gs>
              <a:gs pos="50000">
                <a:schemeClr val="hlink">
                  <a:alpha val="80000"/>
                </a:schemeClr>
              </a:gs>
              <a:gs pos="100000">
                <a:schemeClr val="hlink">
                  <a:gamma/>
                  <a:shade val="31765"/>
                  <a:invGamma/>
                  <a:alpha val="71001"/>
                </a:schemeClr>
              </a:gs>
            </a:gsLst>
            <a:lin ang="2700000" scaled="1"/>
          </a:gradFill>
          <a:ln w="9525">
            <a:noFill/>
            <a:round/>
            <a:headEnd/>
            <a:tailEnd/>
          </a:ln>
          <a:effectLst/>
        </p:spPr>
        <p:txBody>
          <a:bodyPr wrap="none" anchor="ctr"/>
          <a:lstStyle/>
          <a:p>
            <a:endParaRPr lang="en-US"/>
          </a:p>
        </p:txBody>
      </p:sp>
      <p:pic>
        <p:nvPicPr>
          <p:cNvPr id="41992" name="Picture 8" descr="Picture2"/>
          <p:cNvPicPr>
            <a:picLocks noChangeAspect="1" noChangeArrowheads="1"/>
          </p:cNvPicPr>
          <p:nvPr/>
        </p:nvPicPr>
        <p:blipFill>
          <a:blip r:embed="rId2"/>
          <a:srcRect/>
          <a:stretch>
            <a:fillRect/>
          </a:stretch>
        </p:blipFill>
        <p:spPr bwMode="gray">
          <a:xfrm>
            <a:off x="3487738" y="4046538"/>
            <a:ext cx="2016125" cy="1062037"/>
          </a:xfrm>
          <a:prstGeom prst="rect">
            <a:avLst/>
          </a:prstGeom>
          <a:noFill/>
          <a:effectLst/>
        </p:spPr>
      </p:pic>
      <p:pic>
        <p:nvPicPr>
          <p:cNvPr id="41993" name="Picture 9" descr="Picture2"/>
          <p:cNvPicPr>
            <a:picLocks noChangeAspect="1" noChangeArrowheads="1"/>
          </p:cNvPicPr>
          <p:nvPr/>
        </p:nvPicPr>
        <p:blipFill>
          <a:blip r:embed="rId2"/>
          <a:srcRect/>
          <a:stretch>
            <a:fillRect/>
          </a:stretch>
        </p:blipFill>
        <p:spPr bwMode="gray">
          <a:xfrm flipV="1">
            <a:off x="3489325" y="5145088"/>
            <a:ext cx="2014538" cy="1062037"/>
          </a:xfrm>
          <a:prstGeom prst="rect">
            <a:avLst/>
          </a:prstGeom>
          <a:noFill/>
          <a:effectLst/>
        </p:spPr>
      </p:pic>
      <p:sp>
        <p:nvSpPr>
          <p:cNvPr id="41994" name="Oval 10"/>
          <p:cNvSpPr>
            <a:spLocks noChangeArrowheads="1"/>
          </p:cNvSpPr>
          <p:nvPr/>
        </p:nvSpPr>
        <p:spPr bwMode="ltGray">
          <a:xfrm>
            <a:off x="649288" y="2243138"/>
            <a:ext cx="2901950" cy="2900362"/>
          </a:xfrm>
          <a:prstGeom prst="ellipse">
            <a:avLst/>
          </a:prstGeom>
          <a:gradFill rotWithShape="1">
            <a:gsLst>
              <a:gs pos="0">
                <a:schemeClr val="accent1">
                  <a:gamma/>
                  <a:shade val="31765"/>
                  <a:invGamma/>
                </a:schemeClr>
              </a:gs>
              <a:gs pos="50000">
                <a:schemeClr val="accent1">
                  <a:alpha val="80000"/>
                </a:schemeClr>
              </a:gs>
              <a:gs pos="100000">
                <a:schemeClr val="accent1">
                  <a:gamma/>
                  <a:shade val="31765"/>
                  <a:invGamma/>
                </a:schemeClr>
              </a:gs>
            </a:gsLst>
            <a:lin ang="2700000" scaled="1"/>
          </a:gradFill>
          <a:ln w="9525">
            <a:noFill/>
            <a:round/>
            <a:headEnd/>
            <a:tailEnd/>
          </a:ln>
          <a:effectLst/>
        </p:spPr>
        <p:txBody>
          <a:bodyPr wrap="none" anchor="ctr"/>
          <a:lstStyle/>
          <a:p>
            <a:endParaRPr lang="en-US"/>
          </a:p>
        </p:txBody>
      </p:sp>
      <p:pic>
        <p:nvPicPr>
          <p:cNvPr id="41995" name="Picture 11" descr="Picture2"/>
          <p:cNvPicPr>
            <a:picLocks noChangeAspect="1" noChangeArrowheads="1"/>
          </p:cNvPicPr>
          <p:nvPr/>
        </p:nvPicPr>
        <p:blipFill>
          <a:blip r:embed="rId2"/>
          <a:srcRect/>
          <a:stretch>
            <a:fillRect/>
          </a:stretch>
        </p:blipFill>
        <p:spPr bwMode="gray">
          <a:xfrm>
            <a:off x="765175" y="2254250"/>
            <a:ext cx="2676525" cy="1409700"/>
          </a:xfrm>
          <a:prstGeom prst="rect">
            <a:avLst/>
          </a:prstGeom>
          <a:noFill/>
        </p:spPr>
      </p:pic>
      <p:pic>
        <p:nvPicPr>
          <p:cNvPr id="41996" name="Picture 12" descr="Picture2"/>
          <p:cNvPicPr>
            <a:picLocks noChangeAspect="1" noChangeArrowheads="1"/>
          </p:cNvPicPr>
          <p:nvPr/>
        </p:nvPicPr>
        <p:blipFill>
          <a:blip r:embed="rId2"/>
          <a:srcRect/>
          <a:stretch>
            <a:fillRect/>
          </a:stretch>
        </p:blipFill>
        <p:spPr bwMode="gray">
          <a:xfrm flipV="1">
            <a:off x="766763" y="3709988"/>
            <a:ext cx="2674937" cy="1409700"/>
          </a:xfrm>
          <a:prstGeom prst="rect">
            <a:avLst/>
          </a:prstGeom>
          <a:noFill/>
        </p:spPr>
      </p:pic>
      <p:sp>
        <p:nvSpPr>
          <p:cNvPr id="41997" name="Text Box 4"/>
          <p:cNvSpPr txBox="1">
            <a:spLocks noChangeArrowheads="1"/>
          </p:cNvSpPr>
          <p:nvPr/>
        </p:nvSpPr>
        <p:spPr bwMode="black">
          <a:xfrm>
            <a:off x="1089025" y="2870200"/>
            <a:ext cx="2079625" cy="1558925"/>
          </a:xfrm>
          <a:prstGeom prst="rect">
            <a:avLst/>
          </a:prstGeom>
          <a:noFill/>
          <a:ln w="9525" algn="ctr">
            <a:noFill/>
            <a:miter lim="800000"/>
            <a:headEnd/>
            <a:tailEnd/>
          </a:ln>
          <a:effectLst>
            <a:outerShdw dist="17961" dir="2700000" algn="ctr" rotWithShape="0">
              <a:srgbClr val="000000">
                <a:alpha val="50000"/>
              </a:srgbClr>
            </a:outerShdw>
          </a:effectLst>
        </p:spPr>
        <p:txBody>
          <a:bodyPr>
            <a:spAutoFit/>
          </a:bodyPr>
          <a:lstStyle/>
          <a:p>
            <a:pPr algn="ctr" eaLnBrk="0" hangingPunct="0"/>
            <a:r>
              <a:rPr lang="en-US" sz="1600"/>
              <a:t>ThemeGallery is a Design Digital Content &amp; Contents mall developed by Guild Design Inc.</a:t>
            </a:r>
          </a:p>
        </p:txBody>
      </p:sp>
      <p:sp>
        <p:nvSpPr>
          <p:cNvPr id="41998" name="WordArt 14"/>
          <p:cNvSpPr>
            <a:spLocks noChangeArrowheads="1" noChangeShapeType="1" noTextEdit="1"/>
          </p:cNvSpPr>
          <p:nvPr/>
        </p:nvSpPr>
        <p:spPr bwMode="invGray">
          <a:xfrm>
            <a:off x="381000" y="1974850"/>
            <a:ext cx="3416300" cy="3278188"/>
          </a:xfrm>
          <a:prstGeom prst="rect">
            <a:avLst/>
          </a:prstGeom>
        </p:spPr>
        <p:txBody>
          <a:bodyPr spcFirstLastPara="1" wrap="none" fromWordArt="1">
            <a:prstTxWarp prst="textArchUp">
              <a:avLst>
                <a:gd name="adj" fmla="val 12589643"/>
              </a:avLst>
            </a:prstTxWarp>
          </a:bodyPr>
          <a:lstStyle/>
          <a:p>
            <a:pPr algn="ctr"/>
            <a:r>
              <a:rPr lang="en-US" sz="2800" kern="10">
                <a:ln w="9525">
                  <a:noFill/>
                  <a:round/>
                  <a:headEnd/>
                  <a:tailEnd/>
                </a:ln>
                <a:effectLst>
                  <a:outerShdw dist="28398" dir="3806097" algn="ctr" rotWithShape="0">
                    <a:srgbClr val="000000">
                      <a:alpha val="50000"/>
                    </a:srgbClr>
                  </a:outerShdw>
                </a:effectLst>
                <a:latin typeface="Arial"/>
                <a:cs typeface="Arial"/>
              </a:rPr>
              <a:t>Description of the contents</a:t>
            </a:r>
          </a:p>
        </p:txBody>
      </p:sp>
      <p:sp>
        <p:nvSpPr>
          <p:cNvPr id="41999" name="WordArt 15"/>
          <p:cNvSpPr>
            <a:spLocks noChangeArrowheads="1" noChangeShapeType="1" noTextEdit="1"/>
          </p:cNvSpPr>
          <p:nvPr/>
        </p:nvSpPr>
        <p:spPr bwMode="invGray">
          <a:xfrm rot="724573">
            <a:off x="3276600" y="4254500"/>
            <a:ext cx="2425700" cy="2184400"/>
          </a:xfrm>
          <a:prstGeom prst="rect">
            <a:avLst/>
          </a:prstGeom>
        </p:spPr>
        <p:txBody>
          <a:bodyPr spcFirstLastPara="1" wrap="none" fromWordArt="1">
            <a:prstTxWarp prst="textArchDown">
              <a:avLst>
                <a:gd name="adj" fmla="val 764996"/>
              </a:avLst>
            </a:prstTxWarp>
          </a:bodyPr>
          <a:lstStyle/>
          <a:p>
            <a:pPr algn="ctr"/>
            <a:r>
              <a:rPr lang="en-US" sz="2000" kern="10">
                <a:ln w="9525">
                  <a:noFill/>
                  <a:round/>
                  <a:headEnd/>
                  <a:tailEnd/>
                </a:ln>
                <a:effectLst>
                  <a:outerShdw dist="17961" dir="2700000" algn="ctr" rotWithShape="0">
                    <a:srgbClr val="000000">
                      <a:alpha val="50000"/>
                    </a:srgbClr>
                  </a:outerShdw>
                </a:effectLst>
                <a:latin typeface="Arial"/>
                <a:cs typeface="Arial"/>
              </a:rPr>
              <a:t>Description of the contents</a:t>
            </a:r>
          </a:p>
        </p:txBody>
      </p:sp>
      <p:sp>
        <p:nvSpPr>
          <p:cNvPr id="42000" name="Text Box 16"/>
          <p:cNvSpPr txBox="1">
            <a:spLocks noChangeArrowheads="1"/>
          </p:cNvSpPr>
          <p:nvPr/>
        </p:nvSpPr>
        <p:spPr bwMode="black">
          <a:xfrm>
            <a:off x="3752850" y="4740275"/>
            <a:ext cx="1541463" cy="825500"/>
          </a:xfrm>
          <a:prstGeom prst="rect">
            <a:avLst/>
          </a:prstGeom>
          <a:noFill/>
          <a:ln w="9525" algn="ctr">
            <a:noFill/>
            <a:miter lim="800000"/>
            <a:headEnd/>
            <a:tailEnd/>
          </a:ln>
          <a:effectLst>
            <a:outerShdw dist="17961" dir="2700000" algn="ctr" rotWithShape="0">
              <a:srgbClr val="000000"/>
            </a:outerShdw>
          </a:effectLst>
        </p:spPr>
        <p:txBody>
          <a:bodyPr>
            <a:spAutoFit/>
          </a:bodyPr>
          <a:lstStyle/>
          <a:p>
            <a:pPr algn="ctr">
              <a:spcBef>
                <a:spcPct val="50000"/>
              </a:spcBef>
            </a:pPr>
            <a:r>
              <a:rPr lang="en-US" sz="1600"/>
              <a:t>Description of the contents</a:t>
            </a:r>
          </a:p>
        </p:txBody>
      </p:sp>
      <p:sp>
        <p:nvSpPr>
          <p:cNvPr id="42001" name="Text Box 17"/>
          <p:cNvSpPr txBox="1">
            <a:spLocks noChangeArrowheads="1"/>
          </p:cNvSpPr>
          <p:nvPr/>
        </p:nvSpPr>
        <p:spPr bwMode="black">
          <a:xfrm>
            <a:off x="6172200" y="3248025"/>
            <a:ext cx="1541463" cy="825500"/>
          </a:xfrm>
          <a:prstGeom prst="rect">
            <a:avLst/>
          </a:prstGeom>
          <a:noFill/>
          <a:ln w="9525" algn="ctr">
            <a:noFill/>
            <a:miter lim="800000"/>
            <a:headEnd/>
            <a:tailEnd/>
          </a:ln>
          <a:effectLst>
            <a:outerShdw dist="17961" dir="2700000" algn="ctr" rotWithShape="0">
              <a:srgbClr val="000000"/>
            </a:outerShdw>
          </a:effectLst>
        </p:spPr>
        <p:txBody>
          <a:bodyPr>
            <a:spAutoFit/>
          </a:bodyPr>
          <a:lstStyle/>
          <a:p>
            <a:pPr algn="ctr">
              <a:spcBef>
                <a:spcPct val="50000"/>
              </a:spcBef>
            </a:pPr>
            <a:r>
              <a:rPr lang="en-US" sz="1600"/>
              <a:t>Description of the contents</a:t>
            </a:r>
          </a:p>
        </p:txBody>
      </p:sp>
      <p:sp>
        <p:nvSpPr>
          <p:cNvPr id="42002" name="WordArt 18"/>
          <p:cNvSpPr>
            <a:spLocks noChangeArrowheads="1" noChangeShapeType="1" noTextEdit="1"/>
          </p:cNvSpPr>
          <p:nvPr/>
        </p:nvSpPr>
        <p:spPr bwMode="invGray">
          <a:xfrm rot="-24671364">
            <a:off x="5853112" y="2601913"/>
            <a:ext cx="2193925" cy="2165350"/>
          </a:xfrm>
          <a:prstGeom prst="rect">
            <a:avLst/>
          </a:prstGeom>
        </p:spPr>
        <p:txBody>
          <a:bodyPr spcFirstLastPara="1" wrap="none" fromWordArt="1">
            <a:prstTxWarp prst="textArchDown">
              <a:avLst>
                <a:gd name="adj" fmla="val 835695"/>
              </a:avLst>
            </a:prstTxWarp>
          </a:bodyPr>
          <a:lstStyle/>
          <a:p>
            <a:pPr algn="ctr"/>
            <a:r>
              <a:rPr lang="en-US" sz="2000" kern="10">
                <a:ln w="9525">
                  <a:noFill/>
                  <a:round/>
                  <a:headEnd/>
                  <a:tailEnd/>
                </a:ln>
                <a:effectLst>
                  <a:outerShdw dist="17961" dir="2700000" algn="ctr" rotWithShape="0">
                    <a:srgbClr val="000000">
                      <a:alpha val="50000"/>
                    </a:srgbClr>
                  </a:outerShdw>
                </a:effectLst>
                <a:latin typeface="Arial"/>
                <a:cs typeface="Arial"/>
              </a:rPr>
              <a:t>Description of the contents</a:t>
            </a:r>
          </a:p>
        </p:txBody>
      </p:sp>
      <p:sp>
        <p:nvSpPr>
          <p:cNvPr id="42003" name="Text Box 4"/>
          <p:cNvSpPr txBox="1">
            <a:spLocks noChangeArrowheads="1"/>
          </p:cNvSpPr>
          <p:nvPr/>
        </p:nvSpPr>
        <p:spPr bwMode="invGray">
          <a:xfrm>
            <a:off x="4572000" y="1676400"/>
            <a:ext cx="3905250" cy="1311275"/>
          </a:xfrm>
          <a:prstGeom prst="rect">
            <a:avLst/>
          </a:prstGeom>
          <a:noFill/>
          <a:ln w="9525" algn="ctr">
            <a:noFill/>
            <a:miter lim="800000"/>
            <a:headEnd/>
            <a:tailEnd/>
          </a:ln>
          <a:effectLst/>
        </p:spPr>
        <p:txBody>
          <a:bodyPr>
            <a:spAutoFit/>
          </a:bodyPr>
          <a:lstStyle/>
          <a:p>
            <a:pPr algn="l" eaLnBrk="0" hangingPunct="0"/>
            <a:r>
              <a:rPr lang="en-US" sz="2000"/>
              <a:t>ThemeGallery is a Design Digital Content &amp; Contents mall developed by Guild Design Inc.</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 xmlns:p14="http://schemas.microsoft.com/office/powerpoint/2010/main" val="40151725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tong"/>
          <p:cNvPicPr>
            <a:picLocks noChangeAspect="1" noChangeArrowheads="1"/>
          </p:cNvPicPr>
          <p:nvPr/>
        </p:nvPicPr>
        <p:blipFill>
          <a:blip r:embed="rId2"/>
          <a:srcRect b="17661"/>
          <a:stretch>
            <a:fillRect/>
          </a:stretch>
        </p:blipFill>
        <p:spPr bwMode="invGray">
          <a:xfrm>
            <a:off x="4025900" y="3481388"/>
            <a:ext cx="963613" cy="1776412"/>
          </a:xfrm>
          <a:prstGeom prst="rect">
            <a:avLst/>
          </a:prstGeom>
          <a:noFill/>
        </p:spPr>
      </p:pic>
      <p:pic>
        <p:nvPicPr>
          <p:cNvPr id="43011" name="Picture 3" descr="tong"/>
          <p:cNvPicPr>
            <a:picLocks noChangeAspect="1" noChangeArrowheads="1"/>
          </p:cNvPicPr>
          <p:nvPr/>
        </p:nvPicPr>
        <p:blipFill>
          <a:blip r:embed="rId2"/>
          <a:srcRect/>
          <a:stretch>
            <a:fillRect/>
          </a:stretch>
        </p:blipFill>
        <p:spPr bwMode="invGray">
          <a:xfrm>
            <a:off x="5192713" y="3328988"/>
            <a:ext cx="963612" cy="2157412"/>
          </a:xfrm>
          <a:prstGeom prst="rect">
            <a:avLst/>
          </a:prstGeom>
          <a:noFill/>
        </p:spPr>
      </p:pic>
      <p:pic>
        <p:nvPicPr>
          <p:cNvPr id="43012" name="Picture 4" descr="tong"/>
          <p:cNvPicPr>
            <a:picLocks noChangeAspect="1" noChangeArrowheads="1"/>
          </p:cNvPicPr>
          <p:nvPr/>
        </p:nvPicPr>
        <p:blipFill>
          <a:blip r:embed="rId2"/>
          <a:srcRect/>
          <a:stretch>
            <a:fillRect/>
          </a:stretch>
        </p:blipFill>
        <p:spPr bwMode="invGray">
          <a:xfrm>
            <a:off x="6380163" y="3124200"/>
            <a:ext cx="963612" cy="2514600"/>
          </a:xfrm>
          <a:prstGeom prst="rect">
            <a:avLst/>
          </a:prstGeom>
          <a:noFill/>
        </p:spPr>
      </p:pic>
      <p:pic>
        <p:nvPicPr>
          <p:cNvPr id="43013" name="Picture 5" descr="tong"/>
          <p:cNvPicPr>
            <a:picLocks noChangeAspect="1" noChangeArrowheads="1"/>
          </p:cNvPicPr>
          <p:nvPr/>
        </p:nvPicPr>
        <p:blipFill>
          <a:blip r:embed="rId2"/>
          <a:srcRect/>
          <a:stretch>
            <a:fillRect/>
          </a:stretch>
        </p:blipFill>
        <p:spPr bwMode="invGray">
          <a:xfrm>
            <a:off x="7589838" y="2767013"/>
            <a:ext cx="963612" cy="3057525"/>
          </a:xfrm>
          <a:prstGeom prst="rect">
            <a:avLst/>
          </a:prstGeom>
          <a:noFill/>
        </p:spPr>
      </p:pic>
      <p:sp>
        <p:nvSpPr>
          <p:cNvPr id="43014" name="Rectangle 6"/>
          <p:cNvSpPr>
            <a:spLocks noGrp="1" noChangeArrowheads="1"/>
          </p:cNvSpPr>
          <p:nvPr>
            <p:ph type="title"/>
          </p:nvPr>
        </p:nvSpPr>
        <p:spPr/>
        <p:txBody>
          <a:bodyPr/>
          <a:lstStyle/>
          <a:p>
            <a:r>
              <a:rPr lang="en-US"/>
              <a:t>Click to edit title style</a:t>
            </a:r>
          </a:p>
        </p:txBody>
      </p:sp>
      <p:sp>
        <p:nvSpPr>
          <p:cNvPr id="43015" name="Text Box 4"/>
          <p:cNvSpPr txBox="1">
            <a:spLocks noChangeArrowheads="1"/>
          </p:cNvSpPr>
          <p:nvPr/>
        </p:nvSpPr>
        <p:spPr bwMode="black">
          <a:xfrm>
            <a:off x="381000" y="4038600"/>
            <a:ext cx="3276600" cy="825500"/>
          </a:xfrm>
          <a:prstGeom prst="rect">
            <a:avLst/>
          </a:prstGeom>
          <a:noFill/>
          <a:ln w="9525" algn="ctr">
            <a:noFill/>
            <a:miter lim="800000"/>
            <a:headEnd/>
            <a:tailEnd/>
          </a:ln>
          <a:effectLst/>
        </p:spPr>
        <p:txBody>
          <a:bodyPr>
            <a:spAutoFit/>
          </a:bodyPr>
          <a:lstStyle/>
          <a:p>
            <a:pPr algn="ctr" eaLnBrk="0" hangingPunct="0"/>
            <a:r>
              <a:rPr lang="en-US" sz="1600">
                <a:solidFill>
                  <a:schemeClr val="accent1"/>
                </a:solidFill>
              </a:rPr>
              <a:t>ThemeGallery is a Design Digital Content &amp; Contents mall developed by Guild Design Inc.</a:t>
            </a:r>
          </a:p>
        </p:txBody>
      </p:sp>
      <p:sp>
        <p:nvSpPr>
          <p:cNvPr id="43017" name="Oval 9"/>
          <p:cNvSpPr>
            <a:spLocks noChangeArrowheads="1"/>
          </p:cNvSpPr>
          <p:nvPr/>
        </p:nvSpPr>
        <p:spPr bwMode="gray">
          <a:xfrm>
            <a:off x="6400800" y="5495925"/>
            <a:ext cx="930275" cy="257175"/>
          </a:xfrm>
          <a:prstGeom prst="ellipse">
            <a:avLst/>
          </a:prstGeom>
          <a:solidFill>
            <a:srgbClr val="FFFFFF">
              <a:alpha val="10001"/>
            </a:srgbClr>
          </a:solidFill>
          <a:ln w="9525">
            <a:noFill/>
            <a:round/>
            <a:headEnd/>
            <a:tailEnd/>
          </a:ln>
          <a:effectLst/>
        </p:spPr>
        <p:txBody>
          <a:bodyPr wrap="none" anchor="ctr"/>
          <a:lstStyle/>
          <a:p>
            <a:endParaRPr lang="en-US"/>
          </a:p>
        </p:txBody>
      </p:sp>
      <p:sp>
        <p:nvSpPr>
          <p:cNvPr id="43018" name="Oval 10"/>
          <p:cNvSpPr>
            <a:spLocks noChangeArrowheads="1"/>
          </p:cNvSpPr>
          <p:nvPr/>
        </p:nvSpPr>
        <p:spPr bwMode="gray">
          <a:xfrm>
            <a:off x="7599363" y="5649913"/>
            <a:ext cx="930275" cy="292100"/>
          </a:xfrm>
          <a:prstGeom prst="ellipse">
            <a:avLst/>
          </a:prstGeom>
          <a:solidFill>
            <a:srgbClr val="FFFFFF">
              <a:alpha val="10001"/>
            </a:srgbClr>
          </a:solidFill>
          <a:ln w="9525">
            <a:noFill/>
            <a:round/>
            <a:headEnd/>
            <a:tailEnd/>
          </a:ln>
          <a:effectLst/>
        </p:spPr>
        <p:txBody>
          <a:bodyPr wrap="none" anchor="ctr"/>
          <a:lstStyle/>
          <a:p>
            <a:endParaRPr lang="en-US"/>
          </a:p>
        </p:txBody>
      </p:sp>
      <p:sp>
        <p:nvSpPr>
          <p:cNvPr id="43019" name="AutoShape 11"/>
          <p:cNvSpPr>
            <a:spLocks noChangeArrowheads="1"/>
          </p:cNvSpPr>
          <p:nvPr/>
        </p:nvSpPr>
        <p:spPr bwMode="gray">
          <a:xfrm>
            <a:off x="7605713" y="4643438"/>
            <a:ext cx="928687" cy="1285875"/>
          </a:xfrm>
          <a:prstGeom prst="can">
            <a:avLst>
              <a:gd name="adj" fmla="val 26994"/>
            </a:avLst>
          </a:prstGeom>
          <a:gradFill rotWithShape="1">
            <a:gsLst>
              <a:gs pos="0">
                <a:schemeClr val="hlink"/>
              </a:gs>
              <a:gs pos="50000">
                <a:schemeClr val="hlink">
                  <a:gamma/>
                  <a:tint val="50980"/>
                  <a:invGamma/>
                </a:schemeClr>
              </a:gs>
              <a:gs pos="100000">
                <a:schemeClr val="hlink"/>
              </a:gs>
            </a:gsLst>
            <a:lin ang="0" scaled="1"/>
          </a:gradFill>
          <a:ln w="9525">
            <a:solidFill>
              <a:srgbClr val="F8F8F8">
                <a:alpha val="14999"/>
              </a:srgbClr>
            </a:solidFill>
            <a:round/>
            <a:headEnd/>
            <a:tailEnd/>
          </a:ln>
          <a:effectLst/>
        </p:spPr>
        <p:txBody>
          <a:bodyPr wrap="none" anchor="ctr"/>
          <a:lstStyle/>
          <a:p>
            <a:endParaRPr lang="en-US"/>
          </a:p>
        </p:txBody>
      </p:sp>
      <p:sp>
        <p:nvSpPr>
          <p:cNvPr id="43020" name="AutoShape 12"/>
          <p:cNvSpPr>
            <a:spLocks noChangeArrowheads="1"/>
          </p:cNvSpPr>
          <p:nvPr/>
        </p:nvSpPr>
        <p:spPr bwMode="ltGray">
          <a:xfrm>
            <a:off x="4046538" y="4703763"/>
            <a:ext cx="930275" cy="623887"/>
          </a:xfrm>
          <a:prstGeom prst="can">
            <a:avLst>
              <a:gd name="adj" fmla="val 30417"/>
            </a:avLst>
          </a:prstGeom>
          <a:gradFill rotWithShape="1">
            <a:gsLst>
              <a:gs pos="0">
                <a:schemeClr val="accent2"/>
              </a:gs>
              <a:gs pos="50000">
                <a:schemeClr val="accent2">
                  <a:gamma/>
                  <a:tint val="50980"/>
                  <a:invGamma/>
                </a:schemeClr>
              </a:gs>
              <a:gs pos="100000">
                <a:schemeClr val="accent2"/>
              </a:gs>
            </a:gsLst>
            <a:lin ang="0" scaled="1"/>
          </a:gradFill>
          <a:ln w="9525">
            <a:noFill/>
            <a:round/>
            <a:headEnd/>
            <a:tailEnd/>
          </a:ln>
          <a:effectLst/>
        </p:spPr>
        <p:txBody>
          <a:bodyPr wrap="none" anchor="ctr"/>
          <a:lstStyle/>
          <a:p>
            <a:endParaRPr lang="en-US"/>
          </a:p>
        </p:txBody>
      </p:sp>
      <p:sp>
        <p:nvSpPr>
          <p:cNvPr id="43021" name="AutoShape 13"/>
          <p:cNvSpPr>
            <a:spLocks noChangeArrowheads="1"/>
          </p:cNvSpPr>
          <p:nvPr/>
        </p:nvSpPr>
        <p:spPr bwMode="gray">
          <a:xfrm>
            <a:off x="5210175" y="4273550"/>
            <a:ext cx="930275" cy="1285875"/>
          </a:xfrm>
          <a:prstGeom prst="can">
            <a:avLst>
              <a:gd name="adj" fmla="val 26948"/>
            </a:avLst>
          </a:prstGeom>
          <a:gradFill rotWithShape="1">
            <a:gsLst>
              <a:gs pos="0">
                <a:schemeClr val="accent1"/>
              </a:gs>
              <a:gs pos="50000">
                <a:schemeClr val="accent1">
                  <a:gamma/>
                  <a:tint val="50980"/>
                  <a:invGamma/>
                </a:schemeClr>
              </a:gs>
              <a:gs pos="100000">
                <a:schemeClr val="accent1"/>
              </a:gs>
            </a:gsLst>
            <a:lin ang="0" scaled="1"/>
          </a:gradFill>
          <a:ln w="9525">
            <a:noFill/>
            <a:round/>
            <a:headEnd/>
            <a:tailEnd/>
          </a:ln>
          <a:effectLst/>
        </p:spPr>
        <p:txBody>
          <a:bodyPr wrap="none" anchor="ctr"/>
          <a:lstStyle/>
          <a:p>
            <a:endParaRPr lang="en-US"/>
          </a:p>
        </p:txBody>
      </p:sp>
      <p:sp>
        <p:nvSpPr>
          <p:cNvPr id="43022" name="AutoShape 14"/>
          <p:cNvSpPr>
            <a:spLocks noChangeArrowheads="1"/>
          </p:cNvSpPr>
          <p:nvPr/>
        </p:nvSpPr>
        <p:spPr bwMode="gray">
          <a:xfrm>
            <a:off x="6396038" y="3830638"/>
            <a:ext cx="930275" cy="1922462"/>
          </a:xfrm>
          <a:prstGeom prst="can">
            <a:avLst>
              <a:gd name="adj" fmla="val 30022"/>
            </a:avLst>
          </a:prstGeom>
          <a:gradFill rotWithShape="1">
            <a:gsLst>
              <a:gs pos="0">
                <a:schemeClr val="folHlink"/>
              </a:gs>
              <a:gs pos="50000">
                <a:schemeClr val="folHlink">
                  <a:gamma/>
                  <a:tint val="50980"/>
                  <a:invGamma/>
                </a:schemeClr>
              </a:gs>
              <a:gs pos="100000">
                <a:schemeClr val="folHlink"/>
              </a:gs>
            </a:gsLst>
            <a:lin ang="0" scaled="1"/>
          </a:gradFill>
          <a:ln w="9525">
            <a:noFill/>
            <a:round/>
            <a:headEnd/>
            <a:tailEnd/>
          </a:ln>
          <a:effectLst/>
        </p:spPr>
        <p:txBody>
          <a:bodyPr wrap="none" anchor="ctr"/>
          <a:lstStyle/>
          <a:p>
            <a:endParaRPr lang="en-US"/>
          </a:p>
        </p:txBody>
      </p:sp>
      <p:sp>
        <p:nvSpPr>
          <p:cNvPr id="43023" name="Text Box 15"/>
          <p:cNvSpPr txBox="1">
            <a:spLocks noChangeArrowheads="1"/>
          </p:cNvSpPr>
          <p:nvPr/>
        </p:nvSpPr>
        <p:spPr bwMode="auto">
          <a:xfrm>
            <a:off x="4143375" y="4876800"/>
            <a:ext cx="762000" cy="366713"/>
          </a:xfrm>
          <a:prstGeom prst="rect">
            <a:avLst/>
          </a:prstGeom>
          <a:noFill/>
          <a:ln w="9525">
            <a:noFill/>
            <a:miter lim="800000"/>
            <a:headEnd/>
            <a:tailEnd/>
          </a:ln>
          <a:effectLst>
            <a:outerShdw dist="17961" dir="2700000" algn="ctr" rotWithShape="0">
              <a:srgbClr val="000000">
                <a:alpha val="50000"/>
              </a:srgbClr>
            </a:outerShdw>
          </a:effectLst>
        </p:spPr>
        <p:txBody>
          <a:bodyPr>
            <a:spAutoFit/>
          </a:bodyPr>
          <a:lstStyle/>
          <a:p>
            <a:pPr algn="ctr">
              <a:spcBef>
                <a:spcPct val="50000"/>
              </a:spcBef>
            </a:pPr>
            <a:r>
              <a:rPr lang="en-US">
                <a:solidFill>
                  <a:srgbClr val="FEFFFF"/>
                </a:solidFill>
              </a:rPr>
              <a:t>30%</a:t>
            </a:r>
          </a:p>
        </p:txBody>
      </p:sp>
      <p:sp>
        <p:nvSpPr>
          <p:cNvPr id="43024" name="Text Box 16"/>
          <p:cNvSpPr txBox="1">
            <a:spLocks noChangeArrowheads="1"/>
          </p:cNvSpPr>
          <p:nvPr/>
        </p:nvSpPr>
        <p:spPr bwMode="auto">
          <a:xfrm>
            <a:off x="5324475" y="4524375"/>
            <a:ext cx="762000" cy="366713"/>
          </a:xfrm>
          <a:prstGeom prst="rect">
            <a:avLst/>
          </a:prstGeom>
          <a:noFill/>
          <a:ln w="9525">
            <a:noFill/>
            <a:miter lim="800000"/>
            <a:headEnd/>
            <a:tailEnd/>
          </a:ln>
          <a:effectLst>
            <a:outerShdw dist="17961" dir="2700000" algn="ctr" rotWithShape="0">
              <a:srgbClr val="000000">
                <a:alpha val="50000"/>
              </a:srgbClr>
            </a:outerShdw>
          </a:effectLst>
        </p:spPr>
        <p:txBody>
          <a:bodyPr>
            <a:spAutoFit/>
          </a:bodyPr>
          <a:lstStyle/>
          <a:p>
            <a:pPr algn="ctr">
              <a:spcBef>
                <a:spcPct val="50000"/>
              </a:spcBef>
            </a:pPr>
            <a:r>
              <a:rPr lang="en-US">
                <a:solidFill>
                  <a:srgbClr val="FEFFFF"/>
                </a:solidFill>
              </a:rPr>
              <a:t>60%</a:t>
            </a:r>
          </a:p>
        </p:txBody>
      </p:sp>
      <p:sp>
        <p:nvSpPr>
          <p:cNvPr id="43025" name="Text Box 17"/>
          <p:cNvSpPr txBox="1">
            <a:spLocks noChangeArrowheads="1"/>
          </p:cNvSpPr>
          <p:nvPr/>
        </p:nvSpPr>
        <p:spPr bwMode="auto">
          <a:xfrm>
            <a:off x="6486525" y="4105275"/>
            <a:ext cx="762000" cy="366713"/>
          </a:xfrm>
          <a:prstGeom prst="rect">
            <a:avLst/>
          </a:prstGeom>
          <a:noFill/>
          <a:ln w="9525">
            <a:noFill/>
            <a:miter lim="800000"/>
            <a:headEnd/>
            <a:tailEnd/>
          </a:ln>
          <a:effectLst>
            <a:outerShdw dist="17961" dir="2700000" algn="ctr" rotWithShape="0">
              <a:srgbClr val="000000"/>
            </a:outerShdw>
          </a:effectLst>
        </p:spPr>
        <p:txBody>
          <a:bodyPr>
            <a:spAutoFit/>
          </a:bodyPr>
          <a:lstStyle/>
          <a:p>
            <a:pPr algn="ctr">
              <a:spcBef>
                <a:spcPct val="50000"/>
              </a:spcBef>
            </a:pPr>
            <a:r>
              <a:rPr lang="en-US">
                <a:solidFill>
                  <a:srgbClr val="FEFFFF"/>
                </a:solidFill>
              </a:rPr>
              <a:t>80%</a:t>
            </a:r>
          </a:p>
        </p:txBody>
      </p:sp>
      <p:sp>
        <p:nvSpPr>
          <p:cNvPr id="43026" name="Text Box 18"/>
          <p:cNvSpPr txBox="1">
            <a:spLocks noChangeArrowheads="1"/>
          </p:cNvSpPr>
          <p:nvPr/>
        </p:nvSpPr>
        <p:spPr bwMode="black">
          <a:xfrm>
            <a:off x="7696200" y="4876800"/>
            <a:ext cx="762000" cy="366713"/>
          </a:xfrm>
          <a:prstGeom prst="rect">
            <a:avLst/>
          </a:prstGeom>
          <a:noFill/>
          <a:ln w="9525">
            <a:noFill/>
            <a:miter lim="800000"/>
            <a:headEnd/>
            <a:tailEnd/>
          </a:ln>
          <a:effectLst>
            <a:outerShdw dist="17961" dir="2700000" algn="ctr" rotWithShape="0">
              <a:srgbClr val="000000">
                <a:alpha val="50000"/>
              </a:srgbClr>
            </a:outerShdw>
          </a:effectLst>
        </p:spPr>
        <p:txBody>
          <a:bodyPr>
            <a:spAutoFit/>
          </a:bodyPr>
          <a:lstStyle/>
          <a:p>
            <a:pPr algn="ctr">
              <a:spcBef>
                <a:spcPct val="50000"/>
              </a:spcBef>
            </a:pPr>
            <a:r>
              <a:rPr lang="en-US">
                <a:solidFill>
                  <a:srgbClr val="FEFFFF"/>
                </a:solidFill>
              </a:rPr>
              <a:t>60%</a:t>
            </a:r>
          </a:p>
        </p:txBody>
      </p:sp>
      <p:sp>
        <p:nvSpPr>
          <p:cNvPr id="43027" name="Rectangle 19"/>
          <p:cNvSpPr>
            <a:spLocks noChangeArrowheads="1"/>
          </p:cNvSpPr>
          <p:nvPr/>
        </p:nvSpPr>
        <p:spPr bwMode="auto">
          <a:xfrm>
            <a:off x="6096000" y="5748338"/>
            <a:ext cx="1447800" cy="312737"/>
          </a:xfrm>
          <a:prstGeom prst="rect">
            <a:avLst/>
          </a:prstGeom>
          <a:noFill/>
          <a:ln w="9525">
            <a:noFill/>
            <a:miter lim="800000"/>
            <a:headEnd/>
            <a:tailEnd/>
          </a:ln>
          <a:effectLst/>
        </p:spPr>
        <p:txBody>
          <a:bodyPr>
            <a:spAutoFit/>
          </a:bodyPr>
          <a:lstStyle/>
          <a:p>
            <a:pPr algn="ctr">
              <a:lnSpc>
                <a:spcPct val="90000"/>
              </a:lnSpc>
            </a:pPr>
            <a:r>
              <a:rPr lang="en-US" sz="1600"/>
              <a:t>Text in here</a:t>
            </a:r>
          </a:p>
        </p:txBody>
      </p:sp>
      <p:sp>
        <p:nvSpPr>
          <p:cNvPr id="43028" name="Rectangle 20"/>
          <p:cNvSpPr>
            <a:spLocks noChangeArrowheads="1"/>
          </p:cNvSpPr>
          <p:nvPr/>
        </p:nvSpPr>
        <p:spPr bwMode="auto">
          <a:xfrm>
            <a:off x="7294563" y="5935663"/>
            <a:ext cx="1544637" cy="312737"/>
          </a:xfrm>
          <a:prstGeom prst="rect">
            <a:avLst/>
          </a:prstGeom>
          <a:noFill/>
          <a:ln w="9525">
            <a:noFill/>
            <a:miter lim="800000"/>
            <a:headEnd/>
            <a:tailEnd/>
          </a:ln>
          <a:effectLst/>
        </p:spPr>
        <p:txBody>
          <a:bodyPr>
            <a:spAutoFit/>
          </a:bodyPr>
          <a:lstStyle/>
          <a:p>
            <a:pPr algn="ctr">
              <a:lnSpc>
                <a:spcPct val="90000"/>
              </a:lnSpc>
            </a:pPr>
            <a:r>
              <a:rPr lang="en-US" sz="1600"/>
              <a:t>Text in here</a:t>
            </a:r>
          </a:p>
        </p:txBody>
      </p:sp>
      <p:sp>
        <p:nvSpPr>
          <p:cNvPr id="43029" name="AutoShape 21"/>
          <p:cNvSpPr>
            <a:spLocks/>
          </p:cNvSpPr>
          <p:nvPr/>
        </p:nvSpPr>
        <p:spPr bwMode="auto">
          <a:xfrm>
            <a:off x="1371600" y="3027363"/>
            <a:ext cx="2006600" cy="311150"/>
          </a:xfrm>
          <a:prstGeom prst="accentCallout2">
            <a:avLst>
              <a:gd name="adj1" fmla="val 36736"/>
              <a:gd name="adj2" fmla="val 103796"/>
              <a:gd name="adj3" fmla="val 36736"/>
              <a:gd name="adj4" fmla="val 133546"/>
              <a:gd name="adj5" fmla="val 160713"/>
              <a:gd name="adj6" fmla="val 153481"/>
            </a:avLst>
          </a:prstGeom>
          <a:noFill/>
          <a:ln w="9525">
            <a:solidFill>
              <a:schemeClr val="tx1"/>
            </a:solidFill>
            <a:miter lim="800000"/>
            <a:headEnd/>
            <a:tailEnd/>
          </a:ln>
          <a:effectLst/>
        </p:spPr>
        <p:txBody>
          <a:bodyPr anchor="ctr"/>
          <a:lstStyle/>
          <a:p>
            <a:pPr>
              <a:lnSpc>
                <a:spcPct val="90000"/>
              </a:lnSpc>
            </a:pPr>
            <a:r>
              <a:rPr lang="en-US" sz="1600"/>
              <a:t>Description of the contents</a:t>
            </a:r>
          </a:p>
        </p:txBody>
      </p:sp>
      <p:sp>
        <p:nvSpPr>
          <p:cNvPr id="43030" name="AutoShape 22"/>
          <p:cNvSpPr>
            <a:spLocks/>
          </p:cNvSpPr>
          <p:nvPr/>
        </p:nvSpPr>
        <p:spPr bwMode="auto">
          <a:xfrm>
            <a:off x="2895600" y="2514600"/>
            <a:ext cx="2006600" cy="311150"/>
          </a:xfrm>
          <a:prstGeom prst="accentCallout2">
            <a:avLst>
              <a:gd name="adj1" fmla="val 36736"/>
              <a:gd name="adj2" fmla="val 103796"/>
              <a:gd name="adj3" fmla="val 36736"/>
              <a:gd name="adj4" fmla="val 130537"/>
              <a:gd name="adj5" fmla="val 288778"/>
              <a:gd name="adj6" fmla="val 145884"/>
            </a:avLst>
          </a:prstGeom>
          <a:noFill/>
          <a:ln w="9525">
            <a:solidFill>
              <a:schemeClr val="tx1"/>
            </a:solidFill>
            <a:miter lim="800000"/>
            <a:headEnd/>
            <a:tailEnd/>
          </a:ln>
          <a:effectLst/>
        </p:spPr>
        <p:txBody>
          <a:bodyPr anchor="ctr"/>
          <a:lstStyle/>
          <a:p>
            <a:pPr>
              <a:lnSpc>
                <a:spcPct val="90000"/>
              </a:lnSpc>
            </a:pPr>
            <a:r>
              <a:rPr lang="en-US" sz="1600"/>
              <a:t>Description of the contents</a:t>
            </a:r>
          </a:p>
        </p:txBody>
      </p:sp>
      <p:sp>
        <p:nvSpPr>
          <p:cNvPr id="43031" name="AutoShape 23"/>
          <p:cNvSpPr>
            <a:spLocks/>
          </p:cNvSpPr>
          <p:nvPr/>
        </p:nvSpPr>
        <p:spPr bwMode="auto">
          <a:xfrm>
            <a:off x="5410200" y="1676400"/>
            <a:ext cx="2057400" cy="330200"/>
          </a:xfrm>
          <a:prstGeom prst="accentCallout2">
            <a:avLst>
              <a:gd name="adj1" fmla="val 34616"/>
              <a:gd name="adj2" fmla="val 103704"/>
              <a:gd name="adj3" fmla="val 34616"/>
              <a:gd name="adj4" fmla="val 117051"/>
              <a:gd name="adj5" fmla="val 422116"/>
              <a:gd name="adj6" fmla="val 129245"/>
            </a:avLst>
          </a:prstGeom>
          <a:noFill/>
          <a:ln w="9525">
            <a:solidFill>
              <a:schemeClr val="tx1"/>
            </a:solidFill>
            <a:miter lim="800000"/>
            <a:headEnd/>
            <a:tailEnd/>
          </a:ln>
          <a:effectLst/>
        </p:spPr>
        <p:txBody>
          <a:bodyPr anchor="ctr"/>
          <a:lstStyle/>
          <a:p>
            <a:pPr>
              <a:lnSpc>
                <a:spcPct val="90000"/>
              </a:lnSpc>
            </a:pPr>
            <a:r>
              <a:rPr lang="en-US" sz="1600"/>
              <a:t>Description of the contents</a:t>
            </a:r>
          </a:p>
        </p:txBody>
      </p:sp>
      <p:sp>
        <p:nvSpPr>
          <p:cNvPr id="43032" name="Rectangle 24"/>
          <p:cNvSpPr>
            <a:spLocks noChangeArrowheads="1"/>
          </p:cNvSpPr>
          <p:nvPr/>
        </p:nvSpPr>
        <p:spPr bwMode="auto">
          <a:xfrm>
            <a:off x="4876800" y="5561013"/>
            <a:ext cx="1447800" cy="312737"/>
          </a:xfrm>
          <a:prstGeom prst="rect">
            <a:avLst/>
          </a:prstGeom>
          <a:noFill/>
          <a:ln w="9525">
            <a:noFill/>
            <a:miter lim="800000"/>
            <a:headEnd/>
            <a:tailEnd/>
          </a:ln>
          <a:effectLst/>
        </p:spPr>
        <p:txBody>
          <a:bodyPr>
            <a:spAutoFit/>
          </a:bodyPr>
          <a:lstStyle/>
          <a:p>
            <a:pPr algn="ctr">
              <a:lnSpc>
                <a:spcPct val="90000"/>
              </a:lnSpc>
            </a:pPr>
            <a:r>
              <a:rPr lang="en-US" sz="1600"/>
              <a:t>Text in here</a:t>
            </a:r>
          </a:p>
        </p:txBody>
      </p:sp>
      <p:sp>
        <p:nvSpPr>
          <p:cNvPr id="43033" name="Rectangle 25"/>
          <p:cNvSpPr>
            <a:spLocks noChangeArrowheads="1"/>
          </p:cNvSpPr>
          <p:nvPr/>
        </p:nvSpPr>
        <p:spPr bwMode="auto">
          <a:xfrm>
            <a:off x="3733800" y="5373688"/>
            <a:ext cx="1447800" cy="312737"/>
          </a:xfrm>
          <a:prstGeom prst="rect">
            <a:avLst/>
          </a:prstGeom>
          <a:noFill/>
          <a:ln w="9525">
            <a:noFill/>
            <a:miter lim="800000"/>
            <a:headEnd/>
            <a:tailEnd/>
          </a:ln>
          <a:effectLst/>
        </p:spPr>
        <p:txBody>
          <a:bodyPr>
            <a:spAutoFit/>
          </a:bodyPr>
          <a:lstStyle/>
          <a:p>
            <a:pPr algn="ctr">
              <a:lnSpc>
                <a:spcPct val="90000"/>
              </a:lnSpc>
            </a:pPr>
            <a:r>
              <a:rPr lang="en-US" sz="1600"/>
              <a:t>Text in here</a:t>
            </a:r>
          </a:p>
        </p:txBody>
      </p:sp>
      <p:sp>
        <p:nvSpPr>
          <p:cNvPr id="43034" name="AutoShape 26"/>
          <p:cNvSpPr>
            <a:spLocks/>
          </p:cNvSpPr>
          <p:nvPr/>
        </p:nvSpPr>
        <p:spPr bwMode="auto">
          <a:xfrm>
            <a:off x="4038600" y="2057400"/>
            <a:ext cx="2068513" cy="311150"/>
          </a:xfrm>
          <a:prstGeom prst="accentCallout2">
            <a:avLst>
              <a:gd name="adj1" fmla="val 36736"/>
              <a:gd name="adj2" fmla="val 103685"/>
              <a:gd name="adj3" fmla="val 36736"/>
              <a:gd name="adj4" fmla="val 126708"/>
              <a:gd name="adj5" fmla="val 387245"/>
              <a:gd name="adj6" fmla="val 140981"/>
            </a:avLst>
          </a:prstGeom>
          <a:noFill/>
          <a:ln w="9525">
            <a:solidFill>
              <a:schemeClr val="tx1"/>
            </a:solidFill>
            <a:miter lim="800000"/>
            <a:headEnd/>
            <a:tailEnd/>
          </a:ln>
          <a:effectLst/>
        </p:spPr>
        <p:txBody>
          <a:bodyPr anchor="ctr"/>
          <a:lstStyle/>
          <a:p>
            <a:pPr>
              <a:lnSpc>
                <a:spcPct val="90000"/>
              </a:lnSpc>
            </a:pPr>
            <a:r>
              <a:rPr lang="en-US" sz="1600"/>
              <a:t>Description of the contents</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Arc 3"/>
          <p:cNvSpPr>
            <a:spLocks/>
          </p:cNvSpPr>
          <p:nvPr/>
        </p:nvSpPr>
        <p:spPr bwMode="black">
          <a:xfrm rot="692470">
            <a:off x="3800475" y="2397125"/>
            <a:ext cx="1382713" cy="1074738"/>
          </a:xfrm>
          <a:custGeom>
            <a:avLst/>
            <a:gdLst>
              <a:gd name="G0" fmla="+- 6155 0 0"/>
              <a:gd name="G1" fmla="+- 21600 0 0"/>
              <a:gd name="G2" fmla="+- 21600 0 0"/>
              <a:gd name="T0" fmla="*/ 0 w 12831"/>
              <a:gd name="T1" fmla="*/ 896 h 21600"/>
              <a:gd name="T2" fmla="*/ 12831 w 12831"/>
              <a:gd name="T3" fmla="*/ 1058 h 21600"/>
              <a:gd name="T4" fmla="*/ 6155 w 12831"/>
              <a:gd name="T5" fmla="*/ 21600 h 21600"/>
            </a:gdLst>
            <a:ahLst/>
            <a:cxnLst>
              <a:cxn ang="0">
                <a:pos x="T0" y="T1"/>
              </a:cxn>
              <a:cxn ang="0">
                <a:pos x="T2" y="T3"/>
              </a:cxn>
              <a:cxn ang="0">
                <a:pos x="T4" y="T5"/>
              </a:cxn>
            </a:cxnLst>
            <a:rect l="0" t="0" r="r" b="b"/>
            <a:pathLst>
              <a:path w="12831" h="21600" fill="none" extrusionOk="0">
                <a:moveTo>
                  <a:pt x="-1" y="895"/>
                </a:moveTo>
                <a:cubicBezTo>
                  <a:pt x="1997" y="301"/>
                  <a:pt x="4070" y="-1"/>
                  <a:pt x="6155" y="0"/>
                </a:cubicBezTo>
                <a:cubicBezTo>
                  <a:pt x="8422" y="0"/>
                  <a:pt x="10675" y="356"/>
                  <a:pt x="12831" y="1057"/>
                </a:cubicBezTo>
              </a:path>
              <a:path w="12831" h="21600" stroke="0" extrusionOk="0">
                <a:moveTo>
                  <a:pt x="-1" y="895"/>
                </a:moveTo>
                <a:cubicBezTo>
                  <a:pt x="1997" y="301"/>
                  <a:pt x="4070" y="-1"/>
                  <a:pt x="6155" y="0"/>
                </a:cubicBezTo>
                <a:cubicBezTo>
                  <a:pt x="8422" y="0"/>
                  <a:pt x="10675" y="356"/>
                  <a:pt x="12831" y="1057"/>
                </a:cubicBezTo>
                <a:lnTo>
                  <a:pt x="6155" y="21600"/>
                </a:lnTo>
                <a:close/>
              </a:path>
            </a:pathLst>
          </a:custGeom>
          <a:noFill/>
          <a:ln w="9525">
            <a:solidFill>
              <a:schemeClr val="tx1"/>
            </a:solidFill>
            <a:prstDash val="sysDot"/>
            <a:round/>
            <a:headEnd/>
            <a:tailEnd type="triangle" w="med" len="med"/>
          </a:ln>
          <a:effectLst/>
        </p:spPr>
        <p:txBody>
          <a:bodyPr wrap="none" anchor="ctr"/>
          <a:lstStyle/>
          <a:p>
            <a:endParaRPr lang="en-US"/>
          </a:p>
        </p:txBody>
      </p:sp>
      <p:grpSp>
        <p:nvGrpSpPr>
          <p:cNvPr id="44036" name="Group 4"/>
          <p:cNvGrpSpPr>
            <a:grpSpLocks/>
          </p:cNvGrpSpPr>
          <p:nvPr/>
        </p:nvGrpSpPr>
        <p:grpSpPr bwMode="auto">
          <a:xfrm>
            <a:off x="2667000" y="5715000"/>
            <a:ext cx="3581400" cy="914400"/>
            <a:chOff x="2309" y="1872"/>
            <a:chExt cx="1915" cy="749"/>
          </a:xfrm>
        </p:grpSpPr>
        <p:pic>
          <p:nvPicPr>
            <p:cNvPr id="44037" name="Picture 5" descr="shadow_1_m"/>
            <p:cNvPicPr>
              <a:picLocks noChangeAspect="1" noChangeArrowheads="1"/>
            </p:cNvPicPr>
            <p:nvPr/>
          </p:nvPicPr>
          <p:blipFill>
            <a:blip r:embed="rId2">
              <a:lum bright="18000"/>
            </a:blip>
            <a:srcRect/>
            <a:stretch>
              <a:fillRect/>
            </a:stretch>
          </p:blipFill>
          <p:spPr bwMode="gray">
            <a:xfrm>
              <a:off x="2309" y="2352"/>
              <a:ext cx="1915" cy="269"/>
            </a:xfrm>
            <a:prstGeom prst="rect">
              <a:avLst/>
            </a:prstGeom>
            <a:noFill/>
          </p:spPr>
        </p:pic>
        <p:grpSp>
          <p:nvGrpSpPr>
            <p:cNvPr id="44038" name="Group 6"/>
            <p:cNvGrpSpPr>
              <a:grpSpLocks/>
            </p:cNvGrpSpPr>
            <p:nvPr/>
          </p:nvGrpSpPr>
          <p:grpSpPr bwMode="auto">
            <a:xfrm>
              <a:off x="2310" y="1872"/>
              <a:ext cx="1901" cy="645"/>
              <a:chOff x="2310" y="1872"/>
              <a:chExt cx="1901" cy="645"/>
            </a:xfrm>
          </p:grpSpPr>
          <p:sp>
            <p:nvSpPr>
              <p:cNvPr id="44039" name="Oval 7"/>
              <p:cNvSpPr>
                <a:spLocks noChangeArrowheads="1"/>
              </p:cNvSpPr>
              <p:nvPr/>
            </p:nvSpPr>
            <p:spPr bwMode="gray">
              <a:xfrm>
                <a:off x="2316" y="1872"/>
                <a:ext cx="1895" cy="645"/>
              </a:xfrm>
              <a:prstGeom prst="ellipse">
                <a:avLst/>
              </a:prstGeom>
              <a:gradFill rotWithShape="1">
                <a:gsLst>
                  <a:gs pos="0">
                    <a:srgbClr val="C0C0C0">
                      <a:gamma/>
                      <a:shade val="63529"/>
                      <a:invGamma/>
                    </a:srgbClr>
                  </a:gs>
                  <a:gs pos="50000">
                    <a:srgbClr val="C0C0C0"/>
                  </a:gs>
                  <a:gs pos="100000">
                    <a:srgbClr val="C0C0C0">
                      <a:gamma/>
                      <a:shade val="63529"/>
                      <a:invGamma/>
                    </a:srgbClr>
                  </a:gs>
                </a:gsLst>
                <a:lin ang="0" scaled="1"/>
              </a:gradFill>
              <a:ln w="9525" algn="ctr">
                <a:noFill/>
                <a:round/>
                <a:headEnd/>
                <a:tailEnd/>
              </a:ln>
              <a:effectLst/>
            </p:spPr>
            <p:txBody>
              <a:bodyPr wrap="none" anchor="ctr"/>
              <a:lstStyle/>
              <a:p>
                <a:endParaRPr lang="en-US"/>
              </a:p>
            </p:txBody>
          </p:sp>
          <p:sp>
            <p:nvSpPr>
              <p:cNvPr id="44040" name="Oval 8"/>
              <p:cNvSpPr>
                <a:spLocks noChangeArrowheads="1"/>
              </p:cNvSpPr>
              <p:nvPr/>
            </p:nvSpPr>
            <p:spPr bwMode="gray">
              <a:xfrm>
                <a:off x="2310" y="1872"/>
                <a:ext cx="1901" cy="555"/>
              </a:xfrm>
              <a:prstGeom prst="ellipse">
                <a:avLst/>
              </a:prstGeom>
              <a:gradFill rotWithShape="1">
                <a:gsLst>
                  <a:gs pos="0">
                    <a:srgbClr val="C0C0C0"/>
                  </a:gs>
                  <a:gs pos="100000">
                    <a:srgbClr val="C0C0C0">
                      <a:gamma/>
                      <a:tint val="33725"/>
                      <a:invGamma/>
                    </a:srgbClr>
                  </a:gs>
                </a:gsLst>
                <a:lin ang="5400000" scaled="1"/>
              </a:gradFill>
              <a:ln w="9525" algn="ctr">
                <a:solidFill>
                  <a:srgbClr val="FFFFFF">
                    <a:alpha val="50000"/>
                  </a:srgbClr>
                </a:solidFill>
                <a:round/>
                <a:headEnd/>
                <a:tailEnd/>
              </a:ln>
              <a:effectLst/>
            </p:spPr>
            <p:txBody>
              <a:bodyPr wrap="none" anchor="ctr"/>
              <a:lstStyle/>
              <a:p>
                <a:endParaRPr lang="en-US"/>
              </a:p>
            </p:txBody>
          </p:sp>
        </p:grpSp>
      </p:grpSp>
      <p:sp>
        <p:nvSpPr>
          <p:cNvPr id="44041" name="Freeform 9"/>
          <p:cNvSpPr>
            <a:spLocks/>
          </p:cNvSpPr>
          <p:nvPr/>
        </p:nvSpPr>
        <p:spPr bwMode="gray">
          <a:xfrm>
            <a:off x="3505200" y="1304925"/>
            <a:ext cx="2200275" cy="4800600"/>
          </a:xfrm>
          <a:custGeom>
            <a:avLst/>
            <a:gdLst/>
            <a:ahLst/>
            <a:cxnLst>
              <a:cxn ang="0">
                <a:pos x="682" y="350"/>
              </a:cxn>
              <a:cxn ang="0">
                <a:pos x="720" y="242"/>
              </a:cxn>
              <a:cxn ang="0">
                <a:pos x="660" y="39"/>
              </a:cxn>
              <a:cxn ang="0">
                <a:pos x="409" y="118"/>
              </a:cxn>
              <a:cxn ang="0">
                <a:pos x="330" y="348"/>
              </a:cxn>
              <a:cxn ang="0">
                <a:pos x="319" y="450"/>
              </a:cxn>
              <a:cxn ang="0">
                <a:pos x="42" y="826"/>
              </a:cxn>
              <a:cxn ang="0">
                <a:pos x="126" y="994"/>
              </a:cxn>
              <a:cxn ang="0">
                <a:pos x="397" y="1105"/>
              </a:cxn>
              <a:cxn ang="0">
                <a:pos x="126" y="879"/>
              </a:cxn>
              <a:cxn ang="0">
                <a:pos x="348" y="655"/>
              </a:cxn>
              <a:cxn ang="0">
                <a:pos x="480" y="957"/>
              </a:cxn>
              <a:cxn ang="0">
                <a:pos x="336" y="1212"/>
              </a:cxn>
              <a:cxn ang="0">
                <a:pos x="343" y="1683"/>
              </a:cxn>
              <a:cxn ang="0">
                <a:pos x="462" y="2019"/>
              </a:cxn>
              <a:cxn ang="0">
                <a:pos x="427" y="2716"/>
              </a:cxn>
              <a:cxn ang="0">
                <a:pos x="354" y="2784"/>
              </a:cxn>
              <a:cxn ang="0">
                <a:pos x="376" y="3013"/>
              </a:cxn>
              <a:cxn ang="0">
                <a:pos x="402" y="2959"/>
              </a:cxn>
              <a:cxn ang="0">
                <a:pos x="430" y="2925"/>
              </a:cxn>
              <a:cxn ang="0">
                <a:pos x="628" y="3094"/>
              </a:cxn>
              <a:cxn ang="0">
                <a:pos x="636" y="3036"/>
              </a:cxn>
              <a:cxn ang="0">
                <a:pos x="604" y="2913"/>
              </a:cxn>
              <a:cxn ang="0">
                <a:pos x="619" y="2146"/>
              </a:cxn>
              <a:cxn ang="0">
                <a:pos x="639" y="1968"/>
              </a:cxn>
              <a:cxn ang="0">
                <a:pos x="724" y="1692"/>
              </a:cxn>
              <a:cxn ang="0">
                <a:pos x="772" y="1138"/>
              </a:cxn>
              <a:cxn ang="0">
                <a:pos x="712" y="816"/>
              </a:cxn>
              <a:cxn ang="0">
                <a:pos x="820" y="934"/>
              </a:cxn>
              <a:cxn ang="0">
                <a:pos x="1060" y="838"/>
              </a:cxn>
              <a:cxn ang="0">
                <a:pos x="1314" y="592"/>
              </a:cxn>
              <a:cxn ang="0">
                <a:pos x="1414" y="445"/>
              </a:cxn>
              <a:cxn ang="0">
                <a:pos x="1288" y="501"/>
              </a:cxn>
              <a:cxn ang="0">
                <a:pos x="1234" y="445"/>
              </a:cxn>
              <a:cxn ang="0">
                <a:pos x="1167" y="573"/>
              </a:cxn>
              <a:cxn ang="0">
                <a:pos x="775" y="607"/>
              </a:cxn>
              <a:cxn ang="0">
                <a:pos x="664" y="439"/>
              </a:cxn>
              <a:cxn ang="0">
                <a:pos x="609" y="378"/>
              </a:cxn>
            </a:cxnLst>
            <a:rect l="0" t="0" r="r" b="b"/>
            <a:pathLst>
              <a:path w="1416" h="3094">
                <a:moveTo>
                  <a:pt x="609" y="378"/>
                </a:moveTo>
                <a:cubicBezTo>
                  <a:pt x="609" y="378"/>
                  <a:pt x="645" y="364"/>
                  <a:pt x="682" y="350"/>
                </a:cubicBezTo>
                <a:cubicBezTo>
                  <a:pt x="672" y="314"/>
                  <a:pt x="692" y="278"/>
                  <a:pt x="692" y="278"/>
                </a:cubicBezTo>
                <a:cubicBezTo>
                  <a:pt x="698" y="260"/>
                  <a:pt x="715" y="264"/>
                  <a:pt x="720" y="242"/>
                </a:cubicBezTo>
                <a:cubicBezTo>
                  <a:pt x="746" y="212"/>
                  <a:pt x="730" y="180"/>
                  <a:pt x="720" y="146"/>
                </a:cubicBezTo>
                <a:cubicBezTo>
                  <a:pt x="732" y="106"/>
                  <a:pt x="703" y="61"/>
                  <a:pt x="660" y="39"/>
                </a:cubicBezTo>
                <a:cubicBezTo>
                  <a:pt x="617" y="10"/>
                  <a:pt x="531" y="0"/>
                  <a:pt x="483" y="16"/>
                </a:cubicBezTo>
                <a:cubicBezTo>
                  <a:pt x="435" y="32"/>
                  <a:pt x="422" y="83"/>
                  <a:pt x="409" y="118"/>
                </a:cubicBezTo>
                <a:lnTo>
                  <a:pt x="384" y="223"/>
                </a:lnTo>
                <a:cubicBezTo>
                  <a:pt x="384" y="223"/>
                  <a:pt x="376" y="324"/>
                  <a:pt x="330" y="348"/>
                </a:cubicBezTo>
                <a:cubicBezTo>
                  <a:pt x="386" y="358"/>
                  <a:pt x="415" y="391"/>
                  <a:pt x="415" y="391"/>
                </a:cubicBezTo>
                <a:lnTo>
                  <a:pt x="319" y="450"/>
                </a:lnTo>
                <a:lnTo>
                  <a:pt x="244" y="550"/>
                </a:lnTo>
                <a:lnTo>
                  <a:pt x="42" y="826"/>
                </a:lnTo>
                <a:cubicBezTo>
                  <a:pt x="2" y="886"/>
                  <a:pt x="0" y="892"/>
                  <a:pt x="4" y="907"/>
                </a:cubicBezTo>
                <a:cubicBezTo>
                  <a:pt x="8" y="922"/>
                  <a:pt x="70" y="943"/>
                  <a:pt x="126" y="994"/>
                </a:cubicBezTo>
                <a:lnTo>
                  <a:pt x="368" y="1150"/>
                </a:lnTo>
                <a:lnTo>
                  <a:pt x="397" y="1105"/>
                </a:lnTo>
                <a:lnTo>
                  <a:pt x="265" y="1008"/>
                </a:lnTo>
                <a:lnTo>
                  <a:pt x="126" y="879"/>
                </a:lnTo>
                <a:lnTo>
                  <a:pt x="147" y="841"/>
                </a:lnTo>
                <a:cubicBezTo>
                  <a:pt x="147" y="841"/>
                  <a:pt x="247" y="748"/>
                  <a:pt x="348" y="655"/>
                </a:cubicBezTo>
                <a:cubicBezTo>
                  <a:pt x="384" y="708"/>
                  <a:pt x="404" y="724"/>
                  <a:pt x="426" y="774"/>
                </a:cubicBezTo>
                <a:cubicBezTo>
                  <a:pt x="448" y="824"/>
                  <a:pt x="484" y="902"/>
                  <a:pt x="480" y="957"/>
                </a:cubicBezTo>
                <a:lnTo>
                  <a:pt x="399" y="1102"/>
                </a:lnTo>
                <a:lnTo>
                  <a:pt x="336" y="1212"/>
                </a:lnTo>
                <a:cubicBezTo>
                  <a:pt x="322" y="1244"/>
                  <a:pt x="314" y="1268"/>
                  <a:pt x="315" y="1293"/>
                </a:cubicBezTo>
                <a:cubicBezTo>
                  <a:pt x="316" y="1318"/>
                  <a:pt x="334" y="1618"/>
                  <a:pt x="343" y="1683"/>
                </a:cubicBezTo>
                <a:lnTo>
                  <a:pt x="367" y="1686"/>
                </a:lnTo>
                <a:cubicBezTo>
                  <a:pt x="367" y="1686"/>
                  <a:pt x="414" y="1852"/>
                  <a:pt x="462" y="2019"/>
                </a:cubicBezTo>
                <a:cubicBezTo>
                  <a:pt x="417" y="2130"/>
                  <a:pt x="413" y="2159"/>
                  <a:pt x="409" y="2274"/>
                </a:cubicBezTo>
                <a:cubicBezTo>
                  <a:pt x="405" y="2389"/>
                  <a:pt x="430" y="2635"/>
                  <a:pt x="427" y="2716"/>
                </a:cubicBezTo>
                <a:lnTo>
                  <a:pt x="402" y="2755"/>
                </a:lnTo>
                <a:lnTo>
                  <a:pt x="354" y="2784"/>
                </a:lnTo>
                <a:cubicBezTo>
                  <a:pt x="354" y="2784"/>
                  <a:pt x="347" y="2819"/>
                  <a:pt x="340" y="2854"/>
                </a:cubicBezTo>
                <a:cubicBezTo>
                  <a:pt x="375" y="2899"/>
                  <a:pt x="376" y="3013"/>
                  <a:pt x="376" y="3013"/>
                </a:cubicBezTo>
                <a:lnTo>
                  <a:pt x="393" y="3009"/>
                </a:lnTo>
                <a:lnTo>
                  <a:pt x="402" y="2959"/>
                </a:lnTo>
                <a:lnTo>
                  <a:pt x="424" y="2961"/>
                </a:lnTo>
                <a:lnTo>
                  <a:pt x="430" y="2925"/>
                </a:lnTo>
                <a:lnTo>
                  <a:pt x="487" y="3058"/>
                </a:lnTo>
                <a:cubicBezTo>
                  <a:pt x="520" y="3086"/>
                  <a:pt x="599" y="3091"/>
                  <a:pt x="628" y="3094"/>
                </a:cubicBezTo>
                <a:lnTo>
                  <a:pt x="661" y="3075"/>
                </a:lnTo>
                <a:lnTo>
                  <a:pt x="636" y="3036"/>
                </a:lnTo>
                <a:lnTo>
                  <a:pt x="690" y="3021"/>
                </a:lnTo>
                <a:lnTo>
                  <a:pt x="604" y="2913"/>
                </a:lnTo>
                <a:cubicBezTo>
                  <a:pt x="578" y="2861"/>
                  <a:pt x="574" y="2833"/>
                  <a:pt x="532" y="2710"/>
                </a:cubicBezTo>
                <a:cubicBezTo>
                  <a:pt x="534" y="2582"/>
                  <a:pt x="602" y="2260"/>
                  <a:pt x="619" y="2146"/>
                </a:cubicBezTo>
                <a:cubicBezTo>
                  <a:pt x="635" y="2031"/>
                  <a:pt x="634" y="2055"/>
                  <a:pt x="637" y="2025"/>
                </a:cubicBezTo>
                <a:cubicBezTo>
                  <a:pt x="640" y="1995"/>
                  <a:pt x="642" y="1980"/>
                  <a:pt x="639" y="1968"/>
                </a:cubicBezTo>
                <a:cubicBezTo>
                  <a:pt x="670" y="1830"/>
                  <a:pt x="702" y="1693"/>
                  <a:pt x="702" y="1693"/>
                </a:cubicBezTo>
                <a:lnTo>
                  <a:pt x="724" y="1692"/>
                </a:lnTo>
                <a:cubicBezTo>
                  <a:pt x="724" y="1692"/>
                  <a:pt x="763" y="1505"/>
                  <a:pt x="771" y="1413"/>
                </a:cubicBezTo>
                <a:cubicBezTo>
                  <a:pt x="779" y="1321"/>
                  <a:pt x="778" y="1218"/>
                  <a:pt x="772" y="1138"/>
                </a:cubicBezTo>
                <a:cubicBezTo>
                  <a:pt x="766" y="1082"/>
                  <a:pt x="745" y="994"/>
                  <a:pt x="735" y="934"/>
                </a:cubicBezTo>
                <a:lnTo>
                  <a:pt x="712" y="816"/>
                </a:lnTo>
                <a:lnTo>
                  <a:pt x="735" y="786"/>
                </a:lnTo>
                <a:lnTo>
                  <a:pt x="820" y="934"/>
                </a:lnTo>
                <a:cubicBezTo>
                  <a:pt x="849" y="968"/>
                  <a:pt x="867" y="1006"/>
                  <a:pt x="907" y="990"/>
                </a:cubicBezTo>
                <a:cubicBezTo>
                  <a:pt x="947" y="974"/>
                  <a:pt x="1004" y="894"/>
                  <a:pt x="1060" y="838"/>
                </a:cubicBezTo>
                <a:lnTo>
                  <a:pt x="1204" y="646"/>
                </a:lnTo>
                <a:cubicBezTo>
                  <a:pt x="1246" y="605"/>
                  <a:pt x="1286" y="608"/>
                  <a:pt x="1314" y="592"/>
                </a:cubicBezTo>
                <a:cubicBezTo>
                  <a:pt x="1342" y="576"/>
                  <a:pt x="1357" y="572"/>
                  <a:pt x="1374" y="547"/>
                </a:cubicBezTo>
                <a:cubicBezTo>
                  <a:pt x="1391" y="522"/>
                  <a:pt x="1416" y="462"/>
                  <a:pt x="1414" y="445"/>
                </a:cubicBezTo>
                <a:cubicBezTo>
                  <a:pt x="1401" y="435"/>
                  <a:pt x="1386" y="436"/>
                  <a:pt x="1365" y="445"/>
                </a:cubicBezTo>
                <a:lnTo>
                  <a:pt x="1288" y="501"/>
                </a:lnTo>
                <a:lnTo>
                  <a:pt x="1209" y="528"/>
                </a:lnTo>
                <a:lnTo>
                  <a:pt x="1234" y="445"/>
                </a:lnTo>
                <a:cubicBezTo>
                  <a:pt x="1231" y="435"/>
                  <a:pt x="1203" y="447"/>
                  <a:pt x="1192" y="468"/>
                </a:cubicBezTo>
                <a:lnTo>
                  <a:pt x="1167" y="573"/>
                </a:lnTo>
                <a:cubicBezTo>
                  <a:pt x="1117" y="639"/>
                  <a:pt x="957" y="856"/>
                  <a:pt x="892" y="862"/>
                </a:cubicBezTo>
                <a:cubicBezTo>
                  <a:pt x="852" y="790"/>
                  <a:pt x="801" y="672"/>
                  <a:pt x="775" y="607"/>
                </a:cubicBezTo>
                <a:cubicBezTo>
                  <a:pt x="751" y="543"/>
                  <a:pt x="766" y="508"/>
                  <a:pt x="747" y="480"/>
                </a:cubicBezTo>
                <a:cubicBezTo>
                  <a:pt x="728" y="449"/>
                  <a:pt x="683" y="452"/>
                  <a:pt x="664" y="439"/>
                </a:cubicBezTo>
                <a:cubicBezTo>
                  <a:pt x="645" y="426"/>
                  <a:pt x="643" y="412"/>
                  <a:pt x="634" y="402"/>
                </a:cubicBezTo>
                <a:lnTo>
                  <a:pt x="609" y="378"/>
                </a:lnTo>
                <a:close/>
              </a:path>
            </a:pathLst>
          </a:custGeom>
          <a:gradFill rotWithShape="1">
            <a:gsLst>
              <a:gs pos="0">
                <a:schemeClr val="hlink"/>
              </a:gs>
              <a:gs pos="100000">
                <a:schemeClr val="hlink">
                  <a:gamma/>
                  <a:shade val="57255"/>
                  <a:invGamma/>
                </a:schemeClr>
              </a:gs>
            </a:gsLst>
            <a:lin ang="5400000" scaled="1"/>
          </a:gradFill>
          <a:ln w="9525">
            <a:noFill/>
            <a:round/>
            <a:headEnd/>
            <a:tailEnd/>
          </a:ln>
          <a:effectLst/>
        </p:spPr>
        <p:txBody>
          <a:bodyPr/>
          <a:lstStyle/>
          <a:p>
            <a:endParaRPr lang="en-US"/>
          </a:p>
        </p:txBody>
      </p:sp>
      <p:grpSp>
        <p:nvGrpSpPr>
          <p:cNvPr id="44042" name="Group 10"/>
          <p:cNvGrpSpPr>
            <a:grpSpLocks/>
          </p:cNvGrpSpPr>
          <p:nvPr/>
        </p:nvGrpSpPr>
        <p:grpSpPr bwMode="auto">
          <a:xfrm>
            <a:off x="3324225" y="2066925"/>
            <a:ext cx="409575" cy="393700"/>
            <a:chOff x="1833" y="1596"/>
            <a:chExt cx="368" cy="355"/>
          </a:xfrm>
        </p:grpSpPr>
        <p:pic>
          <p:nvPicPr>
            <p:cNvPr id="44043" name="Picture 11" descr="circuler_1"/>
            <p:cNvPicPr>
              <a:picLocks noChangeAspect="1" noChangeArrowheads="1"/>
            </p:cNvPicPr>
            <p:nvPr/>
          </p:nvPicPr>
          <p:blipFill>
            <a:blip r:embed="rId3" cstate="print"/>
            <a:srcRect/>
            <a:stretch>
              <a:fillRect/>
            </a:stretch>
          </p:blipFill>
          <p:spPr bwMode="gray">
            <a:xfrm>
              <a:off x="1833" y="1596"/>
              <a:ext cx="368" cy="354"/>
            </a:xfrm>
            <a:prstGeom prst="rect">
              <a:avLst/>
            </a:prstGeom>
            <a:noFill/>
          </p:spPr>
        </p:pic>
        <p:sp>
          <p:nvSpPr>
            <p:cNvPr id="44044" name="Oval 12"/>
            <p:cNvSpPr>
              <a:spLocks noChangeArrowheads="1"/>
            </p:cNvSpPr>
            <p:nvPr/>
          </p:nvSpPr>
          <p:spPr bwMode="gray">
            <a:xfrm>
              <a:off x="1833" y="1596"/>
              <a:ext cx="366" cy="355"/>
            </a:xfrm>
            <a:prstGeom prst="ellipse">
              <a:avLst/>
            </a:prstGeom>
            <a:gradFill rotWithShape="1">
              <a:gsLst>
                <a:gs pos="0">
                  <a:srgbClr val="DDDDDD">
                    <a:alpha val="55000"/>
                  </a:srgbClr>
                </a:gs>
                <a:gs pos="50000">
                  <a:srgbClr val="DDDDDD">
                    <a:gamma/>
                    <a:shade val="46275"/>
                    <a:invGamma/>
                    <a:alpha val="89999"/>
                  </a:srgbClr>
                </a:gs>
                <a:gs pos="100000">
                  <a:srgbClr val="DDDDDD">
                    <a:alpha val="55000"/>
                  </a:srgbClr>
                </a:gs>
              </a:gsLst>
              <a:lin ang="5400000" scaled="1"/>
            </a:gradFill>
            <a:ln w="9525" algn="ctr">
              <a:noFill/>
              <a:round/>
              <a:headEnd/>
              <a:tailEnd/>
            </a:ln>
            <a:effectLst/>
          </p:spPr>
          <p:txBody>
            <a:bodyPr wrap="none" anchor="ctr"/>
            <a:lstStyle/>
            <a:p>
              <a:endParaRPr lang="en-US"/>
            </a:p>
          </p:txBody>
        </p:sp>
        <p:pic>
          <p:nvPicPr>
            <p:cNvPr id="44045" name="Picture 13" descr="Picture2"/>
            <p:cNvPicPr>
              <a:picLocks noChangeAspect="1" noChangeArrowheads="1"/>
            </p:cNvPicPr>
            <p:nvPr/>
          </p:nvPicPr>
          <p:blipFill>
            <a:blip r:embed="rId4"/>
            <a:srcRect/>
            <a:stretch>
              <a:fillRect/>
            </a:stretch>
          </p:blipFill>
          <p:spPr bwMode="gray">
            <a:xfrm>
              <a:off x="1869" y="1600"/>
              <a:ext cx="291" cy="125"/>
            </a:xfrm>
            <a:prstGeom prst="rect">
              <a:avLst/>
            </a:prstGeom>
            <a:noFill/>
          </p:spPr>
        </p:pic>
      </p:grpSp>
      <p:grpSp>
        <p:nvGrpSpPr>
          <p:cNvPr id="44046" name="Group 14"/>
          <p:cNvGrpSpPr>
            <a:grpSpLocks/>
          </p:cNvGrpSpPr>
          <p:nvPr/>
        </p:nvGrpSpPr>
        <p:grpSpPr bwMode="auto">
          <a:xfrm>
            <a:off x="5305425" y="2497138"/>
            <a:ext cx="333375" cy="320675"/>
            <a:chOff x="3206" y="1632"/>
            <a:chExt cx="298" cy="289"/>
          </a:xfrm>
        </p:grpSpPr>
        <p:pic>
          <p:nvPicPr>
            <p:cNvPr id="44047" name="Picture 15" descr="circuler_1"/>
            <p:cNvPicPr>
              <a:picLocks noChangeAspect="1" noChangeArrowheads="1"/>
            </p:cNvPicPr>
            <p:nvPr/>
          </p:nvPicPr>
          <p:blipFill>
            <a:blip r:embed="rId5" cstate="print"/>
            <a:srcRect/>
            <a:stretch>
              <a:fillRect/>
            </a:stretch>
          </p:blipFill>
          <p:spPr bwMode="gray">
            <a:xfrm>
              <a:off x="3206" y="1632"/>
              <a:ext cx="298" cy="288"/>
            </a:xfrm>
            <a:prstGeom prst="rect">
              <a:avLst/>
            </a:prstGeom>
            <a:noFill/>
          </p:spPr>
        </p:pic>
        <p:sp>
          <p:nvSpPr>
            <p:cNvPr id="44048" name="Oval 16"/>
            <p:cNvSpPr>
              <a:spLocks noChangeArrowheads="1"/>
            </p:cNvSpPr>
            <p:nvPr/>
          </p:nvSpPr>
          <p:spPr bwMode="gray">
            <a:xfrm>
              <a:off x="3206" y="1632"/>
              <a:ext cx="296" cy="289"/>
            </a:xfrm>
            <a:prstGeom prst="ellipse">
              <a:avLst/>
            </a:prstGeom>
            <a:gradFill rotWithShape="1">
              <a:gsLst>
                <a:gs pos="0">
                  <a:srgbClr val="DDDDDD">
                    <a:alpha val="55000"/>
                  </a:srgbClr>
                </a:gs>
                <a:gs pos="50000">
                  <a:srgbClr val="DDDDDD">
                    <a:gamma/>
                    <a:shade val="46275"/>
                    <a:invGamma/>
                    <a:alpha val="89999"/>
                  </a:srgbClr>
                </a:gs>
                <a:gs pos="100000">
                  <a:srgbClr val="DDDDDD">
                    <a:alpha val="55000"/>
                  </a:srgbClr>
                </a:gs>
              </a:gsLst>
              <a:lin ang="5400000" scaled="1"/>
            </a:gradFill>
            <a:ln w="9525" algn="ctr">
              <a:noFill/>
              <a:round/>
              <a:headEnd/>
              <a:tailEnd/>
            </a:ln>
            <a:effectLst/>
          </p:spPr>
          <p:txBody>
            <a:bodyPr wrap="none" anchor="ctr"/>
            <a:lstStyle/>
            <a:p>
              <a:endParaRPr lang="en-US"/>
            </a:p>
          </p:txBody>
        </p:sp>
        <p:pic>
          <p:nvPicPr>
            <p:cNvPr id="44049" name="Picture 17" descr="Picture2"/>
            <p:cNvPicPr>
              <a:picLocks noChangeAspect="1" noChangeArrowheads="1"/>
            </p:cNvPicPr>
            <p:nvPr/>
          </p:nvPicPr>
          <p:blipFill>
            <a:blip r:embed="rId4"/>
            <a:srcRect/>
            <a:stretch>
              <a:fillRect/>
            </a:stretch>
          </p:blipFill>
          <p:spPr bwMode="gray">
            <a:xfrm>
              <a:off x="3236" y="1635"/>
              <a:ext cx="235" cy="102"/>
            </a:xfrm>
            <a:prstGeom prst="rect">
              <a:avLst/>
            </a:prstGeom>
            <a:noFill/>
          </p:spPr>
        </p:pic>
      </p:grpSp>
      <p:grpSp>
        <p:nvGrpSpPr>
          <p:cNvPr id="44050" name="Group 18"/>
          <p:cNvGrpSpPr>
            <a:grpSpLocks/>
          </p:cNvGrpSpPr>
          <p:nvPr/>
        </p:nvGrpSpPr>
        <p:grpSpPr bwMode="auto">
          <a:xfrm rot="692470">
            <a:off x="6162675" y="3219450"/>
            <a:ext cx="914400" cy="885825"/>
            <a:chOff x="4055" y="2088"/>
            <a:chExt cx="436" cy="422"/>
          </a:xfrm>
        </p:grpSpPr>
        <p:pic>
          <p:nvPicPr>
            <p:cNvPr id="44051" name="Picture 19" descr="circuler_1"/>
            <p:cNvPicPr>
              <a:picLocks noChangeAspect="1" noChangeArrowheads="1"/>
            </p:cNvPicPr>
            <p:nvPr/>
          </p:nvPicPr>
          <p:blipFill>
            <a:blip r:embed="rId6" cstate="print"/>
            <a:srcRect/>
            <a:stretch>
              <a:fillRect/>
            </a:stretch>
          </p:blipFill>
          <p:spPr bwMode="gray">
            <a:xfrm>
              <a:off x="4055" y="2088"/>
              <a:ext cx="436" cy="420"/>
            </a:xfrm>
            <a:prstGeom prst="rect">
              <a:avLst/>
            </a:prstGeom>
            <a:noFill/>
          </p:spPr>
        </p:pic>
        <p:sp>
          <p:nvSpPr>
            <p:cNvPr id="44052" name="Oval 20"/>
            <p:cNvSpPr>
              <a:spLocks noChangeArrowheads="1"/>
            </p:cNvSpPr>
            <p:nvPr/>
          </p:nvSpPr>
          <p:spPr bwMode="gray">
            <a:xfrm>
              <a:off x="4055" y="2088"/>
              <a:ext cx="433" cy="422"/>
            </a:xfrm>
            <a:prstGeom prst="ellipse">
              <a:avLst/>
            </a:prstGeom>
            <a:gradFill rotWithShape="1">
              <a:gsLst>
                <a:gs pos="0">
                  <a:schemeClr val="accent2">
                    <a:alpha val="78999"/>
                  </a:schemeClr>
                </a:gs>
                <a:gs pos="50000">
                  <a:schemeClr val="accent2">
                    <a:gamma/>
                    <a:shade val="46275"/>
                    <a:invGamma/>
                  </a:schemeClr>
                </a:gs>
                <a:gs pos="100000">
                  <a:schemeClr val="accent2">
                    <a:alpha val="78999"/>
                  </a:schemeClr>
                </a:gs>
              </a:gsLst>
              <a:lin ang="5400000" scaled="1"/>
            </a:gradFill>
            <a:ln w="9525" algn="ctr">
              <a:noFill/>
              <a:round/>
              <a:headEnd/>
              <a:tailEnd/>
            </a:ln>
            <a:effectLst/>
          </p:spPr>
          <p:txBody>
            <a:bodyPr wrap="none" anchor="ctr"/>
            <a:lstStyle/>
            <a:p>
              <a:endParaRPr lang="en-US"/>
            </a:p>
          </p:txBody>
        </p:sp>
        <p:pic>
          <p:nvPicPr>
            <p:cNvPr id="44053" name="Picture 21" descr="Picture2"/>
            <p:cNvPicPr>
              <a:picLocks noChangeAspect="1" noChangeArrowheads="1"/>
            </p:cNvPicPr>
            <p:nvPr/>
          </p:nvPicPr>
          <p:blipFill>
            <a:blip r:embed="rId4"/>
            <a:srcRect/>
            <a:stretch>
              <a:fillRect/>
            </a:stretch>
          </p:blipFill>
          <p:spPr bwMode="gray">
            <a:xfrm>
              <a:off x="4098" y="2092"/>
              <a:ext cx="345" cy="149"/>
            </a:xfrm>
            <a:prstGeom prst="rect">
              <a:avLst/>
            </a:prstGeom>
            <a:noFill/>
          </p:spPr>
        </p:pic>
      </p:grpSp>
      <p:grpSp>
        <p:nvGrpSpPr>
          <p:cNvPr id="44054" name="Group 22"/>
          <p:cNvGrpSpPr>
            <a:grpSpLocks/>
          </p:cNvGrpSpPr>
          <p:nvPr/>
        </p:nvGrpSpPr>
        <p:grpSpPr bwMode="auto">
          <a:xfrm>
            <a:off x="1762125" y="2154238"/>
            <a:ext cx="984250" cy="952500"/>
            <a:chOff x="887" y="2040"/>
            <a:chExt cx="433" cy="422"/>
          </a:xfrm>
        </p:grpSpPr>
        <p:pic>
          <p:nvPicPr>
            <p:cNvPr id="44055" name="Picture 23" descr="circuler_1"/>
            <p:cNvPicPr>
              <a:picLocks noChangeAspect="1" noChangeArrowheads="1"/>
            </p:cNvPicPr>
            <p:nvPr/>
          </p:nvPicPr>
          <p:blipFill>
            <a:blip r:embed="rId7" cstate="print"/>
            <a:srcRect/>
            <a:stretch>
              <a:fillRect/>
            </a:stretch>
          </p:blipFill>
          <p:spPr bwMode="gray">
            <a:xfrm>
              <a:off x="887" y="2040"/>
              <a:ext cx="430" cy="420"/>
            </a:xfrm>
            <a:prstGeom prst="rect">
              <a:avLst/>
            </a:prstGeom>
            <a:noFill/>
          </p:spPr>
        </p:pic>
        <p:sp>
          <p:nvSpPr>
            <p:cNvPr id="44056" name="Oval 24"/>
            <p:cNvSpPr>
              <a:spLocks noChangeArrowheads="1"/>
            </p:cNvSpPr>
            <p:nvPr/>
          </p:nvSpPr>
          <p:spPr bwMode="gray">
            <a:xfrm>
              <a:off x="887" y="2040"/>
              <a:ext cx="433" cy="422"/>
            </a:xfrm>
            <a:prstGeom prst="ellipse">
              <a:avLst/>
            </a:prstGeom>
            <a:gradFill rotWithShape="1">
              <a:gsLst>
                <a:gs pos="0">
                  <a:schemeClr val="folHlink">
                    <a:alpha val="80000"/>
                  </a:schemeClr>
                </a:gs>
                <a:gs pos="50000">
                  <a:schemeClr val="folHlink">
                    <a:gamma/>
                    <a:shade val="46275"/>
                    <a:invGamma/>
                  </a:schemeClr>
                </a:gs>
                <a:gs pos="100000">
                  <a:schemeClr val="folHlink">
                    <a:alpha val="80000"/>
                  </a:schemeClr>
                </a:gs>
              </a:gsLst>
              <a:lin ang="5400000" scaled="1"/>
            </a:gradFill>
            <a:ln w="9525" algn="ctr">
              <a:noFill/>
              <a:round/>
              <a:headEnd/>
              <a:tailEnd/>
            </a:ln>
            <a:effectLst/>
          </p:spPr>
          <p:txBody>
            <a:bodyPr wrap="none" anchor="ctr"/>
            <a:lstStyle/>
            <a:p>
              <a:endParaRPr lang="en-US"/>
            </a:p>
          </p:txBody>
        </p:sp>
        <p:pic>
          <p:nvPicPr>
            <p:cNvPr id="44057" name="Picture 25" descr="Picture2"/>
            <p:cNvPicPr>
              <a:picLocks noChangeAspect="1" noChangeArrowheads="1"/>
            </p:cNvPicPr>
            <p:nvPr/>
          </p:nvPicPr>
          <p:blipFill>
            <a:blip r:embed="rId4"/>
            <a:srcRect/>
            <a:stretch>
              <a:fillRect/>
            </a:stretch>
          </p:blipFill>
          <p:spPr bwMode="gray">
            <a:xfrm>
              <a:off x="930" y="2044"/>
              <a:ext cx="345" cy="149"/>
            </a:xfrm>
            <a:prstGeom prst="rect">
              <a:avLst/>
            </a:prstGeom>
            <a:noFill/>
          </p:spPr>
        </p:pic>
      </p:grpSp>
      <p:grpSp>
        <p:nvGrpSpPr>
          <p:cNvPr id="44058" name="Group 26"/>
          <p:cNvGrpSpPr>
            <a:grpSpLocks/>
          </p:cNvGrpSpPr>
          <p:nvPr/>
        </p:nvGrpSpPr>
        <p:grpSpPr bwMode="auto">
          <a:xfrm>
            <a:off x="2147888" y="3427413"/>
            <a:ext cx="660400" cy="631825"/>
            <a:chOff x="1224" y="2711"/>
            <a:chExt cx="530" cy="512"/>
          </a:xfrm>
        </p:grpSpPr>
        <p:pic>
          <p:nvPicPr>
            <p:cNvPr id="44059" name="Picture 27" descr="circuler_1"/>
            <p:cNvPicPr>
              <a:picLocks noChangeAspect="1" noChangeArrowheads="1"/>
            </p:cNvPicPr>
            <p:nvPr/>
          </p:nvPicPr>
          <p:blipFill>
            <a:blip r:embed="rId8" cstate="print"/>
            <a:srcRect/>
            <a:stretch>
              <a:fillRect/>
            </a:stretch>
          </p:blipFill>
          <p:spPr bwMode="gray">
            <a:xfrm>
              <a:off x="1224" y="2711"/>
              <a:ext cx="530" cy="511"/>
            </a:xfrm>
            <a:prstGeom prst="rect">
              <a:avLst/>
            </a:prstGeom>
            <a:noFill/>
          </p:spPr>
        </p:pic>
        <p:sp>
          <p:nvSpPr>
            <p:cNvPr id="44060" name="Oval 28"/>
            <p:cNvSpPr>
              <a:spLocks noChangeArrowheads="1"/>
            </p:cNvSpPr>
            <p:nvPr/>
          </p:nvSpPr>
          <p:spPr bwMode="gray">
            <a:xfrm>
              <a:off x="1224" y="2711"/>
              <a:ext cx="526" cy="512"/>
            </a:xfrm>
            <a:prstGeom prst="ellipse">
              <a:avLst/>
            </a:prstGeom>
            <a:gradFill rotWithShape="1">
              <a:gsLst>
                <a:gs pos="0">
                  <a:srgbClr val="DDDDDD">
                    <a:alpha val="55000"/>
                  </a:srgbClr>
                </a:gs>
                <a:gs pos="50000">
                  <a:srgbClr val="DDDDDD">
                    <a:gamma/>
                    <a:shade val="46275"/>
                    <a:invGamma/>
                    <a:alpha val="89999"/>
                  </a:srgbClr>
                </a:gs>
                <a:gs pos="100000">
                  <a:srgbClr val="DDDDDD">
                    <a:alpha val="55000"/>
                  </a:srgbClr>
                </a:gs>
              </a:gsLst>
              <a:lin ang="5400000" scaled="1"/>
            </a:gradFill>
            <a:ln w="9525" algn="ctr">
              <a:noFill/>
              <a:round/>
              <a:headEnd/>
              <a:tailEnd/>
            </a:ln>
            <a:effectLst/>
          </p:spPr>
          <p:txBody>
            <a:bodyPr wrap="none" anchor="ctr"/>
            <a:lstStyle/>
            <a:p>
              <a:endParaRPr lang="en-US"/>
            </a:p>
          </p:txBody>
        </p:sp>
        <p:pic>
          <p:nvPicPr>
            <p:cNvPr id="44061" name="Picture 29" descr="Picture2"/>
            <p:cNvPicPr>
              <a:picLocks noChangeAspect="1" noChangeArrowheads="1"/>
            </p:cNvPicPr>
            <p:nvPr/>
          </p:nvPicPr>
          <p:blipFill>
            <a:blip r:embed="rId4"/>
            <a:srcRect/>
            <a:stretch>
              <a:fillRect/>
            </a:stretch>
          </p:blipFill>
          <p:spPr bwMode="gray">
            <a:xfrm>
              <a:off x="1277" y="2716"/>
              <a:ext cx="419" cy="181"/>
            </a:xfrm>
            <a:prstGeom prst="rect">
              <a:avLst/>
            </a:prstGeom>
            <a:noFill/>
          </p:spPr>
        </p:pic>
      </p:grpSp>
      <p:grpSp>
        <p:nvGrpSpPr>
          <p:cNvPr id="44062" name="Group 30"/>
          <p:cNvGrpSpPr>
            <a:grpSpLocks/>
          </p:cNvGrpSpPr>
          <p:nvPr/>
        </p:nvGrpSpPr>
        <p:grpSpPr bwMode="auto">
          <a:xfrm>
            <a:off x="3427413" y="3787775"/>
            <a:ext cx="1263650" cy="1222375"/>
            <a:chOff x="2323" y="2847"/>
            <a:chExt cx="636" cy="616"/>
          </a:xfrm>
        </p:grpSpPr>
        <p:pic>
          <p:nvPicPr>
            <p:cNvPr id="44063" name="Picture 31" descr="circuler_1"/>
            <p:cNvPicPr>
              <a:picLocks noChangeAspect="1" noChangeArrowheads="1"/>
            </p:cNvPicPr>
            <p:nvPr/>
          </p:nvPicPr>
          <p:blipFill>
            <a:blip r:embed="rId9" cstate="print"/>
            <a:srcRect/>
            <a:stretch>
              <a:fillRect/>
            </a:stretch>
          </p:blipFill>
          <p:spPr bwMode="gray">
            <a:xfrm>
              <a:off x="2323" y="2847"/>
              <a:ext cx="636" cy="614"/>
            </a:xfrm>
            <a:prstGeom prst="rect">
              <a:avLst/>
            </a:prstGeom>
            <a:noFill/>
          </p:spPr>
        </p:pic>
        <p:sp>
          <p:nvSpPr>
            <p:cNvPr id="44064" name="Oval 32"/>
            <p:cNvSpPr>
              <a:spLocks noChangeArrowheads="1"/>
            </p:cNvSpPr>
            <p:nvPr/>
          </p:nvSpPr>
          <p:spPr bwMode="gray">
            <a:xfrm>
              <a:off x="2323" y="2847"/>
              <a:ext cx="632" cy="616"/>
            </a:xfrm>
            <a:prstGeom prst="ellipse">
              <a:avLst/>
            </a:prstGeom>
            <a:gradFill rotWithShape="1">
              <a:gsLst>
                <a:gs pos="0">
                  <a:schemeClr val="accent1">
                    <a:alpha val="80000"/>
                  </a:schemeClr>
                </a:gs>
                <a:gs pos="50000">
                  <a:schemeClr val="accent1">
                    <a:gamma/>
                    <a:shade val="60000"/>
                    <a:invGamma/>
                  </a:schemeClr>
                </a:gs>
                <a:gs pos="100000">
                  <a:schemeClr val="accent1">
                    <a:alpha val="80000"/>
                  </a:schemeClr>
                </a:gs>
              </a:gsLst>
              <a:lin ang="5400000" scaled="1"/>
            </a:gradFill>
            <a:ln w="9525" algn="ctr">
              <a:noFill/>
              <a:round/>
              <a:headEnd/>
              <a:tailEnd/>
            </a:ln>
            <a:effectLst/>
          </p:spPr>
          <p:txBody>
            <a:bodyPr wrap="none" anchor="ctr"/>
            <a:lstStyle/>
            <a:p>
              <a:endParaRPr lang="en-US"/>
            </a:p>
          </p:txBody>
        </p:sp>
        <p:pic>
          <p:nvPicPr>
            <p:cNvPr id="44065" name="Picture 33" descr="Picture2"/>
            <p:cNvPicPr>
              <a:picLocks noChangeAspect="1" noChangeArrowheads="1"/>
            </p:cNvPicPr>
            <p:nvPr/>
          </p:nvPicPr>
          <p:blipFill>
            <a:blip r:embed="rId4"/>
            <a:srcRect/>
            <a:stretch>
              <a:fillRect/>
            </a:stretch>
          </p:blipFill>
          <p:spPr bwMode="gray">
            <a:xfrm>
              <a:off x="2386" y="2853"/>
              <a:ext cx="503" cy="218"/>
            </a:xfrm>
            <a:prstGeom prst="rect">
              <a:avLst/>
            </a:prstGeom>
            <a:noFill/>
          </p:spPr>
        </p:pic>
      </p:grpSp>
      <p:grpSp>
        <p:nvGrpSpPr>
          <p:cNvPr id="44066" name="Group 34"/>
          <p:cNvGrpSpPr>
            <a:grpSpLocks/>
          </p:cNvGrpSpPr>
          <p:nvPr/>
        </p:nvGrpSpPr>
        <p:grpSpPr bwMode="auto">
          <a:xfrm>
            <a:off x="5454650" y="4189413"/>
            <a:ext cx="660400" cy="635000"/>
            <a:chOff x="3528" y="2759"/>
            <a:chExt cx="530" cy="512"/>
          </a:xfrm>
        </p:grpSpPr>
        <p:pic>
          <p:nvPicPr>
            <p:cNvPr id="44067" name="Picture 35" descr="circuler_1"/>
            <p:cNvPicPr>
              <a:picLocks noChangeAspect="1" noChangeArrowheads="1"/>
            </p:cNvPicPr>
            <p:nvPr/>
          </p:nvPicPr>
          <p:blipFill>
            <a:blip r:embed="rId10" cstate="print"/>
            <a:srcRect/>
            <a:stretch>
              <a:fillRect/>
            </a:stretch>
          </p:blipFill>
          <p:spPr bwMode="gray">
            <a:xfrm>
              <a:off x="3528" y="2759"/>
              <a:ext cx="530" cy="511"/>
            </a:xfrm>
            <a:prstGeom prst="rect">
              <a:avLst/>
            </a:prstGeom>
            <a:noFill/>
          </p:spPr>
        </p:pic>
        <p:sp>
          <p:nvSpPr>
            <p:cNvPr id="44068" name="Oval 36"/>
            <p:cNvSpPr>
              <a:spLocks noChangeArrowheads="1"/>
            </p:cNvSpPr>
            <p:nvPr/>
          </p:nvSpPr>
          <p:spPr bwMode="gray">
            <a:xfrm>
              <a:off x="3528" y="2759"/>
              <a:ext cx="526" cy="512"/>
            </a:xfrm>
            <a:prstGeom prst="ellipse">
              <a:avLst/>
            </a:prstGeom>
            <a:gradFill rotWithShape="1">
              <a:gsLst>
                <a:gs pos="0">
                  <a:srgbClr val="DDDDDD">
                    <a:alpha val="55000"/>
                  </a:srgbClr>
                </a:gs>
                <a:gs pos="50000">
                  <a:srgbClr val="DDDDDD">
                    <a:gamma/>
                    <a:shade val="46275"/>
                    <a:invGamma/>
                    <a:alpha val="89999"/>
                  </a:srgbClr>
                </a:gs>
                <a:gs pos="100000">
                  <a:srgbClr val="DDDDDD">
                    <a:alpha val="55000"/>
                  </a:srgbClr>
                </a:gs>
              </a:gsLst>
              <a:lin ang="5400000" scaled="1"/>
            </a:gradFill>
            <a:ln w="9525" algn="ctr">
              <a:noFill/>
              <a:round/>
              <a:headEnd/>
              <a:tailEnd/>
            </a:ln>
            <a:effectLst/>
          </p:spPr>
          <p:txBody>
            <a:bodyPr wrap="none" anchor="ctr"/>
            <a:lstStyle/>
            <a:p>
              <a:endParaRPr lang="en-US"/>
            </a:p>
          </p:txBody>
        </p:sp>
        <p:pic>
          <p:nvPicPr>
            <p:cNvPr id="44069" name="Picture 37" descr="Picture2"/>
            <p:cNvPicPr>
              <a:picLocks noChangeAspect="1" noChangeArrowheads="1"/>
            </p:cNvPicPr>
            <p:nvPr/>
          </p:nvPicPr>
          <p:blipFill>
            <a:blip r:embed="rId4"/>
            <a:srcRect/>
            <a:stretch>
              <a:fillRect/>
            </a:stretch>
          </p:blipFill>
          <p:spPr bwMode="gray">
            <a:xfrm>
              <a:off x="3581" y="2764"/>
              <a:ext cx="419" cy="181"/>
            </a:xfrm>
            <a:prstGeom prst="rect">
              <a:avLst/>
            </a:prstGeom>
            <a:noFill/>
          </p:spPr>
        </p:pic>
      </p:grpSp>
      <p:sp>
        <p:nvSpPr>
          <p:cNvPr id="44070" name="Arc 38"/>
          <p:cNvSpPr>
            <a:spLocks/>
          </p:cNvSpPr>
          <p:nvPr/>
        </p:nvSpPr>
        <p:spPr bwMode="black">
          <a:xfrm rot="692470">
            <a:off x="4432300" y="2725738"/>
            <a:ext cx="1951038" cy="933450"/>
          </a:xfrm>
          <a:custGeom>
            <a:avLst/>
            <a:gdLst>
              <a:gd name="G0" fmla="+- 0 0 0"/>
              <a:gd name="G1" fmla="+- 18769 0 0"/>
              <a:gd name="G2" fmla="+- 21600 0 0"/>
              <a:gd name="T0" fmla="*/ 10691 w 18088"/>
              <a:gd name="T1" fmla="*/ 0 h 18769"/>
              <a:gd name="T2" fmla="*/ 18088 w 18088"/>
              <a:gd name="T3" fmla="*/ 6964 h 18769"/>
              <a:gd name="T4" fmla="*/ 0 w 18088"/>
              <a:gd name="T5" fmla="*/ 18769 h 18769"/>
            </a:gdLst>
            <a:ahLst/>
            <a:cxnLst>
              <a:cxn ang="0">
                <a:pos x="T0" y="T1"/>
              </a:cxn>
              <a:cxn ang="0">
                <a:pos x="T2" y="T3"/>
              </a:cxn>
              <a:cxn ang="0">
                <a:pos x="T4" y="T5"/>
              </a:cxn>
            </a:cxnLst>
            <a:rect l="0" t="0" r="r" b="b"/>
            <a:pathLst>
              <a:path w="18088" h="18769" fill="none" extrusionOk="0">
                <a:moveTo>
                  <a:pt x="10690" y="0"/>
                </a:moveTo>
                <a:cubicBezTo>
                  <a:pt x="13675" y="1700"/>
                  <a:pt x="16211" y="4087"/>
                  <a:pt x="18088" y="6963"/>
                </a:cubicBezTo>
              </a:path>
              <a:path w="18088" h="18769" stroke="0" extrusionOk="0">
                <a:moveTo>
                  <a:pt x="10690" y="0"/>
                </a:moveTo>
                <a:cubicBezTo>
                  <a:pt x="13675" y="1700"/>
                  <a:pt x="16211" y="4087"/>
                  <a:pt x="18088" y="6963"/>
                </a:cubicBezTo>
                <a:lnTo>
                  <a:pt x="0" y="18769"/>
                </a:lnTo>
                <a:close/>
              </a:path>
            </a:pathLst>
          </a:custGeom>
          <a:noFill/>
          <a:ln w="12700">
            <a:solidFill>
              <a:schemeClr val="tx1"/>
            </a:solidFill>
            <a:prstDash val="sysDot"/>
            <a:round/>
            <a:headEnd/>
            <a:tailEnd type="triangle" w="med" len="med"/>
          </a:ln>
          <a:effectLst/>
        </p:spPr>
        <p:txBody>
          <a:bodyPr wrap="none" anchor="ctr"/>
          <a:lstStyle/>
          <a:p>
            <a:endParaRPr lang="en-US"/>
          </a:p>
        </p:txBody>
      </p:sp>
      <p:sp>
        <p:nvSpPr>
          <p:cNvPr id="44071" name="Arc 39"/>
          <p:cNvSpPr>
            <a:spLocks/>
          </p:cNvSpPr>
          <p:nvPr/>
        </p:nvSpPr>
        <p:spPr bwMode="black">
          <a:xfrm rot="692470">
            <a:off x="4278313" y="3630613"/>
            <a:ext cx="2328862" cy="657225"/>
          </a:xfrm>
          <a:custGeom>
            <a:avLst/>
            <a:gdLst>
              <a:gd name="G0" fmla="+- 0 0 0"/>
              <a:gd name="G1" fmla="+- 1042 0 0"/>
              <a:gd name="G2" fmla="+- 21600 0 0"/>
              <a:gd name="T0" fmla="*/ 21575 w 21600"/>
              <a:gd name="T1" fmla="*/ 0 h 13223"/>
              <a:gd name="T2" fmla="*/ 17837 w 21600"/>
              <a:gd name="T3" fmla="*/ 13223 h 13223"/>
              <a:gd name="T4" fmla="*/ 0 w 21600"/>
              <a:gd name="T5" fmla="*/ 1042 h 13223"/>
            </a:gdLst>
            <a:ahLst/>
            <a:cxnLst>
              <a:cxn ang="0">
                <a:pos x="T0" y="T1"/>
              </a:cxn>
              <a:cxn ang="0">
                <a:pos x="T2" y="T3"/>
              </a:cxn>
              <a:cxn ang="0">
                <a:pos x="T4" y="T5"/>
              </a:cxn>
            </a:cxnLst>
            <a:rect l="0" t="0" r="r" b="b"/>
            <a:pathLst>
              <a:path w="21600" h="13223" fill="none" extrusionOk="0">
                <a:moveTo>
                  <a:pt x="21574" y="0"/>
                </a:moveTo>
                <a:cubicBezTo>
                  <a:pt x="21591" y="347"/>
                  <a:pt x="21600" y="694"/>
                  <a:pt x="21600" y="1042"/>
                </a:cubicBezTo>
                <a:cubicBezTo>
                  <a:pt x="21600" y="5388"/>
                  <a:pt x="20288" y="9633"/>
                  <a:pt x="17837" y="13223"/>
                </a:cubicBezTo>
              </a:path>
              <a:path w="21600" h="13223" stroke="0" extrusionOk="0">
                <a:moveTo>
                  <a:pt x="21574" y="0"/>
                </a:moveTo>
                <a:cubicBezTo>
                  <a:pt x="21591" y="347"/>
                  <a:pt x="21600" y="694"/>
                  <a:pt x="21600" y="1042"/>
                </a:cubicBezTo>
                <a:cubicBezTo>
                  <a:pt x="21600" y="5388"/>
                  <a:pt x="20288" y="9633"/>
                  <a:pt x="17837" y="13223"/>
                </a:cubicBezTo>
                <a:lnTo>
                  <a:pt x="0" y="1042"/>
                </a:lnTo>
                <a:close/>
              </a:path>
            </a:pathLst>
          </a:custGeom>
          <a:noFill/>
          <a:ln w="12700">
            <a:solidFill>
              <a:schemeClr val="tx1"/>
            </a:solidFill>
            <a:prstDash val="sysDot"/>
            <a:round/>
            <a:headEnd/>
            <a:tailEnd type="triangle" w="med" len="med"/>
          </a:ln>
          <a:effectLst/>
        </p:spPr>
        <p:txBody>
          <a:bodyPr wrap="none" anchor="ctr"/>
          <a:lstStyle/>
          <a:p>
            <a:endParaRPr lang="en-US"/>
          </a:p>
        </p:txBody>
      </p:sp>
      <p:sp>
        <p:nvSpPr>
          <p:cNvPr id="44072" name="Arc 40"/>
          <p:cNvSpPr>
            <a:spLocks/>
          </p:cNvSpPr>
          <p:nvPr/>
        </p:nvSpPr>
        <p:spPr bwMode="black">
          <a:xfrm rot="692470">
            <a:off x="4240213" y="3559175"/>
            <a:ext cx="1309687" cy="1047750"/>
          </a:xfrm>
          <a:custGeom>
            <a:avLst/>
            <a:gdLst>
              <a:gd name="G0" fmla="+- 0 0 0"/>
              <a:gd name="G1" fmla="+- 0 0 0"/>
              <a:gd name="G2" fmla="+- 21600 0 0"/>
              <a:gd name="T0" fmla="*/ 12127 w 12127"/>
              <a:gd name="T1" fmla="*/ 17875 h 21079"/>
              <a:gd name="T2" fmla="*/ 4714 w 12127"/>
              <a:gd name="T3" fmla="*/ 21079 h 21079"/>
              <a:gd name="T4" fmla="*/ 0 w 12127"/>
              <a:gd name="T5" fmla="*/ 0 h 21079"/>
            </a:gdLst>
            <a:ahLst/>
            <a:cxnLst>
              <a:cxn ang="0">
                <a:pos x="T0" y="T1"/>
              </a:cxn>
              <a:cxn ang="0">
                <a:pos x="T2" y="T3"/>
              </a:cxn>
              <a:cxn ang="0">
                <a:pos x="T4" y="T5"/>
              </a:cxn>
            </a:cxnLst>
            <a:rect l="0" t="0" r="r" b="b"/>
            <a:pathLst>
              <a:path w="12127" h="21079" fill="none" extrusionOk="0">
                <a:moveTo>
                  <a:pt x="12126" y="17874"/>
                </a:moveTo>
                <a:cubicBezTo>
                  <a:pt x="9879" y="19399"/>
                  <a:pt x="7364" y="20486"/>
                  <a:pt x="4714" y="21079"/>
                </a:cubicBezTo>
              </a:path>
              <a:path w="12127" h="21079" stroke="0" extrusionOk="0">
                <a:moveTo>
                  <a:pt x="12126" y="17874"/>
                </a:moveTo>
                <a:cubicBezTo>
                  <a:pt x="9879" y="19399"/>
                  <a:pt x="7364" y="20486"/>
                  <a:pt x="4714" y="21079"/>
                </a:cubicBezTo>
                <a:lnTo>
                  <a:pt x="0" y="0"/>
                </a:lnTo>
                <a:close/>
              </a:path>
            </a:pathLst>
          </a:custGeom>
          <a:noFill/>
          <a:ln w="12700">
            <a:solidFill>
              <a:schemeClr val="tx1"/>
            </a:solidFill>
            <a:prstDash val="sysDot"/>
            <a:round/>
            <a:headEnd/>
            <a:tailEnd type="triangle" w="med" len="med"/>
          </a:ln>
          <a:effectLst/>
        </p:spPr>
        <p:txBody>
          <a:bodyPr wrap="none" anchor="ctr"/>
          <a:lstStyle/>
          <a:p>
            <a:endParaRPr lang="en-US"/>
          </a:p>
        </p:txBody>
      </p:sp>
      <p:sp>
        <p:nvSpPr>
          <p:cNvPr id="44073" name="Arc 41"/>
          <p:cNvSpPr>
            <a:spLocks/>
          </p:cNvSpPr>
          <p:nvPr/>
        </p:nvSpPr>
        <p:spPr bwMode="black">
          <a:xfrm rot="692470">
            <a:off x="2776538" y="3262313"/>
            <a:ext cx="1503362" cy="1009650"/>
          </a:xfrm>
          <a:custGeom>
            <a:avLst/>
            <a:gdLst>
              <a:gd name="G0" fmla="+- 13927 0 0"/>
              <a:gd name="G1" fmla="+- 0 0 0"/>
              <a:gd name="G2" fmla="+- 21600 0 0"/>
              <a:gd name="T0" fmla="*/ 6735 w 13927"/>
              <a:gd name="T1" fmla="*/ 20367 h 20367"/>
              <a:gd name="T2" fmla="*/ 0 w 13927"/>
              <a:gd name="T3" fmla="*/ 16511 h 20367"/>
              <a:gd name="T4" fmla="*/ 13927 w 13927"/>
              <a:gd name="T5" fmla="*/ 0 h 20367"/>
            </a:gdLst>
            <a:ahLst/>
            <a:cxnLst>
              <a:cxn ang="0">
                <a:pos x="T0" y="T1"/>
              </a:cxn>
              <a:cxn ang="0">
                <a:pos x="T2" y="T3"/>
              </a:cxn>
              <a:cxn ang="0">
                <a:pos x="T4" y="T5"/>
              </a:cxn>
            </a:cxnLst>
            <a:rect l="0" t="0" r="r" b="b"/>
            <a:pathLst>
              <a:path w="13927" h="20367" fill="none" extrusionOk="0">
                <a:moveTo>
                  <a:pt x="6734" y="20367"/>
                </a:moveTo>
                <a:cubicBezTo>
                  <a:pt x="4275" y="19499"/>
                  <a:pt x="1993" y="18192"/>
                  <a:pt x="0" y="16510"/>
                </a:cubicBezTo>
              </a:path>
              <a:path w="13927" h="20367" stroke="0" extrusionOk="0">
                <a:moveTo>
                  <a:pt x="6734" y="20367"/>
                </a:moveTo>
                <a:cubicBezTo>
                  <a:pt x="4275" y="19499"/>
                  <a:pt x="1993" y="18192"/>
                  <a:pt x="0" y="16510"/>
                </a:cubicBezTo>
                <a:lnTo>
                  <a:pt x="13927" y="0"/>
                </a:lnTo>
                <a:close/>
              </a:path>
            </a:pathLst>
          </a:custGeom>
          <a:noFill/>
          <a:ln w="12700">
            <a:solidFill>
              <a:schemeClr val="tx1"/>
            </a:solidFill>
            <a:prstDash val="sysDot"/>
            <a:round/>
            <a:headEnd/>
            <a:tailEnd type="triangle" w="med" len="med"/>
          </a:ln>
          <a:effectLst/>
        </p:spPr>
        <p:txBody>
          <a:bodyPr wrap="none" anchor="ctr"/>
          <a:lstStyle/>
          <a:p>
            <a:endParaRPr lang="en-US"/>
          </a:p>
        </p:txBody>
      </p:sp>
      <p:sp>
        <p:nvSpPr>
          <p:cNvPr id="44074" name="Arc 42"/>
          <p:cNvSpPr>
            <a:spLocks/>
          </p:cNvSpPr>
          <p:nvPr/>
        </p:nvSpPr>
        <p:spPr bwMode="black">
          <a:xfrm rot="692470">
            <a:off x="1978025" y="3060700"/>
            <a:ext cx="2332038" cy="604838"/>
          </a:xfrm>
          <a:custGeom>
            <a:avLst/>
            <a:gdLst>
              <a:gd name="G0" fmla="+- 21600 0 0"/>
              <a:gd name="G1" fmla="+- 2426 0 0"/>
              <a:gd name="G2" fmla="+- 21600 0 0"/>
              <a:gd name="T0" fmla="*/ 2337 w 21600"/>
              <a:gd name="T1" fmla="*/ 12198 h 12198"/>
              <a:gd name="T2" fmla="*/ 137 w 21600"/>
              <a:gd name="T3" fmla="*/ 0 h 12198"/>
              <a:gd name="T4" fmla="*/ 21600 w 21600"/>
              <a:gd name="T5" fmla="*/ 2426 h 12198"/>
            </a:gdLst>
            <a:ahLst/>
            <a:cxnLst>
              <a:cxn ang="0">
                <a:pos x="T0" y="T1"/>
              </a:cxn>
              <a:cxn ang="0">
                <a:pos x="T2" y="T3"/>
              </a:cxn>
              <a:cxn ang="0">
                <a:pos x="T4" y="T5"/>
              </a:cxn>
            </a:cxnLst>
            <a:rect l="0" t="0" r="r" b="b"/>
            <a:pathLst>
              <a:path w="21600" h="12198" fill="none" extrusionOk="0">
                <a:moveTo>
                  <a:pt x="2336" y="12198"/>
                </a:moveTo>
                <a:cubicBezTo>
                  <a:pt x="800" y="9169"/>
                  <a:pt x="0" y="5821"/>
                  <a:pt x="0" y="2426"/>
                </a:cubicBezTo>
                <a:cubicBezTo>
                  <a:pt x="-1" y="1615"/>
                  <a:pt x="45" y="805"/>
                  <a:pt x="136" y="-1"/>
                </a:cubicBezTo>
              </a:path>
              <a:path w="21600" h="12198" stroke="0" extrusionOk="0">
                <a:moveTo>
                  <a:pt x="2336" y="12198"/>
                </a:moveTo>
                <a:cubicBezTo>
                  <a:pt x="800" y="9169"/>
                  <a:pt x="0" y="5821"/>
                  <a:pt x="0" y="2426"/>
                </a:cubicBezTo>
                <a:cubicBezTo>
                  <a:pt x="-1" y="1615"/>
                  <a:pt x="45" y="805"/>
                  <a:pt x="136" y="-1"/>
                </a:cubicBezTo>
                <a:lnTo>
                  <a:pt x="21600" y="2426"/>
                </a:lnTo>
                <a:close/>
              </a:path>
            </a:pathLst>
          </a:custGeom>
          <a:noFill/>
          <a:ln w="12700">
            <a:solidFill>
              <a:schemeClr val="tx1"/>
            </a:solidFill>
            <a:prstDash val="sysDot"/>
            <a:round/>
            <a:headEnd/>
            <a:tailEnd type="triangle" w="med" len="med"/>
          </a:ln>
          <a:effectLst/>
        </p:spPr>
        <p:txBody>
          <a:bodyPr wrap="none" anchor="ctr"/>
          <a:lstStyle/>
          <a:p>
            <a:endParaRPr lang="en-US"/>
          </a:p>
        </p:txBody>
      </p:sp>
      <p:sp>
        <p:nvSpPr>
          <p:cNvPr id="44075" name="Arc 43"/>
          <p:cNvSpPr>
            <a:spLocks/>
          </p:cNvSpPr>
          <p:nvPr/>
        </p:nvSpPr>
        <p:spPr bwMode="black">
          <a:xfrm rot="692470">
            <a:off x="2632075" y="2341563"/>
            <a:ext cx="1808163" cy="903287"/>
          </a:xfrm>
          <a:custGeom>
            <a:avLst/>
            <a:gdLst>
              <a:gd name="G0" fmla="+- 16756 0 0"/>
              <a:gd name="G1" fmla="+- 18207 0 0"/>
              <a:gd name="G2" fmla="+- 21600 0 0"/>
              <a:gd name="T0" fmla="*/ 0 w 16756"/>
              <a:gd name="T1" fmla="*/ 4577 h 18207"/>
              <a:gd name="T2" fmla="*/ 5134 w 16756"/>
              <a:gd name="T3" fmla="*/ 0 h 18207"/>
              <a:gd name="T4" fmla="*/ 16756 w 16756"/>
              <a:gd name="T5" fmla="*/ 18207 h 18207"/>
            </a:gdLst>
            <a:ahLst/>
            <a:cxnLst>
              <a:cxn ang="0">
                <a:pos x="T0" y="T1"/>
              </a:cxn>
              <a:cxn ang="0">
                <a:pos x="T2" y="T3"/>
              </a:cxn>
              <a:cxn ang="0">
                <a:pos x="T4" y="T5"/>
              </a:cxn>
            </a:cxnLst>
            <a:rect l="0" t="0" r="r" b="b"/>
            <a:pathLst>
              <a:path w="16756" h="18207" fill="none" extrusionOk="0">
                <a:moveTo>
                  <a:pt x="-1" y="4576"/>
                </a:moveTo>
                <a:cubicBezTo>
                  <a:pt x="1455" y="2786"/>
                  <a:pt x="3189" y="1241"/>
                  <a:pt x="5134" y="0"/>
                </a:cubicBezTo>
              </a:path>
              <a:path w="16756" h="18207" stroke="0" extrusionOk="0">
                <a:moveTo>
                  <a:pt x="-1" y="4576"/>
                </a:moveTo>
                <a:cubicBezTo>
                  <a:pt x="1455" y="2786"/>
                  <a:pt x="3189" y="1241"/>
                  <a:pt x="5134" y="0"/>
                </a:cubicBezTo>
                <a:lnTo>
                  <a:pt x="16756" y="18207"/>
                </a:lnTo>
                <a:close/>
              </a:path>
            </a:pathLst>
          </a:custGeom>
          <a:noFill/>
          <a:ln w="12700">
            <a:solidFill>
              <a:schemeClr val="tx1"/>
            </a:solidFill>
            <a:prstDash val="sysDot"/>
            <a:round/>
            <a:headEnd/>
            <a:tailEnd type="triangle" w="med" len="med"/>
          </a:ln>
          <a:effectLst/>
        </p:spPr>
        <p:txBody>
          <a:bodyPr wrap="none" anchor="ctr"/>
          <a:lstStyle/>
          <a:p>
            <a:endParaRPr lang="en-US"/>
          </a:p>
        </p:txBody>
      </p:sp>
      <p:sp>
        <p:nvSpPr>
          <p:cNvPr id="44076" name="Rectangle 44"/>
          <p:cNvSpPr>
            <a:spLocks noChangeArrowheads="1"/>
          </p:cNvSpPr>
          <p:nvPr/>
        </p:nvSpPr>
        <p:spPr bwMode="gray">
          <a:xfrm>
            <a:off x="1898650" y="2444750"/>
            <a:ext cx="654050" cy="366713"/>
          </a:xfrm>
          <a:prstGeom prst="rect">
            <a:avLst/>
          </a:prstGeom>
          <a:noFill/>
          <a:ln w="9525">
            <a:noFill/>
            <a:miter lim="800000"/>
            <a:headEnd/>
            <a:tailEnd/>
          </a:ln>
          <a:effectLst/>
        </p:spPr>
        <p:txBody>
          <a:bodyPr wrap="none">
            <a:spAutoFit/>
          </a:bodyPr>
          <a:lstStyle/>
          <a:p>
            <a:pPr algn="l">
              <a:buClr>
                <a:srgbClr val="FF0066"/>
              </a:buClr>
              <a:buSzPct val="75000"/>
              <a:buFont typeface="Arial" charset="0"/>
              <a:buNone/>
            </a:pPr>
            <a:r>
              <a:rPr lang="en-US">
                <a:solidFill>
                  <a:srgbClr val="FFFFFF"/>
                </a:solidFill>
              </a:rPr>
              <a:t>Title</a:t>
            </a:r>
          </a:p>
        </p:txBody>
      </p:sp>
      <p:sp>
        <p:nvSpPr>
          <p:cNvPr id="44077" name="Rectangle 45"/>
          <p:cNvSpPr>
            <a:spLocks noChangeArrowheads="1"/>
          </p:cNvSpPr>
          <p:nvPr/>
        </p:nvSpPr>
        <p:spPr bwMode="gray">
          <a:xfrm>
            <a:off x="3640138" y="4203700"/>
            <a:ext cx="809625" cy="457200"/>
          </a:xfrm>
          <a:prstGeom prst="rect">
            <a:avLst/>
          </a:prstGeom>
          <a:noFill/>
          <a:ln w="9525">
            <a:noFill/>
            <a:miter lim="800000"/>
            <a:headEnd/>
            <a:tailEnd/>
          </a:ln>
          <a:effectLst/>
        </p:spPr>
        <p:txBody>
          <a:bodyPr wrap="none">
            <a:spAutoFit/>
          </a:bodyPr>
          <a:lstStyle/>
          <a:p>
            <a:pPr algn="l">
              <a:buClr>
                <a:srgbClr val="FF0066"/>
              </a:buClr>
              <a:buSzPct val="75000"/>
              <a:buFont typeface="Arial" charset="0"/>
              <a:buNone/>
            </a:pPr>
            <a:r>
              <a:rPr lang="en-US" sz="2400">
                <a:solidFill>
                  <a:srgbClr val="FFFFFF"/>
                </a:solidFill>
              </a:rPr>
              <a:t>Title</a:t>
            </a:r>
          </a:p>
        </p:txBody>
      </p:sp>
      <p:sp>
        <p:nvSpPr>
          <p:cNvPr id="44078" name="Rectangle 46"/>
          <p:cNvSpPr>
            <a:spLocks noChangeArrowheads="1"/>
          </p:cNvSpPr>
          <p:nvPr/>
        </p:nvSpPr>
        <p:spPr bwMode="gray">
          <a:xfrm>
            <a:off x="6281738" y="3471863"/>
            <a:ext cx="654050" cy="366712"/>
          </a:xfrm>
          <a:prstGeom prst="rect">
            <a:avLst/>
          </a:prstGeom>
          <a:noFill/>
          <a:ln w="9525">
            <a:noFill/>
            <a:miter lim="800000"/>
            <a:headEnd/>
            <a:tailEnd/>
          </a:ln>
          <a:effectLst/>
        </p:spPr>
        <p:txBody>
          <a:bodyPr wrap="none">
            <a:spAutoFit/>
          </a:bodyPr>
          <a:lstStyle/>
          <a:p>
            <a:pPr algn="ctr">
              <a:buClr>
                <a:srgbClr val="FF0066"/>
              </a:buClr>
              <a:buSzPct val="75000"/>
              <a:buFont typeface="Arial" charset="0"/>
              <a:buNone/>
            </a:pPr>
            <a:r>
              <a:rPr lang="en-US">
                <a:solidFill>
                  <a:srgbClr val="FFFFFF"/>
                </a:solidFill>
              </a:rPr>
              <a:t>Title</a:t>
            </a:r>
          </a:p>
        </p:txBody>
      </p:sp>
      <p:sp>
        <p:nvSpPr>
          <p:cNvPr id="44079" name="AutoShape 47"/>
          <p:cNvSpPr>
            <a:spLocks/>
          </p:cNvSpPr>
          <p:nvPr/>
        </p:nvSpPr>
        <p:spPr bwMode="black">
          <a:xfrm>
            <a:off x="7086600" y="2589213"/>
            <a:ext cx="1898650" cy="544512"/>
          </a:xfrm>
          <a:prstGeom prst="accentCallout2">
            <a:avLst>
              <a:gd name="adj1" fmla="val 20991"/>
              <a:gd name="adj2" fmla="val -4014"/>
              <a:gd name="adj3" fmla="val 20991"/>
              <a:gd name="adj4" fmla="val -12375"/>
              <a:gd name="adj5" fmla="val 125657"/>
              <a:gd name="adj6" fmla="val -20736"/>
            </a:avLst>
          </a:prstGeom>
          <a:noFill/>
          <a:ln w="9525">
            <a:solidFill>
              <a:schemeClr val="tx1"/>
            </a:solidFill>
            <a:miter lim="800000"/>
            <a:headEnd/>
            <a:tailEnd/>
          </a:ln>
          <a:effectLst/>
        </p:spPr>
        <p:txBody>
          <a:bodyPr/>
          <a:lstStyle/>
          <a:p>
            <a:pPr algn="l">
              <a:lnSpc>
                <a:spcPct val="90000"/>
              </a:lnSpc>
            </a:pPr>
            <a:r>
              <a:rPr lang="en-US"/>
              <a:t>Description of the contents</a:t>
            </a:r>
          </a:p>
        </p:txBody>
      </p:sp>
      <p:sp>
        <p:nvSpPr>
          <p:cNvPr id="44080" name="AutoShape 48"/>
          <p:cNvSpPr>
            <a:spLocks/>
          </p:cNvSpPr>
          <p:nvPr/>
        </p:nvSpPr>
        <p:spPr bwMode="black">
          <a:xfrm>
            <a:off x="5029200" y="5027613"/>
            <a:ext cx="2371725" cy="544512"/>
          </a:xfrm>
          <a:prstGeom prst="accentCallout2">
            <a:avLst>
              <a:gd name="adj1" fmla="val 20991"/>
              <a:gd name="adj2" fmla="val -3213"/>
              <a:gd name="adj3" fmla="val 20991"/>
              <a:gd name="adj4" fmla="val -13051"/>
              <a:gd name="adj5" fmla="val -40523"/>
              <a:gd name="adj6" fmla="val -23227"/>
            </a:avLst>
          </a:prstGeom>
          <a:noFill/>
          <a:ln w="9525">
            <a:solidFill>
              <a:schemeClr val="tx1"/>
            </a:solidFill>
            <a:miter lim="800000"/>
            <a:headEnd/>
            <a:tailEnd/>
          </a:ln>
          <a:effectLst/>
        </p:spPr>
        <p:txBody>
          <a:bodyPr anchor="ctr"/>
          <a:lstStyle/>
          <a:p>
            <a:pPr algn="l">
              <a:lnSpc>
                <a:spcPct val="90000"/>
              </a:lnSpc>
            </a:pPr>
            <a:r>
              <a:rPr lang="en-US"/>
              <a:t>Description of the contents</a:t>
            </a:r>
          </a:p>
        </p:txBody>
      </p:sp>
      <p:sp>
        <p:nvSpPr>
          <p:cNvPr id="44081" name="AutoShape 49"/>
          <p:cNvSpPr>
            <a:spLocks/>
          </p:cNvSpPr>
          <p:nvPr/>
        </p:nvSpPr>
        <p:spPr bwMode="black">
          <a:xfrm>
            <a:off x="152400" y="1685925"/>
            <a:ext cx="1790700" cy="544513"/>
          </a:xfrm>
          <a:prstGeom prst="accentCallout2">
            <a:avLst>
              <a:gd name="adj1" fmla="val 20991"/>
              <a:gd name="adj2" fmla="val 104255"/>
              <a:gd name="adj3" fmla="val 20991"/>
              <a:gd name="adj4" fmla="val 109218"/>
              <a:gd name="adj5" fmla="val 107287"/>
              <a:gd name="adj6" fmla="val 114449"/>
            </a:avLst>
          </a:prstGeom>
          <a:noFill/>
          <a:ln w="9525">
            <a:solidFill>
              <a:schemeClr val="tx1"/>
            </a:solidFill>
            <a:miter lim="800000"/>
            <a:headEnd/>
            <a:tailEnd/>
          </a:ln>
          <a:effectLst/>
        </p:spPr>
        <p:txBody>
          <a:bodyPr anchor="ctr"/>
          <a:lstStyle/>
          <a:p>
            <a:pPr>
              <a:lnSpc>
                <a:spcPct val="90000"/>
              </a:lnSpc>
            </a:pPr>
            <a:r>
              <a:rPr lang="en-US"/>
              <a:t>Description of the contents</a:t>
            </a:r>
          </a:p>
        </p:txBody>
      </p:sp>
      <p:sp>
        <p:nvSpPr>
          <p:cNvPr id="44082" name="Rectangle 50"/>
          <p:cNvSpPr>
            <a:spLocks noGrp="1" noChangeArrowheads="1"/>
          </p:cNvSpPr>
          <p:nvPr>
            <p:ph type="title"/>
          </p:nvPr>
        </p:nvSpPr>
        <p:spPr/>
        <p:txBody>
          <a:bodyPr/>
          <a:lstStyle/>
          <a:p>
            <a:r>
              <a:rPr lang="en-US"/>
              <a:t>Click to edit title style</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Click to edit title style</a:t>
            </a:r>
          </a:p>
        </p:txBody>
      </p:sp>
      <p:sp>
        <p:nvSpPr>
          <p:cNvPr id="45059" name="AutoShape 3"/>
          <p:cNvSpPr>
            <a:spLocks noChangeArrowheads="1"/>
          </p:cNvSpPr>
          <p:nvPr/>
        </p:nvSpPr>
        <p:spPr bwMode="gray">
          <a:xfrm>
            <a:off x="5207000" y="2989263"/>
            <a:ext cx="2849563" cy="2752725"/>
          </a:xfrm>
          <a:prstGeom prst="roundRect">
            <a:avLst>
              <a:gd name="adj" fmla="val 8014"/>
            </a:avLst>
          </a:prstGeom>
          <a:solidFill>
            <a:srgbClr val="FFFFFF"/>
          </a:solidFill>
          <a:ln w="28575">
            <a:solidFill>
              <a:schemeClr val="folHlink"/>
            </a:solidFill>
            <a:round/>
            <a:headEnd/>
            <a:tailEnd/>
          </a:ln>
          <a:effectLst/>
        </p:spPr>
        <p:txBody>
          <a:bodyPr wrap="none" anchor="ctr"/>
          <a:lstStyle/>
          <a:p>
            <a:endParaRPr lang="en-US"/>
          </a:p>
        </p:txBody>
      </p:sp>
      <p:sp>
        <p:nvSpPr>
          <p:cNvPr id="45060" name="AutoShape 4"/>
          <p:cNvSpPr>
            <a:spLocks noChangeArrowheads="1"/>
          </p:cNvSpPr>
          <p:nvPr/>
        </p:nvSpPr>
        <p:spPr bwMode="gray">
          <a:xfrm>
            <a:off x="5270500" y="3054350"/>
            <a:ext cx="2703513" cy="2611438"/>
          </a:xfrm>
          <a:prstGeom prst="roundRect">
            <a:avLst>
              <a:gd name="adj" fmla="val 7912"/>
            </a:avLst>
          </a:prstGeom>
          <a:noFill/>
          <a:ln w="9525">
            <a:noFill/>
            <a:round/>
            <a:headEnd/>
            <a:tailEnd/>
          </a:ln>
          <a:effectLst/>
        </p:spPr>
        <p:txBody>
          <a:bodyPr wrap="none" anchor="ctr"/>
          <a:lstStyle/>
          <a:p>
            <a:endParaRPr lang="en-US"/>
          </a:p>
        </p:txBody>
      </p:sp>
      <p:grpSp>
        <p:nvGrpSpPr>
          <p:cNvPr id="45061" name="Group 5"/>
          <p:cNvGrpSpPr>
            <a:grpSpLocks/>
          </p:cNvGrpSpPr>
          <p:nvPr/>
        </p:nvGrpSpPr>
        <p:grpSpPr bwMode="auto">
          <a:xfrm>
            <a:off x="973138" y="2425700"/>
            <a:ext cx="2857500" cy="466725"/>
            <a:chOff x="752" y="1413"/>
            <a:chExt cx="1321" cy="294"/>
          </a:xfrm>
        </p:grpSpPr>
        <p:sp>
          <p:nvSpPr>
            <p:cNvPr id="45062" name="AutoShape 6"/>
            <p:cNvSpPr>
              <a:spLocks noChangeArrowheads="1"/>
            </p:cNvSpPr>
            <p:nvPr/>
          </p:nvSpPr>
          <p:spPr bwMode="gray">
            <a:xfrm>
              <a:off x="752" y="1413"/>
              <a:ext cx="1321" cy="294"/>
            </a:xfrm>
            <a:prstGeom prst="roundRect">
              <a:avLst>
                <a:gd name="adj" fmla="val 50000"/>
              </a:avLst>
            </a:prstGeom>
            <a:gradFill rotWithShape="1">
              <a:gsLst>
                <a:gs pos="0">
                  <a:schemeClr val="hlink">
                    <a:gamma/>
                    <a:shade val="79216"/>
                    <a:invGamma/>
                  </a:schemeClr>
                </a:gs>
                <a:gs pos="50000">
                  <a:schemeClr val="hlink"/>
                </a:gs>
                <a:gs pos="100000">
                  <a:schemeClr val="hlink">
                    <a:gamma/>
                    <a:shade val="79216"/>
                    <a:invGamma/>
                  </a:schemeClr>
                </a:gs>
              </a:gsLst>
              <a:lin ang="0" scaled="1"/>
            </a:gradFill>
            <a:ln w="12700">
              <a:noFill/>
              <a:round/>
              <a:headEnd/>
              <a:tailEnd/>
            </a:ln>
            <a:effectLst>
              <a:outerShdw dist="53882" dir="2700000" algn="ctr" rotWithShape="0">
                <a:srgbClr val="292929">
                  <a:alpha val="50000"/>
                </a:srgbClr>
              </a:outerShdw>
            </a:effectLst>
          </p:spPr>
          <p:txBody>
            <a:bodyPr wrap="none" anchor="ctr"/>
            <a:lstStyle/>
            <a:p>
              <a:endParaRPr lang="en-US"/>
            </a:p>
          </p:txBody>
        </p:sp>
        <p:sp>
          <p:nvSpPr>
            <p:cNvPr id="45063" name="AutoShape 7"/>
            <p:cNvSpPr>
              <a:spLocks noChangeArrowheads="1"/>
            </p:cNvSpPr>
            <p:nvPr/>
          </p:nvSpPr>
          <p:spPr bwMode="gray">
            <a:xfrm flipH="1">
              <a:off x="2007"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45064" name="AutoShape 8"/>
            <p:cNvSpPr>
              <a:spLocks noChangeArrowheads="1"/>
            </p:cNvSpPr>
            <p:nvPr/>
          </p:nvSpPr>
          <p:spPr bwMode="gray">
            <a:xfrm>
              <a:off x="766"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grpSp>
        <p:nvGrpSpPr>
          <p:cNvPr id="45065" name="Group 9"/>
          <p:cNvGrpSpPr>
            <a:grpSpLocks/>
          </p:cNvGrpSpPr>
          <p:nvPr/>
        </p:nvGrpSpPr>
        <p:grpSpPr bwMode="auto">
          <a:xfrm>
            <a:off x="5181600" y="2425700"/>
            <a:ext cx="2857500" cy="466725"/>
            <a:chOff x="3623" y="1413"/>
            <a:chExt cx="1321" cy="294"/>
          </a:xfrm>
        </p:grpSpPr>
        <p:sp>
          <p:nvSpPr>
            <p:cNvPr id="45066" name="AutoShape 10"/>
            <p:cNvSpPr>
              <a:spLocks noChangeArrowheads="1"/>
            </p:cNvSpPr>
            <p:nvPr/>
          </p:nvSpPr>
          <p:spPr bwMode="gray">
            <a:xfrm>
              <a:off x="3623" y="1413"/>
              <a:ext cx="1321" cy="294"/>
            </a:xfrm>
            <a:prstGeom prst="roundRect">
              <a:avLst>
                <a:gd name="adj" fmla="val 50000"/>
              </a:avLst>
            </a:prstGeom>
            <a:gradFill rotWithShape="1">
              <a:gsLst>
                <a:gs pos="0">
                  <a:schemeClr val="folHlink">
                    <a:gamma/>
                    <a:shade val="85882"/>
                    <a:invGamma/>
                  </a:schemeClr>
                </a:gs>
                <a:gs pos="50000">
                  <a:schemeClr val="folHlink"/>
                </a:gs>
                <a:gs pos="100000">
                  <a:schemeClr val="folHlink">
                    <a:gamma/>
                    <a:shade val="85882"/>
                    <a:invGamma/>
                  </a:schemeClr>
                </a:gs>
              </a:gsLst>
              <a:lin ang="0" scaled="1"/>
            </a:gradFill>
            <a:ln w="12700">
              <a:solidFill>
                <a:schemeClr val="folHlink"/>
              </a:solidFill>
              <a:round/>
              <a:headEnd/>
              <a:tailEnd/>
            </a:ln>
            <a:effectLst>
              <a:outerShdw dist="53882" dir="2700000" algn="ctr" rotWithShape="0">
                <a:schemeClr val="bg2">
                  <a:alpha val="50000"/>
                </a:schemeClr>
              </a:outerShdw>
            </a:effectLst>
          </p:spPr>
          <p:txBody>
            <a:bodyPr wrap="none" anchor="ctr"/>
            <a:lstStyle/>
            <a:p>
              <a:endParaRPr lang="en-US"/>
            </a:p>
          </p:txBody>
        </p:sp>
        <p:sp>
          <p:nvSpPr>
            <p:cNvPr id="45067" name="AutoShape 11"/>
            <p:cNvSpPr>
              <a:spLocks noChangeArrowheads="1"/>
            </p:cNvSpPr>
            <p:nvPr/>
          </p:nvSpPr>
          <p:spPr bwMode="gray">
            <a:xfrm flipH="1">
              <a:off x="4878"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45068" name="AutoShape 12"/>
            <p:cNvSpPr>
              <a:spLocks noChangeArrowheads="1"/>
            </p:cNvSpPr>
            <p:nvPr/>
          </p:nvSpPr>
          <p:spPr bwMode="gray">
            <a:xfrm>
              <a:off x="3637"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sp>
        <p:nvSpPr>
          <p:cNvPr id="45069" name="AutoShape 13"/>
          <p:cNvSpPr>
            <a:spLocks noChangeArrowheads="1"/>
          </p:cNvSpPr>
          <p:nvPr/>
        </p:nvSpPr>
        <p:spPr bwMode="gray">
          <a:xfrm>
            <a:off x="973138" y="2989263"/>
            <a:ext cx="2849562" cy="2713037"/>
          </a:xfrm>
          <a:prstGeom prst="roundRect">
            <a:avLst>
              <a:gd name="adj" fmla="val 8014"/>
            </a:avLst>
          </a:prstGeom>
          <a:solidFill>
            <a:srgbClr val="F8F8F8"/>
          </a:solidFill>
          <a:ln w="9525">
            <a:solidFill>
              <a:schemeClr val="hlink"/>
            </a:solidFill>
            <a:round/>
            <a:headEnd/>
            <a:tailEnd/>
          </a:ln>
          <a:effectLst/>
        </p:spPr>
        <p:txBody>
          <a:bodyPr wrap="none" anchor="ctr"/>
          <a:lstStyle/>
          <a:p>
            <a:endParaRPr lang="en-US"/>
          </a:p>
        </p:txBody>
      </p:sp>
      <p:sp>
        <p:nvSpPr>
          <p:cNvPr id="45070" name="Text Box 18"/>
          <p:cNvSpPr txBox="1">
            <a:spLocks noChangeArrowheads="1"/>
          </p:cNvSpPr>
          <p:nvPr/>
        </p:nvSpPr>
        <p:spPr bwMode="white">
          <a:xfrm>
            <a:off x="1250950" y="2451100"/>
            <a:ext cx="2238375" cy="396875"/>
          </a:xfrm>
          <a:prstGeom prst="rect">
            <a:avLst/>
          </a:prstGeom>
          <a:noFill/>
          <a:ln w="9525" algn="ctr">
            <a:noFill/>
            <a:miter lim="800000"/>
            <a:headEnd/>
            <a:tailEnd/>
          </a:ln>
        </p:spPr>
        <p:txBody>
          <a:bodyPr>
            <a:spAutoFit/>
          </a:bodyPr>
          <a:lstStyle/>
          <a:p>
            <a:pPr algn="ctr">
              <a:spcBef>
                <a:spcPct val="50000"/>
              </a:spcBef>
            </a:pPr>
            <a:r>
              <a:rPr lang="en-US" sz="2000">
                <a:solidFill>
                  <a:srgbClr val="F8F8F8"/>
                </a:solidFill>
                <a:cs typeface="Arial" charset="0"/>
              </a:rPr>
              <a:t>Text in here</a:t>
            </a:r>
          </a:p>
        </p:txBody>
      </p:sp>
      <p:sp>
        <p:nvSpPr>
          <p:cNvPr id="45071" name="Text Box 18"/>
          <p:cNvSpPr txBox="1">
            <a:spLocks noChangeArrowheads="1"/>
          </p:cNvSpPr>
          <p:nvPr/>
        </p:nvSpPr>
        <p:spPr bwMode="white">
          <a:xfrm>
            <a:off x="5513388" y="2451100"/>
            <a:ext cx="2238375" cy="396875"/>
          </a:xfrm>
          <a:prstGeom prst="rect">
            <a:avLst/>
          </a:prstGeom>
          <a:noFill/>
          <a:ln w="9525" algn="ctr">
            <a:noFill/>
            <a:miter lim="800000"/>
            <a:headEnd/>
            <a:tailEnd/>
          </a:ln>
        </p:spPr>
        <p:txBody>
          <a:bodyPr>
            <a:spAutoFit/>
          </a:bodyPr>
          <a:lstStyle/>
          <a:p>
            <a:pPr algn="ctr">
              <a:spcBef>
                <a:spcPct val="50000"/>
              </a:spcBef>
            </a:pPr>
            <a:r>
              <a:rPr lang="en-US" sz="2000">
                <a:solidFill>
                  <a:srgbClr val="F8F8F8"/>
                </a:solidFill>
                <a:cs typeface="Arial" charset="0"/>
              </a:rPr>
              <a:t>Text in here</a:t>
            </a:r>
          </a:p>
        </p:txBody>
      </p:sp>
      <p:sp>
        <p:nvSpPr>
          <p:cNvPr id="45072" name="AutoShape 16"/>
          <p:cNvSpPr>
            <a:spLocks noChangeArrowheads="1"/>
          </p:cNvSpPr>
          <p:nvPr/>
        </p:nvSpPr>
        <p:spPr bwMode="blackGray">
          <a:xfrm rot="-10793605" flipH="1" flipV="1">
            <a:off x="3905250" y="3533775"/>
            <a:ext cx="1293813" cy="755650"/>
          </a:xfrm>
          <a:prstGeom prst="rightArrow">
            <a:avLst>
              <a:gd name="adj1" fmla="val 46509"/>
              <a:gd name="adj2" fmla="val 37621"/>
            </a:avLst>
          </a:prstGeom>
          <a:gradFill rotWithShape="1">
            <a:gsLst>
              <a:gs pos="0">
                <a:schemeClr val="hlink">
                  <a:gamma/>
                  <a:tint val="0"/>
                  <a:invGamma/>
                  <a:alpha val="0"/>
                </a:schemeClr>
              </a:gs>
              <a:gs pos="100000">
                <a:schemeClr val="hlink"/>
              </a:gs>
            </a:gsLst>
            <a:lin ang="0" scaled="1"/>
          </a:gradFill>
          <a:ln w="9525" algn="ctr">
            <a:noFill/>
            <a:miter lim="800000"/>
            <a:headEnd/>
            <a:tailEnd/>
          </a:ln>
          <a:effectLst/>
        </p:spPr>
        <p:txBody>
          <a:bodyPr wrap="none" anchor="ctr"/>
          <a:lstStyle/>
          <a:p>
            <a:endParaRPr lang="en-US"/>
          </a:p>
        </p:txBody>
      </p:sp>
      <p:sp>
        <p:nvSpPr>
          <p:cNvPr id="45073" name="Rectangle 17"/>
          <p:cNvSpPr>
            <a:spLocks noChangeArrowheads="1"/>
          </p:cNvSpPr>
          <p:nvPr/>
        </p:nvSpPr>
        <p:spPr bwMode="black">
          <a:xfrm>
            <a:off x="5449888" y="3130550"/>
            <a:ext cx="2246312" cy="336550"/>
          </a:xfrm>
          <a:prstGeom prst="rect">
            <a:avLst/>
          </a:prstGeom>
          <a:noFill/>
          <a:ln w="9525">
            <a:noFill/>
            <a:miter lim="800000"/>
            <a:headEnd/>
            <a:tailEnd/>
          </a:ln>
          <a:effectLst/>
        </p:spPr>
        <p:txBody>
          <a:bodyPr>
            <a:spAutoFit/>
          </a:bodyPr>
          <a:lstStyle/>
          <a:p>
            <a:pPr algn="l">
              <a:buClr>
                <a:srgbClr val="FF0066"/>
              </a:buClr>
              <a:buSzPct val="75000"/>
              <a:buFont typeface="Arial" charset="0"/>
              <a:buNone/>
            </a:pPr>
            <a:r>
              <a:rPr lang="en-US" sz="1600">
                <a:solidFill>
                  <a:schemeClr val="folHlink"/>
                </a:solidFill>
                <a:cs typeface="Arial" charset="0"/>
              </a:rPr>
              <a:t> Contents</a:t>
            </a:r>
          </a:p>
        </p:txBody>
      </p:sp>
      <p:sp>
        <p:nvSpPr>
          <p:cNvPr id="45074" name="Rectangle 18"/>
          <p:cNvSpPr>
            <a:spLocks noChangeArrowheads="1"/>
          </p:cNvSpPr>
          <p:nvPr/>
        </p:nvSpPr>
        <p:spPr bwMode="black">
          <a:xfrm>
            <a:off x="5438775" y="4410075"/>
            <a:ext cx="2246313" cy="336550"/>
          </a:xfrm>
          <a:prstGeom prst="rect">
            <a:avLst/>
          </a:prstGeom>
          <a:noFill/>
          <a:ln w="9525">
            <a:noFill/>
            <a:miter lim="800000"/>
            <a:headEnd/>
            <a:tailEnd/>
          </a:ln>
          <a:effectLst/>
        </p:spPr>
        <p:txBody>
          <a:bodyPr>
            <a:spAutoFit/>
          </a:bodyPr>
          <a:lstStyle/>
          <a:p>
            <a:pPr algn="l">
              <a:buClr>
                <a:srgbClr val="FF0066"/>
              </a:buClr>
              <a:buSzPct val="75000"/>
              <a:buFont typeface="Arial" charset="0"/>
              <a:buNone/>
            </a:pPr>
            <a:r>
              <a:rPr lang="en-US" sz="1600">
                <a:solidFill>
                  <a:schemeClr val="folHlink"/>
                </a:solidFill>
                <a:cs typeface="Arial" charset="0"/>
              </a:rPr>
              <a:t> Contents</a:t>
            </a:r>
          </a:p>
        </p:txBody>
      </p:sp>
      <p:sp>
        <p:nvSpPr>
          <p:cNvPr id="45075" name="Text Box 19"/>
          <p:cNvSpPr txBox="1">
            <a:spLocks noChangeArrowheads="1"/>
          </p:cNvSpPr>
          <p:nvPr/>
        </p:nvSpPr>
        <p:spPr bwMode="gray">
          <a:xfrm>
            <a:off x="5580063" y="3435350"/>
            <a:ext cx="2514600" cy="942975"/>
          </a:xfrm>
          <a:prstGeom prst="rect">
            <a:avLst/>
          </a:prstGeom>
          <a:noFill/>
          <a:ln w="9525" algn="ctr">
            <a:noFill/>
            <a:miter lim="800000"/>
            <a:headEnd/>
            <a:tailEnd/>
          </a:ln>
          <a:effectLst/>
        </p:spPr>
        <p:txBody>
          <a:bodyPr>
            <a:spAutoFit/>
          </a:bodyPr>
          <a:lstStyle/>
          <a:p>
            <a:pPr algn="l" eaLnBrk="0" hangingPunct="0"/>
            <a:r>
              <a:rPr lang="en-US" sz="1400" b="0">
                <a:solidFill>
                  <a:srgbClr val="1C1C1C"/>
                </a:solidFill>
                <a:cs typeface="Arial" charset="0"/>
              </a:rPr>
              <a:t>ThemeGallery is a Design Digital Content &amp; Contents mall developed by Guild Design Inc.</a:t>
            </a:r>
          </a:p>
        </p:txBody>
      </p:sp>
      <p:sp>
        <p:nvSpPr>
          <p:cNvPr id="45076" name="Text Box 20"/>
          <p:cNvSpPr txBox="1">
            <a:spLocks noChangeArrowheads="1"/>
          </p:cNvSpPr>
          <p:nvPr/>
        </p:nvSpPr>
        <p:spPr bwMode="gray">
          <a:xfrm>
            <a:off x="5580063" y="4656138"/>
            <a:ext cx="2514600" cy="942975"/>
          </a:xfrm>
          <a:prstGeom prst="rect">
            <a:avLst/>
          </a:prstGeom>
          <a:noFill/>
          <a:ln w="9525" algn="ctr">
            <a:noFill/>
            <a:miter lim="800000"/>
            <a:headEnd/>
            <a:tailEnd/>
          </a:ln>
          <a:effectLst/>
        </p:spPr>
        <p:txBody>
          <a:bodyPr>
            <a:spAutoFit/>
          </a:bodyPr>
          <a:lstStyle/>
          <a:p>
            <a:pPr algn="l" eaLnBrk="0" hangingPunct="0"/>
            <a:r>
              <a:rPr lang="en-US" sz="1400" b="0">
                <a:solidFill>
                  <a:srgbClr val="1C1C1C"/>
                </a:solidFill>
                <a:cs typeface="Arial" charset="0"/>
              </a:rPr>
              <a:t>ThemeGallery is a Design Digital Content &amp; Contents mall developed by Guild Design Inc.</a:t>
            </a:r>
          </a:p>
        </p:txBody>
      </p:sp>
      <p:grpSp>
        <p:nvGrpSpPr>
          <p:cNvPr id="45077" name="Group 21"/>
          <p:cNvGrpSpPr>
            <a:grpSpLocks/>
          </p:cNvGrpSpPr>
          <p:nvPr/>
        </p:nvGrpSpPr>
        <p:grpSpPr bwMode="auto">
          <a:xfrm>
            <a:off x="5338763" y="3200400"/>
            <a:ext cx="168275" cy="168275"/>
            <a:chOff x="2928" y="2208"/>
            <a:chExt cx="262" cy="262"/>
          </a:xfrm>
        </p:grpSpPr>
        <p:sp>
          <p:nvSpPr>
            <p:cNvPr id="45078" name="Oval 22"/>
            <p:cNvSpPr>
              <a:spLocks noChangeArrowheads="1"/>
            </p:cNvSpPr>
            <p:nvPr/>
          </p:nvSpPr>
          <p:spPr bwMode="gray">
            <a:xfrm>
              <a:off x="2928" y="2208"/>
              <a:ext cx="262" cy="262"/>
            </a:xfrm>
            <a:prstGeom prst="ellipse">
              <a:avLst/>
            </a:prstGeom>
            <a:gradFill rotWithShape="1">
              <a:gsLst>
                <a:gs pos="0">
                  <a:srgbClr val="223864">
                    <a:gamma/>
                    <a:tint val="28627"/>
                    <a:invGamma/>
                  </a:srgbClr>
                </a:gs>
                <a:gs pos="100000">
                  <a:srgbClr val="223864"/>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en-US"/>
            </a:p>
          </p:txBody>
        </p:sp>
        <p:sp>
          <p:nvSpPr>
            <p:cNvPr id="45079" name="Oval 23"/>
            <p:cNvSpPr>
              <a:spLocks noChangeArrowheads="1"/>
            </p:cNvSpPr>
            <p:nvPr/>
          </p:nvSpPr>
          <p:spPr bwMode="gray">
            <a:xfrm>
              <a:off x="2949" y="2230"/>
              <a:ext cx="218" cy="218"/>
            </a:xfrm>
            <a:prstGeom prst="ellipse">
              <a:avLst/>
            </a:prstGeom>
            <a:gradFill rotWithShape="1">
              <a:gsLst>
                <a:gs pos="0">
                  <a:schemeClr val="folHlink"/>
                </a:gs>
                <a:gs pos="100000">
                  <a:schemeClr val="folHlink">
                    <a:gamma/>
                    <a:tint val="63529"/>
                    <a:invGamma/>
                  </a:schemeClr>
                </a:gs>
              </a:gsLst>
              <a:lin ang="2700000" scaled="1"/>
            </a:gradFill>
            <a:ln w="12700">
              <a:noFill/>
              <a:round/>
              <a:headEnd/>
              <a:tailEnd/>
            </a:ln>
            <a:effectLst/>
          </p:spPr>
          <p:txBody>
            <a:bodyPr wrap="none" anchor="ctr"/>
            <a:lstStyle/>
            <a:p>
              <a:endParaRPr lang="en-US"/>
            </a:p>
          </p:txBody>
        </p:sp>
      </p:grpSp>
      <p:grpSp>
        <p:nvGrpSpPr>
          <p:cNvPr id="45080" name="Group 24"/>
          <p:cNvGrpSpPr>
            <a:grpSpLocks/>
          </p:cNvGrpSpPr>
          <p:nvPr/>
        </p:nvGrpSpPr>
        <p:grpSpPr bwMode="auto">
          <a:xfrm>
            <a:off x="5338763" y="4491038"/>
            <a:ext cx="168275" cy="168275"/>
            <a:chOff x="2928" y="2208"/>
            <a:chExt cx="262" cy="262"/>
          </a:xfrm>
        </p:grpSpPr>
        <p:sp>
          <p:nvSpPr>
            <p:cNvPr id="45081" name="Oval 25"/>
            <p:cNvSpPr>
              <a:spLocks noChangeArrowheads="1"/>
            </p:cNvSpPr>
            <p:nvPr/>
          </p:nvSpPr>
          <p:spPr bwMode="gray">
            <a:xfrm>
              <a:off x="2928" y="2208"/>
              <a:ext cx="262" cy="262"/>
            </a:xfrm>
            <a:prstGeom prst="ellipse">
              <a:avLst/>
            </a:prstGeom>
            <a:gradFill rotWithShape="1">
              <a:gsLst>
                <a:gs pos="0">
                  <a:srgbClr val="223864">
                    <a:gamma/>
                    <a:tint val="28627"/>
                    <a:invGamma/>
                  </a:srgbClr>
                </a:gs>
                <a:gs pos="100000">
                  <a:srgbClr val="223864"/>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en-US"/>
            </a:p>
          </p:txBody>
        </p:sp>
        <p:sp>
          <p:nvSpPr>
            <p:cNvPr id="45082" name="Oval 26"/>
            <p:cNvSpPr>
              <a:spLocks noChangeArrowheads="1"/>
            </p:cNvSpPr>
            <p:nvPr/>
          </p:nvSpPr>
          <p:spPr bwMode="gray">
            <a:xfrm>
              <a:off x="2949" y="2230"/>
              <a:ext cx="218" cy="218"/>
            </a:xfrm>
            <a:prstGeom prst="ellipse">
              <a:avLst/>
            </a:prstGeom>
            <a:gradFill rotWithShape="1">
              <a:gsLst>
                <a:gs pos="0">
                  <a:schemeClr val="folHlink"/>
                </a:gs>
                <a:gs pos="100000">
                  <a:schemeClr val="folHlink">
                    <a:gamma/>
                    <a:tint val="63529"/>
                    <a:invGamma/>
                  </a:schemeClr>
                </a:gs>
              </a:gsLst>
              <a:lin ang="2700000" scaled="1"/>
            </a:gradFill>
            <a:ln w="12700">
              <a:noFill/>
              <a:round/>
              <a:headEnd/>
              <a:tailEnd/>
            </a:ln>
            <a:effectLst/>
          </p:spPr>
          <p:txBody>
            <a:bodyPr wrap="none" anchor="ctr"/>
            <a:lstStyle/>
            <a:p>
              <a:endParaRPr lang="en-US"/>
            </a:p>
          </p:txBody>
        </p:sp>
      </p:grpSp>
      <p:sp>
        <p:nvSpPr>
          <p:cNvPr id="45083" name="Text Box 27"/>
          <p:cNvSpPr txBox="1">
            <a:spLocks noChangeArrowheads="1"/>
          </p:cNvSpPr>
          <p:nvPr/>
        </p:nvSpPr>
        <p:spPr bwMode="gray">
          <a:xfrm>
            <a:off x="1125538" y="4979988"/>
            <a:ext cx="2632075" cy="496887"/>
          </a:xfrm>
          <a:prstGeom prst="rect">
            <a:avLst/>
          </a:prstGeom>
          <a:noFill/>
          <a:ln w="9525" algn="ctr">
            <a:noFill/>
            <a:miter lim="800000"/>
            <a:headEnd/>
            <a:tailEnd/>
          </a:ln>
          <a:effectLst/>
        </p:spPr>
        <p:txBody>
          <a:bodyPr>
            <a:spAutoFit/>
          </a:bodyPr>
          <a:lstStyle/>
          <a:p>
            <a:pPr algn="l">
              <a:lnSpc>
                <a:spcPct val="70000"/>
              </a:lnSpc>
              <a:spcBef>
                <a:spcPct val="50000"/>
              </a:spcBef>
              <a:buFontTx/>
              <a:buChar char="•"/>
            </a:pPr>
            <a:r>
              <a:rPr lang="en-US" sz="1400">
                <a:solidFill>
                  <a:srgbClr val="1C1C1C"/>
                </a:solidFill>
                <a:cs typeface="Arial" charset="0"/>
              </a:rPr>
              <a:t> Description of the contents</a:t>
            </a:r>
          </a:p>
          <a:p>
            <a:pPr algn="l">
              <a:lnSpc>
                <a:spcPct val="70000"/>
              </a:lnSpc>
              <a:spcBef>
                <a:spcPct val="50000"/>
              </a:spcBef>
              <a:buFontTx/>
              <a:buChar char="•"/>
            </a:pPr>
            <a:r>
              <a:rPr lang="en-US" sz="1400">
                <a:solidFill>
                  <a:srgbClr val="1C1C1C"/>
                </a:solidFill>
                <a:cs typeface="Arial" charset="0"/>
              </a:rPr>
              <a:t> Description of the contents</a:t>
            </a:r>
          </a:p>
        </p:txBody>
      </p:sp>
      <p:sp>
        <p:nvSpPr>
          <p:cNvPr id="45084" name="AutoShape 28"/>
          <p:cNvSpPr>
            <a:spLocks noChangeArrowheads="1"/>
          </p:cNvSpPr>
          <p:nvPr/>
        </p:nvSpPr>
        <p:spPr bwMode="gray">
          <a:xfrm>
            <a:off x="1049338" y="3216275"/>
            <a:ext cx="2698750" cy="428625"/>
          </a:xfrm>
          <a:prstGeom prst="roundRect">
            <a:avLst>
              <a:gd name="adj" fmla="val 50000"/>
            </a:avLst>
          </a:prstGeom>
          <a:solidFill>
            <a:schemeClr val="hlink">
              <a:alpha val="50000"/>
            </a:schemeClr>
          </a:solidFill>
          <a:ln w="57150" algn="ctr">
            <a:noFill/>
            <a:round/>
            <a:headEnd/>
            <a:tailEnd/>
          </a:ln>
          <a:effectLst/>
        </p:spPr>
        <p:txBody>
          <a:bodyPr wrap="none" anchor="ctr"/>
          <a:lstStyle/>
          <a:p>
            <a:endParaRPr lang="en-US"/>
          </a:p>
        </p:txBody>
      </p:sp>
      <p:sp>
        <p:nvSpPr>
          <p:cNvPr id="45085" name="AutoShape 29"/>
          <p:cNvSpPr>
            <a:spLocks noChangeArrowheads="1"/>
          </p:cNvSpPr>
          <p:nvPr/>
        </p:nvSpPr>
        <p:spPr bwMode="gray">
          <a:xfrm>
            <a:off x="1049338" y="3800475"/>
            <a:ext cx="2698750" cy="428625"/>
          </a:xfrm>
          <a:prstGeom prst="roundRect">
            <a:avLst>
              <a:gd name="adj" fmla="val 50000"/>
            </a:avLst>
          </a:prstGeom>
          <a:solidFill>
            <a:schemeClr val="hlink">
              <a:alpha val="50000"/>
            </a:schemeClr>
          </a:solidFill>
          <a:ln w="57150" algn="ctr">
            <a:noFill/>
            <a:round/>
            <a:headEnd/>
            <a:tailEnd/>
          </a:ln>
          <a:effectLst/>
        </p:spPr>
        <p:txBody>
          <a:bodyPr wrap="none" anchor="ctr"/>
          <a:lstStyle/>
          <a:p>
            <a:endParaRPr lang="en-US"/>
          </a:p>
        </p:txBody>
      </p:sp>
      <p:sp>
        <p:nvSpPr>
          <p:cNvPr id="45086" name="AutoShape 30"/>
          <p:cNvSpPr>
            <a:spLocks noChangeArrowheads="1"/>
          </p:cNvSpPr>
          <p:nvPr/>
        </p:nvSpPr>
        <p:spPr bwMode="gray">
          <a:xfrm>
            <a:off x="1049338" y="4360863"/>
            <a:ext cx="2698750" cy="428625"/>
          </a:xfrm>
          <a:prstGeom prst="roundRect">
            <a:avLst>
              <a:gd name="adj" fmla="val 50000"/>
            </a:avLst>
          </a:prstGeom>
          <a:solidFill>
            <a:schemeClr val="hlink">
              <a:alpha val="50000"/>
            </a:schemeClr>
          </a:solidFill>
          <a:ln w="57150" algn="ctr">
            <a:noFill/>
            <a:round/>
            <a:headEnd/>
            <a:tailEnd/>
          </a:ln>
          <a:effectLst/>
        </p:spPr>
        <p:txBody>
          <a:bodyPr wrap="none" anchor="ctr"/>
          <a:lstStyle/>
          <a:p>
            <a:endParaRPr lang="en-US"/>
          </a:p>
        </p:txBody>
      </p:sp>
      <p:sp>
        <p:nvSpPr>
          <p:cNvPr id="45087" name="Rectangle 31"/>
          <p:cNvSpPr>
            <a:spLocks noChangeArrowheads="1"/>
          </p:cNvSpPr>
          <p:nvPr/>
        </p:nvSpPr>
        <p:spPr bwMode="gray">
          <a:xfrm>
            <a:off x="1066800" y="3289300"/>
            <a:ext cx="2635250" cy="284163"/>
          </a:xfrm>
          <a:prstGeom prst="rect">
            <a:avLst/>
          </a:prstGeom>
          <a:noFill/>
          <a:ln w="9525" algn="ctr">
            <a:noFill/>
            <a:miter lim="800000"/>
            <a:headEnd/>
            <a:tailEnd/>
          </a:ln>
          <a:effectLst/>
        </p:spPr>
        <p:txBody>
          <a:bodyPr wrap="none">
            <a:spAutoFit/>
          </a:bodyPr>
          <a:lstStyle/>
          <a:p>
            <a:pPr algn="l">
              <a:lnSpc>
                <a:spcPct val="90000"/>
              </a:lnSpc>
              <a:buFont typeface="Wingdings" pitchFamily="2" charset="2"/>
              <a:buChar char="§"/>
            </a:pPr>
            <a:r>
              <a:rPr lang="en-US" sz="1400">
                <a:solidFill>
                  <a:srgbClr val="1C1C1C"/>
                </a:solidFill>
                <a:cs typeface="Arial" charset="0"/>
              </a:rPr>
              <a:t> Description of the business</a:t>
            </a:r>
          </a:p>
        </p:txBody>
      </p:sp>
      <p:sp>
        <p:nvSpPr>
          <p:cNvPr id="45088" name="Rectangle 32"/>
          <p:cNvSpPr>
            <a:spLocks noChangeArrowheads="1"/>
          </p:cNvSpPr>
          <p:nvPr/>
        </p:nvSpPr>
        <p:spPr bwMode="gray">
          <a:xfrm>
            <a:off x="1066800" y="3873500"/>
            <a:ext cx="2635250" cy="284163"/>
          </a:xfrm>
          <a:prstGeom prst="rect">
            <a:avLst/>
          </a:prstGeom>
          <a:noFill/>
          <a:ln w="9525" algn="ctr">
            <a:noFill/>
            <a:miter lim="800000"/>
            <a:headEnd/>
            <a:tailEnd/>
          </a:ln>
          <a:effectLst/>
        </p:spPr>
        <p:txBody>
          <a:bodyPr wrap="none">
            <a:spAutoFit/>
          </a:bodyPr>
          <a:lstStyle/>
          <a:p>
            <a:pPr algn="l">
              <a:lnSpc>
                <a:spcPct val="90000"/>
              </a:lnSpc>
              <a:buFont typeface="Wingdings" pitchFamily="2" charset="2"/>
              <a:buChar char="§"/>
            </a:pPr>
            <a:r>
              <a:rPr lang="en-US" sz="1400">
                <a:solidFill>
                  <a:srgbClr val="1C1C1C"/>
                </a:solidFill>
                <a:cs typeface="Arial" charset="0"/>
              </a:rPr>
              <a:t> Description of the business</a:t>
            </a:r>
          </a:p>
        </p:txBody>
      </p:sp>
      <p:sp>
        <p:nvSpPr>
          <p:cNvPr id="45089" name="Rectangle 33"/>
          <p:cNvSpPr>
            <a:spLocks noChangeArrowheads="1"/>
          </p:cNvSpPr>
          <p:nvPr/>
        </p:nvSpPr>
        <p:spPr bwMode="gray">
          <a:xfrm>
            <a:off x="1066800" y="4432300"/>
            <a:ext cx="2635250" cy="284163"/>
          </a:xfrm>
          <a:prstGeom prst="rect">
            <a:avLst/>
          </a:prstGeom>
          <a:noFill/>
          <a:ln w="9525" algn="ctr">
            <a:noFill/>
            <a:miter lim="800000"/>
            <a:headEnd/>
            <a:tailEnd/>
          </a:ln>
          <a:effectLst/>
        </p:spPr>
        <p:txBody>
          <a:bodyPr wrap="none">
            <a:spAutoFit/>
          </a:bodyPr>
          <a:lstStyle/>
          <a:p>
            <a:pPr algn="l">
              <a:lnSpc>
                <a:spcPct val="90000"/>
              </a:lnSpc>
              <a:buFont typeface="Wingdings" pitchFamily="2" charset="2"/>
              <a:buChar char="§"/>
            </a:pPr>
            <a:r>
              <a:rPr lang="en-US" sz="1400">
                <a:solidFill>
                  <a:srgbClr val="1C1C1C"/>
                </a:solidFill>
                <a:cs typeface="Arial" charset="0"/>
              </a:rPr>
              <a:t> Description of the business</a:t>
            </a:r>
          </a:p>
        </p:txBody>
      </p:sp>
      <p:sp>
        <p:nvSpPr>
          <p:cNvPr id="45090" name="AutoShape 34"/>
          <p:cNvSpPr>
            <a:spLocks noChangeArrowheads="1"/>
          </p:cNvSpPr>
          <p:nvPr/>
        </p:nvSpPr>
        <p:spPr bwMode="blackGray">
          <a:xfrm rot="10793605" flipV="1">
            <a:off x="3810000" y="4140200"/>
            <a:ext cx="1296988" cy="755650"/>
          </a:xfrm>
          <a:prstGeom prst="rightArrow">
            <a:avLst>
              <a:gd name="adj1" fmla="val 46509"/>
              <a:gd name="adj2" fmla="val 37713"/>
            </a:avLst>
          </a:prstGeom>
          <a:gradFill rotWithShape="1">
            <a:gsLst>
              <a:gs pos="0">
                <a:schemeClr val="folHlink">
                  <a:gamma/>
                  <a:tint val="0"/>
                  <a:invGamma/>
                  <a:alpha val="0"/>
                </a:schemeClr>
              </a:gs>
              <a:gs pos="100000">
                <a:schemeClr val="folHlink"/>
              </a:gs>
            </a:gsLst>
            <a:lin ang="0" scaled="1"/>
          </a:gradFill>
          <a:ln w="9525" algn="ctr">
            <a:noFill/>
            <a:miter lim="800000"/>
            <a:headEnd/>
            <a:tailEnd/>
          </a:ln>
          <a:effectLst/>
        </p:spPr>
        <p:txBody>
          <a:bodyPr wrap="none" anchor="ctr"/>
          <a:lstStyle/>
          <a:p>
            <a:endParaRPr lang="en-US"/>
          </a:p>
        </p:txBody>
      </p:sp>
      <p:sp>
        <p:nvSpPr>
          <p:cNvPr id="45091" name="Text Box 9"/>
          <p:cNvSpPr txBox="1">
            <a:spLocks noChangeArrowheads="1"/>
          </p:cNvSpPr>
          <p:nvPr/>
        </p:nvSpPr>
        <p:spPr bwMode="black">
          <a:xfrm>
            <a:off x="914400" y="1600200"/>
            <a:ext cx="5867400" cy="641350"/>
          </a:xfrm>
          <a:prstGeom prst="rect">
            <a:avLst/>
          </a:prstGeom>
          <a:noFill/>
          <a:ln w="9525" algn="ctr">
            <a:noFill/>
            <a:miter lim="800000"/>
            <a:headEnd/>
            <a:tailEnd/>
          </a:ln>
        </p:spPr>
        <p:txBody>
          <a:bodyPr>
            <a:spAutoFit/>
          </a:bodyPr>
          <a:lstStyle/>
          <a:p>
            <a:pPr algn="l" eaLnBrk="0" hangingPunct="0"/>
            <a:r>
              <a:rPr lang="en-US">
                <a:cs typeface="Arial" charset="0"/>
              </a:rPr>
              <a:t>ThemeGallery is a Design Digital Content &amp; Contents mall developed by Guild Design Inc.</a:t>
            </a:r>
          </a:p>
        </p:txBody>
      </p:sp>
      <p:sp>
        <p:nvSpPr>
          <p:cNvPr id="45092" name="Rectangle 36"/>
          <p:cNvSpPr>
            <a:spLocks noChangeArrowheads="1"/>
          </p:cNvSpPr>
          <p:nvPr/>
        </p:nvSpPr>
        <p:spPr bwMode="auto">
          <a:xfrm>
            <a:off x="896938" y="5867400"/>
            <a:ext cx="2816225" cy="336550"/>
          </a:xfrm>
          <a:prstGeom prst="rect">
            <a:avLst/>
          </a:prstGeom>
          <a:noFill/>
          <a:ln w="9525">
            <a:noFill/>
            <a:miter lim="800000"/>
            <a:headEnd/>
            <a:tailEnd/>
          </a:ln>
          <a:effectLst>
            <a:outerShdw dist="35921" dir="2700000" algn="ctr" rotWithShape="0">
              <a:srgbClr val="000000">
                <a:alpha val="50000"/>
              </a:srgbClr>
            </a:outerShdw>
          </a:effectLst>
        </p:spPr>
        <p:txBody>
          <a:bodyPr wrap="none">
            <a:spAutoFit/>
          </a:bodyPr>
          <a:lstStyle/>
          <a:p>
            <a:pPr algn="l"/>
            <a:r>
              <a:rPr lang="en-US" sz="1600">
                <a:cs typeface="Arial" charset="0"/>
              </a:rPr>
              <a:t>Description of the contents</a:t>
            </a:r>
          </a:p>
        </p:txBody>
      </p:sp>
      <p:sp>
        <p:nvSpPr>
          <p:cNvPr id="45093" name="Rectangle 37"/>
          <p:cNvSpPr>
            <a:spLocks noChangeArrowheads="1"/>
          </p:cNvSpPr>
          <p:nvPr/>
        </p:nvSpPr>
        <p:spPr bwMode="auto">
          <a:xfrm>
            <a:off x="5257800" y="5867400"/>
            <a:ext cx="2816225" cy="336550"/>
          </a:xfrm>
          <a:prstGeom prst="rect">
            <a:avLst/>
          </a:prstGeom>
          <a:noFill/>
          <a:ln w="9525">
            <a:noFill/>
            <a:miter lim="800000"/>
            <a:headEnd/>
            <a:tailEnd/>
          </a:ln>
          <a:effectLst>
            <a:outerShdw dist="35921" dir="2700000" algn="ctr" rotWithShape="0">
              <a:srgbClr val="000000">
                <a:alpha val="50000"/>
              </a:srgbClr>
            </a:outerShdw>
          </a:effectLst>
        </p:spPr>
        <p:txBody>
          <a:bodyPr wrap="none">
            <a:spAutoFit/>
          </a:bodyPr>
          <a:lstStyle/>
          <a:p>
            <a:pPr algn="l"/>
            <a:r>
              <a:rPr lang="en-US" sz="1600">
                <a:cs typeface="Arial" charset="0"/>
              </a:rPr>
              <a:t>Description of the contents</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Click to edit title style</a:t>
            </a:r>
          </a:p>
        </p:txBody>
      </p:sp>
      <p:sp>
        <p:nvSpPr>
          <p:cNvPr id="48131" name="Oval 3"/>
          <p:cNvSpPr>
            <a:spLocks noChangeArrowheads="1"/>
          </p:cNvSpPr>
          <p:nvPr/>
        </p:nvSpPr>
        <p:spPr bwMode="invGray">
          <a:xfrm>
            <a:off x="2630488" y="2038350"/>
            <a:ext cx="3895725" cy="3895725"/>
          </a:xfrm>
          <a:prstGeom prst="ellipse">
            <a:avLst/>
          </a:prstGeom>
          <a:solidFill>
            <a:srgbClr val="808080">
              <a:alpha val="20000"/>
            </a:srgbClr>
          </a:solidFill>
          <a:ln w="9525">
            <a:noFill/>
            <a:round/>
            <a:headEnd/>
            <a:tailEnd/>
          </a:ln>
          <a:effectLst/>
        </p:spPr>
        <p:txBody>
          <a:bodyPr wrap="none" anchor="ctr"/>
          <a:lstStyle/>
          <a:p>
            <a:endParaRPr lang="en-US"/>
          </a:p>
        </p:txBody>
      </p:sp>
      <p:grpSp>
        <p:nvGrpSpPr>
          <p:cNvPr id="48132" name="Group 4"/>
          <p:cNvGrpSpPr>
            <a:grpSpLocks/>
          </p:cNvGrpSpPr>
          <p:nvPr/>
        </p:nvGrpSpPr>
        <p:grpSpPr bwMode="auto">
          <a:xfrm>
            <a:off x="3197225" y="2636838"/>
            <a:ext cx="2787650" cy="2778125"/>
            <a:chOff x="1464" y="1056"/>
            <a:chExt cx="2856" cy="2847"/>
          </a:xfrm>
        </p:grpSpPr>
        <p:sp>
          <p:nvSpPr>
            <p:cNvPr id="48133" name="Line 5"/>
            <p:cNvSpPr>
              <a:spLocks noChangeShapeType="1"/>
            </p:cNvSpPr>
            <p:nvPr/>
          </p:nvSpPr>
          <p:spPr bwMode="invGray">
            <a:xfrm>
              <a:off x="1488" y="1056"/>
              <a:ext cx="2829" cy="2847"/>
            </a:xfrm>
            <a:prstGeom prst="line">
              <a:avLst/>
            </a:prstGeom>
            <a:noFill/>
            <a:ln w="19050" cap="rnd">
              <a:solidFill>
                <a:srgbClr val="FFFFFF"/>
              </a:solidFill>
              <a:prstDash val="sysDot"/>
              <a:round/>
              <a:headEnd/>
              <a:tailEnd/>
            </a:ln>
            <a:effectLst/>
          </p:spPr>
          <p:txBody>
            <a:bodyPr/>
            <a:lstStyle/>
            <a:p>
              <a:endParaRPr lang="en-US"/>
            </a:p>
          </p:txBody>
        </p:sp>
        <p:sp>
          <p:nvSpPr>
            <p:cNvPr id="48134" name="Line 6"/>
            <p:cNvSpPr>
              <a:spLocks noChangeShapeType="1"/>
            </p:cNvSpPr>
            <p:nvPr/>
          </p:nvSpPr>
          <p:spPr bwMode="invGray">
            <a:xfrm flipH="1">
              <a:off x="1464" y="1056"/>
              <a:ext cx="2856" cy="2847"/>
            </a:xfrm>
            <a:prstGeom prst="line">
              <a:avLst/>
            </a:prstGeom>
            <a:noFill/>
            <a:ln w="19050" cap="rnd">
              <a:solidFill>
                <a:srgbClr val="FFFFFF"/>
              </a:solidFill>
              <a:prstDash val="sysDot"/>
              <a:round/>
              <a:headEnd/>
              <a:tailEnd/>
            </a:ln>
            <a:effectLst/>
          </p:spPr>
          <p:txBody>
            <a:bodyPr/>
            <a:lstStyle/>
            <a:p>
              <a:endParaRPr lang="en-US"/>
            </a:p>
          </p:txBody>
        </p:sp>
      </p:grpSp>
      <p:sp>
        <p:nvSpPr>
          <p:cNvPr id="48135" name="AutoShape 7"/>
          <p:cNvSpPr>
            <a:spLocks noChangeArrowheads="1"/>
          </p:cNvSpPr>
          <p:nvPr/>
        </p:nvSpPr>
        <p:spPr bwMode="black">
          <a:xfrm>
            <a:off x="2579688" y="5813425"/>
            <a:ext cx="1695450" cy="433388"/>
          </a:xfrm>
          <a:prstGeom prst="roundRect">
            <a:avLst>
              <a:gd name="adj" fmla="val 18481"/>
            </a:avLst>
          </a:prstGeom>
          <a:noFill/>
          <a:ln w="9525" algn="ctr">
            <a:noFill/>
            <a:round/>
            <a:headEnd/>
            <a:tailEnd/>
          </a:ln>
          <a:effectLst/>
        </p:spPr>
        <p:txBody>
          <a:bodyPr>
            <a:spAutoFit/>
          </a:bodyPr>
          <a:lstStyle/>
          <a:p>
            <a:pPr algn="ctr" eaLnBrk="0" hangingPunct="0"/>
            <a:r>
              <a:rPr lang="en-US" sz="2000"/>
              <a:t>Title in here</a:t>
            </a:r>
          </a:p>
        </p:txBody>
      </p:sp>
      <p:sp>
        <p:nvSpPr>
          <p:cNvPr id="48136" name="AutoShape 8"/>
          <p:cNvSpPr>
            <a:spLocks noChangeArrowheads="1"/>
          </p:cNvSpPr>
          <p:nvPr/>
        </p:nvSpPr>
        <p:spPr bwMode="black">
          <a:xfrm>
            <a:off x="6813550" y="3843338"/>
            <a:ext cx="1860550" cy="433387"/>
          </a:xfrm>
          <a:prstGeom prst="roundRect">
            <a:avLst>
              <a:gd name="adj" fmla="val 18481"/>
            </a:avLst>
          </a:prstGeom>
          <a:noFill/>
          <a:ln w="9525" algn="ctr">
            <a:noFill/>
            <a:round/>
            <a:headEnd/>
            <a:tailEnd/>
          </a:ln>
          <a:effectLst/>
        </p:spPr>
        <p:txBody>
          <a:bodyPr>
            <a:spAutoFit/>
          </a:bodyPr>
          <a:lstStyle/>
          <a:p>
            <a:pPr algn="l" eaLnBrk="0" hangingPunct="0"/>
            <a:r>
              <a:rPr lang="en-US" sz="2000"/>
              <a:t>Title in here</a:t>
            </a:r>
          </a:p>
        </p:txBody>
      </p:sp>
      <p:sp>
        <p:nvSpPr>
          <p:cNvPr id="48137" name="AutoShape 9"/>
          <p:cNvSpPr>
            <a:spLocks noChangeArrowheads="1"/>
          </p:cNvSpPr>
          <p:nvPr/>
        </p:nvSpPr>
        <p:spPr bwMode="black">
          <a:xfrm>
            <a:off x="338138" y="3800475"/>
            <a:ext cx="1947862" cy="433388"/>
          </a:xfrm>
          <a:prstGeom prst="roundRect">
            <a:avLst>
              <a:gd name="adj" fmla="val 18481"/>
            </a:avLst>
          </a:prstGeom>
          <a:noFill/>
          <a:ln w="9525" algn="ctr">
            <a:noFill/>
            <a:round/>
            <a:headEnd/>
            <a:tailEnd/>
          </a:ln>
          <a:effectLst/>
        </p:spPr>
        <p:txBody>
          <a:bodyPr>
            <a:spAutoFit/>
          </a:bodyPr>
          <a:lstStyle/>
          <a:p>
            <a:pPr eaLnBrk="0" hangingPunct="0"/>
            <a:r>
              <a:rPr lang="en-US" sz="2000"/>
              <a:t>Title in here</a:t>
            </a:r>
          </a:p>
        </p:txBody>
      </p:sp>
      <p:sp>
        <p:nvSpPr>
          <p:cNvPr id="48138" name="Rectangle 10"/>
          <p:cNvSpPr>
            <a:spLocks noChangeArrowheads="1"/>
          </p:cNvSpPr>
          <p:nvPr/>
        </p:nvSpPr>
        <p:spPr bwMode="black">
          <a:xfrm>
            <a:off x="4838700" y="1708150"/>
            <a:ext cx="1606550" cy="396875"/>
          </a:xfrm>
          <a:prstGeom prst="rect">
            <a:avLst/>
          </a:prstGeom>
          <a:noFill/>
          <a:ln w="9525">
            <a:noFill/>
            <a:miter lim="800000"/>
            <a:headEnd/>
            <a:tailEnd/>
          </a:ln>
          <a:effectLst/>
        </p:spPr>
        <p:txBody>
          <a:bodyPr wrap="none">
            <a:spAutoFit/>
          </a:bodyPr>
          <a:lstStyle/>
          <a:p>
            <a:pPr algn="l"/>
            <a:r>
              <a:rPr lang="en-US" sz="2000"/>
              <a:t>Title in here</a:t>
            </a:r>
          </a:p>
        </p:txBody>
      </p:sp>
      <p:grpSp>
        <p:nvGrpSpPr>
          <p:cNvPr id="48139" name="Group 11"/>
          <p:cNvGrpSpPr>
            <a:grpSpLocks/>
          </p:cNvGrpSpPr>
          <p:nvPr/>
        </p:nvGrpSpPr>
        <p:grpSpPr bwMode="auto">
          <a:xfrm>
            <a:off x="3309938" y="2747963"/>
            <a:ext cx="2489200" cy="2489200"/>
            <a:chOff x="144" y="384"/>
            <a:chExt cx="2080" cy="2081"/>
          </a:xfrm>
        </p:grpSpPr>
        <p:sp>
          <p:nvSpPr>
            <p:cNvPr id="48140" name="Oval 12"/>
            <p:cNvSpPr>
              <a:spLocks noChangeArrowheads="1"/>
            </p:cNvSpPr>
            <p:nvPr/>
          </p:nvSpPr>
          <p:spPr bwMode="gray">
            <a:xfrm>
              <a:off x="144" y="384"/>
              <a:ext cx="2080" cy="2081"/>
            </a:xfrm>
            <a:prstGeom prst="ellipse">
              <a:avLst/>
            </a:prstGeom>
            <a:solidFill>
              <a:srgbClr val="336699"/>
            </a:solidFill>
            <a:ln w="9525">
              <a:noFill/>
              <a:round/>
              <a:headEnd/>
              <a:tailEnd/>
            </a:ln>
            <a:effectLst/>
          </p:spPr>
          <p:txBody>
            <a:bodyPr wrap="none" anchor="ctr"/>
            <a:lstStyle/>
            <a:p>
              <a:endParaRPr lang="en-US"/>
            </a:p>
          </p:txBody>
        </p:sp>
        <p:pic>
          <p:nvPicPr>
            <p:cNvPr id="48141" name="Picture 13" descr="Picture2"/>
            <p:cNvPicPr>
              <a:picLocks noChangeAspect="1" noChangeArrowheads="1"/>
            </p:cNvPicPr>
            <p:nvPr/>
          </p:nvPicPr>
          <p:blipFill>
            <a:blip r:embed="rId2"/>
            <a:srcRect/>
            <a:stretch>
              <a:fillRect/>
            </a:stretch>
          </p:blipFill>
          <p:spPr bwMode="gray">
            <a:xfrm>
              <a:off x="227" y="392"/>
              <a:ext cx="1918" cy="1011"/>
            </a:xfrm>
            <a:prstGeom prst="rect">
              <a:avLst/>
            </a:prstGeom>
            <a:noFill/>
          </p:spPr>
        </p:pic>
        <p:pic>
          <p:nvPicPr>
            <p:cNvPr id="48142" name="Picture 14" descr="Picture2"/>
            <p:cNvPicPr>
              <a:picLocks noChangeAspect="1" noChangeArrowheads="1"/>
            </p:cNvPicPr>
            <p:nvPr/>
          </p:nvPicPr>
          <p:blipFill>
            <a:blip r:embed="rId2"/>
            <a:srcRect/>
            <a:stretch>
              <a:fillRect/>
            </a:stretch>
          </p:blipFill>
          <p:spPr bwMode="gray">
            <a:xfrm flipV="1">
              <a:off x="228" y="1437"/>
              <a:ext cx="1918" cy="1011"/>
            </a:xfrm>
            <a:prstGeom prst="rect">
              <a:avLst/>
            </a:prstGeom>
            <a:noFill/>
          </p:spPr>
        </p:pic>
      </p:grpSp>
      <p:sp>
        <p:nvSpPr>
          <p:cNvPr id="48143" name="Text Box 15"/>
          <p:cNvSpPr txBox="1">
            <a:spLocks noChangeArrowheads="1"/>
          </p:cNvSpPr>
          <p:nvPr/>
        </p:nvSpPr>
        <p:spPr bwMode="gray">
          <a:xfrm>
            <a:off x="3689350" y="3579813"/>
            <a:ext cx="1736725" cy="1006475"/>
          </a:xfrm>
          <a:prstGeom prst="rect">
            <a:avLst/>
          </a:prstGeom>
          <a:noFill/>
          <a:ln w="9525" algn="ctr">
            <a:noFill/>
            <a:miter lim="800000"/>
            <a:headEnd/>
            <a:tailEnd/>
          </a:ln>
          <a:effectLst/>
        </p:spPr>
        <p:txBody>
          <a:bodyPr>
            <a:spAutoFit/>
          </a:bodyPr>
          <a:lstStyle/>
          <a:p>
            <a:pPr algn="ctr">
              <a:spcBef>
                <a:spcPct val="50000"/>
              </a:spcBef>
            </a:pPr>
            <a:r>
              <a:rPr lang="en-US" sz="2000">
                <a:solidFill>
                  <a:srgbClr val="FFFFFF"/>
                </a:solidFill>
              </a:rPr>
              <a:t>Description of the contents</a:t>
            </a:r>
          </a:p>
        </p:txBody>
      </p:sp>
      <p:sp>
        <p:nvSpPr>
          <p:cNvPr id="48144" name="AutoShape 16"/>
          <p:cNvSpPr>
            <a:spLocks noChangeArrowheads="1"/>
          </p:cNvSpPr>
          <p:nvPr/>
        </p:nvSpPr>
        <p:spPr bwMode="ltGray">
          <a:xfrm>
            <a:off x="4322763" y="2333625"/>
            <a:ext cx="444500" cy="325438"/>
          </a:xfrm>
          <a:prstGeom prst="upArrow">
            <a:avLst>
              <a:gd name="adj1" fmla="val 57861"/>
              <a:gd name="adj2" fmla="val 59514"/>
            </a:avLst>
          </a:prstGeom>
          <a:solidFill>
            <a:schemeClr val="accent2"/>
          </a:solidFill>
          <a:ln w="12700">
            <a:noFill/>
            <a:miter lim="800000"/>
            <a:headEnd/>
            <a:tailEnd/>
          </a:ln>
          <a:effectLst>
            <a:outerShdw dist="53882" dir="2700000" algn="ctr" rotWithShape="0">
              <a:schemeClr val="bg2">
                <a:alpha val="50000"/>
              </a:schemeClr>
            </a:outerShdw>
          </a:effectLst>
        </p:spPr>
        <p:txBody>
          <a:bodyPr wrap="none" anchor="ctr"/>
          <a:lstStyle/>
          <a:p>
            <a:endParaRPr lang="en-US"/>
          </a:p>
        </p:txBody>
      </p:sp>
      <p:sp>
        <p:nvSpPr>
          <p:cNvPr id="48145" name="AutoShape 17"/>
          <p:cNvSpPr>
            <a:spLocks noChangeArrowheads="1"/>
          </p:cNvSpPr>
          <p:nvPr/>
        </p:nvSpPr>
        <p:spPr bwMode="gray">
          <a:xfrm>
            <a:off x="5856288" y="3814763"/>
            <a:ext cx="371475" cy="446087"/>
          </a:xfrm>
          <a:prstGeom prst="rightArrow">
            <a:avLst>
              <a:gd name="adj1" fmla="val 54861"/>
              <a:gd name="adj2" fmla="val 59167"/>
            </a:avLst>
          </a:prstGeom>
          <a:solidFill>
            <a:schemeClr val="hlink"/>
          </a:solidFill>
          <a:ln w="12700">
            <a:noFill/>
            <a:miter lim="800000"/>
            <a:headEnd/>
            <a:tailEnd/>
          </a:ln>
          <a:effectLst>
            <a:outerShdw dist="35921" dir="2700000" algn="ctr" rotWithShape="0">
              <a:schemeClr val="bg2">
                <a:alpha val="50000"/>
              </a:schemeClr>
            </a:outerShdw>
          </a:effectLst>
        </p:spPr>
        <p:txBody>
          <a:bodyPr wrap="none" anchor="ctr"/>
          <a:lstStyle/>
          <a:p>
            <a:endParaRPr lang="en-US"/>
          </a:p>
        </p:txBody>
      </p:sp>
      <p:sp>
        <p:nvSpPr>
          <p:cNvPr id="48146" name="AutoShape 18"/>
          <p:cNvSpPr>
            <a:spLocks noChangeArrowheads="1"/>
          </p:cNvSpPr>
          <p:nvPr/>
        </p:nvSpPr>
        <p:spPr bwMode="invGray">
          <a:xfrm>
            <a:off x="4322763" y="5303838"/>
            <a:ext cx="465137" cy="368300"/>
          </a:xfrm>
          <a:prstGeom prst="downArrow">
            <a:avLst>
              <a:gd name="adj1" fmla="val 50167"/>
              <a:gd name="adj2" fmla="val 58051"/>
            </a:avLst>
          </a:prstGeom>
          <a:solidFill>
            <a:schemeClr val="folHlink"/>
          </a:solidFill>
          <a:ln w="12700">
            <a:noFill/>
            <a:miter lim="800000"/>
            <a:headEnd/>
            <a:tailEnd/>
          </a:ln>
          <a:effectLst>
            <a:outerShdw dist="35921" dir="2700000" algn="ctr" rotWithShape="0">
              <a:schemeClr val="bg2">
                <a:alpha val="50000"/>
              </a:schemeClr>
            </a:outerShdw>
          </a:effectLst>
        </p:spPr>
        <p:txBody>
          <a:bodyPr wrap="none" anchor="ctr"/>
          <a:lstStyle/>
          <a:p>
            <a:endParaRPr lang="en-US"/>
          </a:p>
        </p:txBody>
      </p:sp>
      <p:sp>
        <p:nvSpPr>
          <p:cNvPr id="48147" name="AutoShape 19"/>
          <p:cNvSpPr>
            <a:spLocks noChangeArrowheads="1"/>
          </p:cNvSpPr>
          <p:nvPr/>
        </p:nvSpPr>
        <p:spPr bwMode="invGray">
          <a:xfrm>
            <a:off x="2881313" y="3822700"/>
            <a:ext cx="374650" cy="439738"/>
          </a:xfrm>
          <a:prstGeom prst="leftArrow">
            <a:avLst>
              <a:gd name="adj1" fmla="val 50000"/>
              <a:gd name="adj2" fmla="val 53815"/>
            </a:avLst>
          </a:prstGeom>
          <a:solidFill>
            <a:schemeClr val="accent1"/>
          </a:solidFill>
          <a:ln w="12700">
            <a:noFill/>
            <a:miter lim="800000"/>
            <a:headEnd/>
            <a:tailEnd/>
          </a:ln>
          <a:effectLst>
            <a:outerShdw dist="35921" dir="2700000" algn="ctr" rotWithShape="0">
              <a:schemeClr val="bg2">
                <a:alpha val="50000"/>
              </a:schemeClr>
            </a:outerShdw>
          </a:effectLst>
        </p:spPr>
        <p:txBody>
          <a:bodyPr wrap="none" anchor="ctr"/>
          <a:lstStyle/>
          <a:p>
            <a:endParaRPr lang="en-US"/>
          </a:p>
        </p:txBody>
      </p:sp>
      <p:grpSp>
        <p:nvGrpSpPr>
          <p:cNvPr id="48148" name="Group 20"/>
          <p:cNvGrpSpPr>
            <a:grpSpLocks/>
          </p:cNvGrpSpPr>
          <p:nvPr/>
        </p:nvGrpSpPr>
        <p:grpSpPr bwMode="auto">
          <a:xfrm>
            <a:off x="2308225" y="3779838"/>
            <a:ext cx="542925" cy="542925"/>
            <a:chOff x="3745" y="1818"/>
            <a:chExt cx="382" cy="382"/>
          </a:xfrm>
        </p:grpSpPr>
        <p:sp>
          <p:nvSpPr>
            <p:cNvPr id="48149" name="Oval 21"/>
            <p:cNvSpPr>
              <a:spLocks noChangeArrowheads="1"/>
            </p:cNvSpPr>
            <p:nvPr/>
          </p:nvSpPr>
          <p:spPr bwMode="gray">
            <a:xfrm>
              <a:off x="3745" y="1818"/>
              <a:ext cx="382" cy="382"/>
            </a:xfrm>
            <a:prstGeom prst="ellipse">
              <a:avLst/>
            </a:prstGeom>
            <a:gradFill rotWithShape="1">
              <a:gsLst>
                <a:gs pos="0">
                  <a:schemeClr val="accent1">
                    <a:gamma/>
                    <a:tint val="10196"/>
                    <a:invGamma/>
                  </a:schemeClr>
                </a:gs>
                <a:gs pos="50000">
                  <a:schemeClr val="accent1"/>
                </a:gs>
                <a:gs pos="100000">
                  <a:schemeClr val="accent1">
                    <a:gamma/>
                    <a:tint val="10196"/>
                    <a:invGamma/>
                  </a:schemeClr>
                </a:gs>
              </a:gsLst>
              <a:lin ang="5400000" scaled="1"/>
            </a:gradFill>
            <a:ln w="6350">
              <a:solidFill>
                <a:schemeClr val="accent1"/>
              </a:solidFill>
              <a:round/>
              <a:headEnd/>
              <a:tailEnd/>
            </a:ln>
            <a:effectLst>
              <a:outerShdw dist="38100" dir="5400000" algn="ctr" rotWithShape="0">
                <a:schemeClr val="bg2"/>
              </a:outerShdw>
            </a:effectLst>
          </p:spPr>
          <p:txBody>
            <a:bodyPr wrap="none" anchor="ctr"/>
            <a:lstStyle/>
            <a:p>
              <a:endParaRPr lang="en-US"/>
            </a:p>
          </p:txBody>
        </p:sp>
        <p:sp>
          <p:nvSpPr>
            <p:cNvPr id="48150" name="Oval 22"/>
            <p:cNvSpPr>
              <a:spLocks noChangeArrowheads="1"/>
            </p:cNvSpPr>
            <p:nvPr/>
          </p:nvSpPr>
          <p:spPr bwMode="gray">
            <a:xfrm>
              <a:off x="3756" y="1829"/>
              <a:ext cx="358" cy="360"/>
            </a:xfrm>
            <a:prstGeom prst="ellipse">
              <a:avLst/>
            </a:prstGeom>
            <a:gradFill rotWithShape="1">
              <a:gsLst>
                <a:gs pos="0">
                  <a:schemeClr val="accent1"/>
                </a:gs>
                <a:gs pos="50000">
                  <a:schemeClr val="accent1">
                    <a:gamma/>
                    <a:shade val="79216"/>
                    <a:invGamma/>
                  </a:schemeClr>
                </a:gs>
                <a:gs pos="100000">
                  <a:schemeClr val="accent1"/>
                </a:gs>
              </a:gsLst>
              <a:lin ang="5400000" scaled="1"/>
            </a:gradFill>
            <a:ln w="9525">
              <a:solidFill>
                <a:schemeClr val="accent1">
                  <a:alpha val="20000"/>
                </a:schemeClr>
              </a:solidFill>
              <a:round/>
              <a:headEnd/>
              <a:tailEnd/>
            </a:ln>
            <a:effectLst/>
          </p:spPr>
          <p:txBody>
            <a:bodyPr wrap="none" anchor="ctr"/>
            <a:lstStyle/>
            <a:p>
              <a:endParaRPr lang="en-US"/>
            </a:p>
          </p:txBody>
        </p:sp>
      </p:grpSp>
      <p:grpSp>
        <p:nvGrpSpPr>
          <p:cNvPr id="48151" name="Group 23"/>
          <p:cNvGrpSpPr>
            <a:grpSpLocks/>
          </p:cNvGrpSpPr>
          <p:nvPr/>
        </p:nvGrpSpPr>
        <p:grpSpPr bwMode="auto">
          <a:xfrm>
            <a:off x="6310313" y="3779838"/>
            <a:ext cx="542925" cy="542925"/>
            <a:chOff x="3745" y="1818"/>
            <a:chExt cx="382" cy="382"/>
          </a:xfrm>
        </p:grpSpPr>
        <p:sp>
          <p:nvSpPr>
            <p:cNvPr id="48152" name="Oval 24"/>
            <p:cNvSpPr>
              <a:spLocks noChangeArrowheads="1"/>
            </p:cNvSpPr>
            <p:nvPr/>
          </p:nvSpPr>
          <p:spPr bwMode="gray">
            <a:xfrm>
              <a:off x="3745" y="1818"/>
              <a:ext cx="382" cy="382"/>
            </a:xfrm>
            <a:prstGeom prst="ellipse">
              <a:avLst/>
            </a:prstGeom>
            <a:gradFill rotWithShape="1">
              <a:gsLst>
                <a:gs pos="0">
                  <a:schemeClr val="hlink">
                    <a:gamma/>
                    <a:tint val="10196"/>
                    <a:invGamma/>
                  </a:schemeClr>
                </a:gs>
                <a:gs pos="50000">
                  <a:schemeClr val="hlink"/>
                </a:gs>
                <a:gs pos="100000">
                  <a:schemeClr val="hlink">
                    <a:gamma/>
                    <a:tint val="10196"/>
                    <a:invGamma/>
                  </a:schemeClr>
                </a:gs>
              </a:gsLst>
              <a:lin ang="5400000" scaled="1"/>
            </a:gradFill>
            <a:ln w="6350">
              <a:solidFill>
                <a:schemeClr val="hlink"/>
              </a:solidFill>
              <a:round/>
              <a:headEnd/>
              <a:tailEnd/>
            </a:ln>
            <a:effectLst>
              <a:outerShdw dist="38100" dir="5400000" algn="ctr" rotWithShape="0">
                <a:srgbClr val="5F5F5F"/>
              </a:outerShdw>
            </a:effectLst>
          </p:spPr>
          <p:txBody>
            <a:bodyPr wrap="none" anchor="ctr"/>
            <a:lstStyle/>
            <a:p>
              <a:endParaRPr lang="en-US"/>
            </a:p>
          </p:txBody>
        </p:sp>
        <p:sp>
          <p:nvSpPr>
            <p:cNvPr id="48153" name="Oval 25"/>
            <p:cNvSpPr>
              <a:spLocks noChangeArrowheads="1"/>
            </p:cNvSpPr>
            <p:nvPr/>
          </p:nvSpPr>
          <p:spPr bwMode="gray">
            <a:xfrm>
              <a:off x="3756" y="1829"/>
              <a:ext cx="358" cy="360"/>
            </a:xfrm>
            <a:prstGeom prst="ellipse">
              <a:avLst/>
            </a:prstGeom>
            <a:gradFill rotWithShape="1">
              <a:gsLst>
                <a:gs pos="0">
                  <a:schemeClr val="hlink"/>
                </a:gs>
                <a:gs pos="50000">
                  <a:schemeClr val="hlink">
                    <a:gamma/>
                    <a:shade val="79216"/>
                    <a:invGamma/>
                  </a:schemeClr>
                </a:gs>
                <a:gs pos="100000">
                  <a:schemeClr val="hlink"/>
                </a:gs>
              </a:gsLst>
              <a:lin ang="5400000" scaled="1"/>
            </a:gradFill>
            <a:ln w="9525">
              <a:solidFill>
                <a:schemeClr val="hlink">
                  <a:alpha val="20000"/>
                </a:schemeClr>
              </a:solidFill>
              <a:round/>
              <a:headEnd/>
              <a:tailEnd/>
            </a:ln>
            <a:effectLst/>
          </p:spPr>
          <p:txBody>
            <a:bodyPr wrap="none" anchor="ctr"/>
            <a:lstStyle/>
            <a:p>
              <a:endParaRPr lang="en-US"/>
            </a:p>
          </p:txBody>
        </p:sp>
      </p:grpSp>
      <p:grpSp>
        <p:nvGrpSpPr>
          <p:cNvPr id="48154" name="Group 26"/>
          <p:cNvGrpSpPr>
            <a:grpSpLocks/>
          </p:cNvGrpSpPr>
          <p:nvPr/>
        </p:nvGrpSpPr>
        <p:grpSpPr bwMode="auto">
          <a:xfrm>
            <a:off x="4291013" y="5781675"/>
            <a:ext cx="542925" cy="542925"/>
            <a:chOff x="3745" y="1818"/>
            <a:chExt cx="382" cy="382"/>
          </a:xfrm>
        </p:grpSpPr>
        <p:sp>
          <p:nvSpPr>
            <p:cNvPr id="48155" name="Oval 27"/>
            <p:cNvSpPr>
              <a:spLocks noChangeArrowheads="1"/>
            </p:cNvSpPr>
            <p:nvPr/>
          </p:nvSpPr>
          <p:spPr bwMode="gray">
            <a:xfrm>
              <a:off x="3745" y="1818"/>
              <a:ext cx="382" cy="382"/>
            </a:xfrm>
            <a:prstGeom prst="ellipse">
              <a:avLst/>
            </a:prstGeom>
            <a:gradFill rotWithShape="1">
              <a:gsLst>
                <a:gs pos="0">
                  <a:schemeClr val="folHlink">
                    <a:gamma/>
                    <a:tint val="10196"/>
                    <a:invGamma/>
                  </a:schemeClr>
                </a:gs>
                <a:gs pos="50000">
                  <a:schemeClr val="folHlink"/>
                </a:gs>
                <a:gs pos="100000">
                  <a:schemeClr val="folHlink">
                    <a:gamma/>
                    <a:tint val="10196"/>
                    <a:invGamma/>
                  </a:schemeClr>
                </a:gs>
              </a:gsLst>
              <a:lin ang="5400000" scaled="1"/>
            </a:gradFill>
            <a:ln w="6350">
              <a:solidFill>
                <a:schemeClr val="folHlink"/>
              </a:solidFill>
              <a:round/>
              <a:headEnd/>
              <a:tailEnd/>
            </a:ln>
            <a:effectLst>
              <a:outerShdw dist="38100" dir="5400000" algn="ctr" rotWithShape="0">
                <a:srgbClr val="5F5F5F"/>
              </a:outerShdw>
            </a:effectLst>
          </p:spPr>
          <p:txBody>
            <a:bodyPr wrap="none" anchor="ctr"/>
            <a:lstStyle/>
            <a:p>
              <a:endParaRPr lang="en-US"/>
            </a:p>
          </p:txBody>
        </p:sp>
        <p:sp>
          <p:nvSpPr>
            <p:cNvPr id="48156" name="Oval 28"/>
            <p:cNvSpPr>
              <a:spLocks noChangeArrowheads="1"/>
            </p:cNvSpPr>
            <p:nvPr/>
          </p:nvSpPr>
          <p:spPr bwMode="gray">
            <a:xfrm>
              <a:off x="3756" y="1829"/>
              <a:ext cx="358" cy="360"/>
            </a:xfrm>
            <a:prstGeom prst="ellipse">
              <a:avLst/>
            </a:prstGeom>
            <a:gradFill rotWithShape="1">
              <a:gsLst>
                <a:gs pos="0">
                  <a:schemeClr val="folHlink"/>
                </a:gs>
                <a:gs pos="50000">
                  <a:schemeClr val="folHlink">
                    <a:gamma/>
                    <a:shade val="79216"/>
                    <a:invGamma/>
                  </a:schemeClr>
                </a:gs>
                <a:gs pos="100000">
                  <a:schemeClr val="folHlink"/>
                </a:gs>
              </a:gsLst>
              <a:lin ang="5400000" scaled="1"/>
            </a:gradFill>
            <a:ln w="9525">
              <a:solidFill>
                <a:schemeClr val="folHlink">
                  <a:alpha val="20000"/>
                </a:schemeClr>
              </a:solidFill>
              <a:round/>
              <a:headEnd/>
              <a:tailEnd/>
            </a:ln>
            <a:effectLst/>
          </p:spPr>
          <p:txBody>
            <a:bodyPr wrap="none" anchor="ctr"/>
            <a:lstStyle/>
            <a:p>
              <a:endParaRPr lang="en-US"/>
            </a:p>
          </p:txBody>
        </p:sp>
      </p:grpSp>
      <p:grpSp>
        <p:nvGrpSpPr>
          <p:cNvPr id="48157" name="Group 29"/>
          <p:cNvGrpSpPr>
            <a:grpSpLocks/>
          </p:cNvGrpSpPr>
          <p:nvPr/>
        </p:nvGrpSpPr>
        <p:grpSpPr bwMode="auto">
          <a:xfrm>
            <a:off x="4268788" y="1660525"/>
            <a:ext cx="542925" cy="542925"/>
            <a:chOff x="3745" y="1818"/>
            <a:chExt cx="382" cy="382"/>
          </a:xfrm>
        </p:grpSpPr>
        <p:sp>
          <p:nvSpPr>
            <p:cNvPr id="48158" name="Oval 30"/>
            <p:cNvSpPr>
              <a:spLocks noChangeArrowheads="1"/>
            </p:cNvSpPr>
            <p:nvPr/>
          </p:nvSpPr>
          <p:spPr bwMode="ltGray">
            <a:xfrm>
              <a:off x="3745" y="1818"/>
              <a:ext cx="382" cy="382"/>
            </a:xfrm>
            <a:prstGeom prst="ellipse">
              <a:avLst/>
            </a:prstGeom>
            <a:gradFill rotWithShape="1">
              <a:gsLst>
                <a:gs pos="0">
                  <a:schemeClr val="accent2">
                    <a:gamma/>
                    <a:tint val="10196"/>
                    <a:invGamma/>
                  </a:schemeClr>
                </a:gs>
                <a:gs pos="50000">
                  <a:schemeClr val="accent2"/>
                </a:gs>
                <a:gs pos="100000">
                  <a:schemeClr val="accent2">
                    <a:gamma/>
                    <a:tint val="10196"/>
                    <a:invGamma/>
                  </a:schemeClr>
                </a:gs>
              </a:gsLst>
              <a:lin ang="5400000" scaled="1"/>
            </a:gradFill>
            <a:ln w="6350">
              <a:solidFill>
                <a:schemeClr val="accent2"/>
              </a:solidFill>
              <a:round/>
              <a:headEnd/>
              <a:tailEnd/>
            </a:ln>
            <a:effectLst>
              <a:outerShdw dist="38100" dir="5400000" algn="ctr" rotWithShape="0">
                <a:srgbClr val="5F5F5F"/>
              </a:outerShdw>
            </a:effectLst>
          </p:spPr>
          <p:txBody>
            <a:bodyPr wrap="none" anchor="ctr"/>
            <a:lstStyle/>
            <a:p>
              <a:endParaRPr lang="en-US"/>
            </a:p>
          </p:txBody>
        </p:sp>
        <p:sp>
          <p:nvSpPr>
            <p:cNvPr id="48159" name="Oval 31"/>
            <p:cNvSpPr>
              <a:spLocks noChangeArrowheads="1"/>
            </p:cNvSpPr>
            <p:nvPr/>
          </p:nvSpPr>
          <p:spPr bwMode="ltGray">
            <a:xfrm>
              <a:off x="3756" y="1829"/>
              <a:ext cx="358" cy="360"/>
            </a:xfrm>
            <a:prstGeom prst="ellipse">
              <a:avLst/>
            </a:prstGeom>
            <a:gradFill rotWithShape="1">
              <a:gsLst>
                <a:gs pos="0">
                  <a:schemeClr val="accent2"/>
                </a:gs>
                <a:gs pos="50000">
                  <a:schemeClr val="accent2">
                    <a:gamma/>
                    <a:shade val="79216"/>
                    <a:invGamma/>
                  </a:schemeClr>
                </a:gs>
                <a:gs pos="100000">
                  <a:schemeClr val="accent2"/>
                </a:gs>
              </a:gsLst>
              <a:lin ang="5400000" scaled="1"/>
            </a:gradFill>
            <a:ln w="9525">
              <a:solidFill>
                <a:schemeClr val="accent2">
                  <a:alpha val="20000"/>
                </a:schemeClr>
              </a:solidFill>
              <a:round/>
              <a:headEnd/>
              <a:tailEnd/>
            </a:ln>
            <a:effectLst/>
          </p:spPr>
          <p:txBody>
            <a:bodyPr wrap="none" anchor="ctr"/>
            <a:lstStyle/>
            <a:p>
              <a:endParaRPr lang="en-US"/>
            </a:p>
          </p:txBody>
        </p:sp>
      </p:grpSp>
      <p:sp>
        <p:nvSpPr>
          <p:cNvPr id="48160" name="Text Box 32"/>
          <p:cNvSpPr txBox="1">
            <a:spLocks noChangeArrowheads="1"/>
          </p:cNvSpPr>
          <p:nvPr/>
        </p:nvSpPr>
        <p:spPr bwMode="gray">
          <a:xfrm>
            <a:off x="4314825" y="1695450"/>
            <a:ext cx="457200" cy="457200"/>
          </a:xfrm>
          <a:prstGeom prst="rect">
            <a:avLst/>
          </a:prstGeom>
          <a:noFill/>
          <a:ln w="9525">
            <a:noFill/>
            <a:miter lim="800000"/>
            <a:headEnd/>
            <a:tailEnd/>
          </a:ln>
          <a:effectLst/>
        </p:spPr>
        <p:txBody>
          <a:bodyPr>
            <a:spAutoFit/>
          </a:bodyPr>
          <a:lstStyle/>
          <a:p>
            <a:pPr algn="ctr">
              <a:spcBef>
                <a:spcPct val="50000"/>
              </a:spcBef>
            </a:pPr>
            <a:r>
              <a:rPr lang="en-US" sz="2400">
                <a:solidFill>
                  <a:srgbClr val="FFFFFF"/>
                </a:solidFill>
              </a:rPr>
              <a:t>A</a:t>
            </a:r>
          </a:p>
        </p:txBody>
      </p:sp>
      <p:sp>
        <p:nvSpPr>
          <p:cNvPr id="48161" name="Text Box 33"/>
          <p:cNvSpPr txBox="1">
            <a:spLocks noChangeArrowheads="1"/>
          </p:cNvSpPr>
          <p:nvPr/>
        </p:nvSpPr>
        <p:spPr bwMode="gray">
          <a:xfrm>
            <a:off x="2352675" y="3821113"/>
            <a:ext cx="457200" cy="457200"/>
          </a:xfrm>
          <a:prstGeom prst="rect">
            <a:avLst/>
          </a:prstGeom>
          <a:noFill/>
          <a:ln w="9525">
            <a:noFill/>
            <a:miter lim="800000"/>
            <a:headEnd/>
            <a:tailEnd/>
          </a:ln>
          <a:effectLst/>
        </p:spPr>
        <p:txBody>
          <a:bodyPr>
            <a:spAutoFit/>
          </a:bodyPr>
          <a:lstStyle/>
          <a:p>
            <a:pPr algn="ctr">
              <a:spcBef>
                <a:spcPct val="50000"/>
              </a:spcBef>
            </a:pPr>
            <a:r>
              <a:rPr lang="en-US" sz="2400">
                <a:solidFill>
                  <a:srgbClr val="FFFFFF"/>
                </a:solidFill>
              </a:rPr>
              <a:t>D</a:t>
            </a:r>
          </a:p>
        </p:txBody>
      </p:sp>
      <p:sp>
        <p:nvSpPr>
          <p:cNvPr id="48162" name="Text Box 34"/>
          <p:cNvSpPr txBox="1">
            <a:spLocks noChangeArrowheads="1"/>
          </p:cNvSpPr>
          <p:nvPr/>
        </p:nvSpPr>
        <p:spPr bwMode="gray">
          <a:xfrm>
            <a:off x="6367463" y="3825875"/>
            <a:ext cx="457200" cy="457200"/>
          </a:xfrm>
          <a:prstGeom prst="rect">
            <a:avLst/>
          </a:prstGeom>
          <a:noFill/>
          <a:ln w="9525">
            <a:noFill/>
            <a:miter lim="800000"/>
            <a:headEnd/>
            <a:tailEnd/>
          </a:ln>
          <a:effectLst/>
        </p:spPr>
        <p:txBody>
          <a:bodyPr>
            <a:spAutoFit/>
          </a:bodyPr>
          <a:lstStyle/>
          <a:p>
            <a:pPr algn="ctr">
              <a:spcBef>
                <a:spcPct val="50000"/>
              </a:spcBef>
            </a:pPr>
            <a:r>
              <a:rPr lang="en-US" sz="2400">
                <a:solidFill>
                  <a:srgbClr val="FFFFFF"/>
                </a:solidFill>
              </a:rPr>
              <a:t>B</a:t>
            </a:r>
          </a:p>
        </p:txBody>
      </p:sp>
      <p:sp>
        <p:nvSpPr>
          <p:cNvPr id="48163" name="Text Box 35"/>
          <p:cNvSpPr txBox="1">
            <a:spLocks noChangeArrowheads="1"/>
          </p:cNvSpPr>
          <p:nvPr/>
        </p:nvSpPr>
        <p:spPr bwMode="gray">
          <a:xfrm>
            <a:off x="4340225" y="5826125"/>
            <a:ext cx="457200" cy="457200"/>
          </a:xfrm>
          <a:prstGeom prst="rect">
            <a:avLst/>
          </a:prstGeom>
          <a:noFill/>
          <a:ln w="9525">
            <a:noFill/>
            <a:miter lim="800000"/>
            <a:headEnd/>
            <a:tailEnd/>
          </a:ln>
          <a:effectLst/>
        </p:spPr>
        <p:txBody>
          <a:bodyPr>
            <a:spAutoFit/>
          </a:bodyPr>
          <a:lstStyle/>
          <a:p>
            <a:pPr algn="ctr">
              <a:spcBef>
                <a:spcPct val="50000"/>
              </a:spcBef>
            </a:pPr>
            <a:r>
              <a:rPr lang="en-US" sz="2400">
                <a:solidFill>
                  <a:srgbClr val="FFFFFF"/>
                </a:solidFill>
              </a:rPr>
              <a:t>C</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Click to edit title style</a:t>
            </a:r>
          </a:p>
        </p:txBody>
      </p:sp>
      <p:grpSp>
        <p:nvGrpSpPr>
          <p:cNvPr id="49155" name="Group 3"/>
          <p:cNvGrpSpPr>
            <a:grpSpLocks/>
          </p:cNvGrpSpPr>
          <p:nvPr/>
        </p:nvGrpSpPr>
        <p:grpSpPr bwMode="auto">
          <a:xfrm>
            <a:off x="5759450" y="2667000"/>
            <a:ext cx="2355850" cy="419100"/>
            <a:chOff x="3964" y="2071"/>
            <a:chExt cx="1484" cy="330"/>
          </a:xfrm>
        </p:grpSpPr>
        <p:sp>
          <p:nvSpPr>
            <p:cNvPr id="49156" name="AutoShape 4"/>
            <p:cNvSpPr>
              <a:spLocks noChangeArrowheads="1"/>
            </p:cNvSpPr>
            <p:nvPr/>
          </p:nvSpPr>
          <p:spPr bwMode="gray">
            <a:xfrm>
              <a:off x="3964" y="2071"/>
              <a:ext cx="1484" cy="330"/>
            </a:xfrm>
            <a:prstGeom prst="roundRect">
              <a:avLst>
                <a:gd name="adj" fmla="val 16667"/>
              </a:avLst>
            </a:prstGeom>
            <a:solidFill>
              <a:srgbClr val="DDDDDD"/>
            </a:solidFill>
            <a:ln w="12700" algn="ctr">
              <a:solidFill>
                <a:srgbClr val="808080"/>
              </a:solidFill>
              <a:round/>
              <a:headEnd/>
              <a:tailEnd/>
            </a:ln>
            <a:effectLst/>
          </p:spPr>
          <p:txBody>
            <a:bodyPr wrap="none" anchor="ctr"/>
            <a:lstStyle/>
            <a:p>
              <a:endParaRPr lang="en-US"/>
            </a:p>
          </p:txBody>
        </p:sp>
        <p:sp>
          <p:nvSpPr>
            <p:cNvPr id="49157" name="AutoShape 5"/>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rgbClr val="DDDDDD">
                    <a:alpha val="70000"/>
                  </a:srgbClr>
                </a:gs>
              </a:gsLst>
              <a:lin ang="5400000" scaled="1"/>
            </a:gradFill>
            <a:ln w="9525" algn="ctr">
              <a:noFill/>
              <a:round/>
              <a:headEnd/>
              <a:tailEnd/>
            </a:ln>
            <a:effectLst/>
          </p:spPr>
          <p:txBody>
            <a:bodyPr wrap="none" anchor="ctr"/>
            <a:lstStyle/>
            <a:p>
              <a:endParaRPr lang="en-US"/>
            </a:p>
          </p:txBody>
        </p:sp>
      </p:grpSp>
      <p:grpSp>
        <p:nvGrpSpPr>
          <p:cNvPr id="49158" name="Group 6"/>
          <p:cNvGrpSpPr>
            <a:grpSpLocks/>
          </p:cNvGrpSpPr>
          <p:nvPr/>
        </p:nvGrpSpPr>
        <p:grpSpPr bwMode="auto">
          <a:xfrm>
            <a:off x="1068388" y="2667000"/>
            <a:ext cx="2355850" cy="419100"/>
            <a:chOff x="3964" y="2071"/>
            <a:chExt cx="1484" cy="330"/>
          </a:xfrm>
        </p:grpSpPr>
        <p:sp>
          <p:nvSpPr>
            <p:cNvPr id="49159" name="AutoShape 7"/>
            <p:cNvSpPr>
              <a:spLocks noChangeArrowheads="1"/>
            </p:cNvSpPr>
            <p:nvPr/>
          </p:nvSpPr>
          <p:spPr bwMode="gray">
            <a:xfrm>
              <a:off x="3964" y="2071"/>
              <a:ext cx="1484" cy="330"/>
            </a:xfrm>
            <a:prstGeom prst="roundRect">
              <a:avLst>
                <a:gd name="adj" fmla="val 16667"/>
              </a:avLst>
            </a:prstGeom>
            <a:solidFill>
              <a:srgbClr val="DDDDDD"/>
            </a:solidFill>
            <a:ln w="12700" algn="ctr">
              <a:solidFill>
                <a:srgbClr val="808080"/>
              </a:solidFill>
              <a:round/>
              <a:headEnd/>
              <a:tailEnd/>
            </a:ln>
            <a:effectLst/>
          </p:spPr>
          <p:txBody>
            <a:bodyPr wrap="none" anchor="ctr"/>
            <a:lstStyle/>
            <a:p>
              <a:endParaRPr lang="en-US"/>
            </a:p>
          </p:txBody>
        </p:sp>
        <p:sp>
          <p:nvSpPr>
            <p:cNvPr id="49160" name="AutoShape 8"/>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rgbClr val="DDDDDD">
                    <a:alpha val="70000"/>
                  </a:srgbClr>
                </a:gs>
              </a:gsLst>
              <a:lin ang="5400000" scaled="1"/>
            </a:gradFill>
            <a:ln w="9525" algn="ctr">
              <a:noFill/>
              <a:round/>
              <a:headEnd/>
              <a:tailEnd/>
            </a:ln>
            <a:effectLst/>
          </p:spPr>
          <p:txBody>
            <a:bodyPr wrap="none" anchor="ctr"/>
            <a:lstStyle/>
            <a:p>
              <a:endParaRPr lang="en-US"/>
            </a:p>
          </p:txBody>
        </p:sp>
      </p:grpSp>
      <p:sp>
        <p:nvSpPr>
          <p:cNvPr id="49161" name="Rectangle 9"/>
          <p:cNvSpPr>
            <a:spLocks noChangeArrowheads="1"/>
          </p:cNvSpPr>
          <p:nvPr/>
        </p:nvSpPr>
        <p:spPr bwMode="gray">
          <a:xfrm>
            <a:off x="1624013" y="2695575"/>
            <a:ext cx="1263650" cy="366713"/>
          </a:xfrm>
          <a:prstGeom prst="rect">
            <a:avLst/>
          </a:prstGeom>
          <a:noFill/>
          <a:ln w="9525" algn="ctr">
            <a:noFill/>
            <a:miter lim="800000"/>
            <a:headEnd/>
            <a:tailEnd/>
          </a:ln>
          <a:effectLst/>
        </p:spPr>
        <p:txBody>
          <a:bodyPr wrap="none">
            <a:spAutoFit/>
          </a:bodyPr>
          <a:lstStyle/>
          <a:p>
            <a:pPr algn="ctr"/>
            <a:r>
              <a:rPr lang="en-US">
                <a:solidFill>
                  <a:srgbClr val="080808"/>
                </a:solidFill>
              </a:rPr>
              <a:t>feature 01</a:t>
            </a:r>
          </a:p>
        </p:txBody>
      </p:sp>
      <p:sp>
        <p:nvSpPr>
          <p:cNvPr id="49162" name="Rectangle 10"/>
          <p:cNvSpPr>
            <a:spLocks noChangeArrowheads="1"/>
          </p:cNvSpPr>
          <p:nvPr/>
        </p:nvSpPr>
        <p:spPr bwMode="gray">
          <a:xfrm>
            <a:off x="6383338" y="2687638"/>
            <a:ext cx="1263650" cy="366712"/>
          </a:xfrm>
          <a:prstGeom prst="rect">
            <a:avLst/>
          </a:prstGeom>
          <a:noFill/>
          <a:ln w="9525" algn="ctr">
            <a:noFill/>
            <a:miter lim="800000"/>
            <a:headEnd/>
            <a:tailEnd/>
          </a:ln>
          <a:effectLst/>
        </p:spPr>
        <p:txBody>
          <a:bodyPr wrap="none">
            <a:spAutoFit/>
          </a:bodyPr>
          <a:lstStyle/>
          <a:p>
            <a:pPr algn="ctr"/>
            <a:r>
              <a:rPr lang="en-US">
                <a:solidFill>
                  <a:srgbClr val="080808"/>
                </a:solidFill>
              </a:rPr>
              <a:t>feature 02</a:t>
            </a:r>
          </a:p>
        </p:txBody>
      </p:sp>
      <p:sp>
        <p:nvSpPr>
          <p:cNvPr id="49163" name="Oval 11"/>
          <p:cNvSpPr>
            <a:spLocks noChangeArrowheads="1"/>
          </p:cNvSpPr>
          <p:nvPr/>
        </p:nvSpPr>
        <p:spPr bwMode="gray">
          <a:xfrm>
            <a:off x="928688" y="3400425"/>
            <a:ext cx="2698750" cy="2679700"/>
          </a:xfrm>
          <a:prstGeom prst="ellipse">
            <a:avLst/>
          </a:prstGeom>
          <a:gradFill rotWithShape="1">
            <a:gsLst>
              <a:gs pos="0">
                <a:srgbClr val="080808"/>
              </a:gs>
              <a:gs pos="50000">
                <a:srgbClr val="080808">
                  <a:gamma/>
                  <a:tint val="45490"/>
                  <a:invGamma/>
                </a:srgbClr>
              </a:gs>
              <a:gs pos="100000">
                <a:srgbClr val="080808"/>
              </a:gs>
            </a:gsLst>
            <a:lin ang="2700000" scaled="1"/>
          </a:gradFill>
          <a:ln w="76200">
            <a:noFill/>
            <a:round/>
            <a:headEnd/>
            <a:tailEnd/>
          </a:ln>
          <a:effectLst/>
        </p:spPr>
        <p:txBody>
          <a:bodyPr wrap="none" anchor="ctr"/>
          <a:lstStyle/>
          <a:p>
            <a:endParaRPr lang="en-US"/>
          </a:p>
        </p:txBody>
      </p:sp>
      <p:sp>
        <p:nvSpPr>
          <p:cNvPr id="49164" name="Arc 12"/>
          <p:cNvSpPr>
            <a:spLocks/>
          </p:cNvSpPr>
          <p:nvPr/>
        </p:nvSpPr>
        <p:spPr bwMode="ltGray">
          <a:xfrm>
            <a:off x="2254250" y="3411538"/>
            <a:ext cx="1185863" cy="1336675"/>
          </a:xfrm>
          <a:custGeom>
            <a:avLst/>
            <a:gdLst>
              <a:gd name="G0" fmla="+- 322 0 0"/>
              <a:gd name="G1" fmla="+- 21600 0 0"/>
              <a:gd name="G2" fmla="+- 21600 0 0"/>
              <a:gd name="T0" fmla="*/ 0 w 18999"/>
              <a:gd name="T1" fmla="*/ 2 h 21600"/>
              <a:gd name="T2" fmla="*/ 18999 w 18999"/>
              <a:gd name="T3" fmla="*/ 10750 h 21600"/>
              <a:gd name="T4" fmla="*/ 322 w 18999"/>
              <a:gd name="T5" fmla="*/ 21600 h 21600"/>
            </a:gdLst>
            <a:ahLst/>
            <a:cxnLst>
              <a:cxn ang="0">
                <a:pos x="T0" y="T1"/>
              </a:cxn>
              <a:cxn ang="0">
                <a:pos x="T2" y="T3"/>
              </a:cxn>
              <a:cxn ang="0">
                <a:pos x="T4" y="T5"/>
              </a:cxn>
            </a:cxnLst>
            <a:rect l="0" t="0" r="r" b="b"/>
            <a:pathLst>
              <a:path w="18999" h="21600" fill="none" extrusionOk="0">
                <a:moveTo>
                  <a:pt x="0" y="2"/>
                </a:moveTo>
                <a:cubicBezTo>
                  <a:pt x="107" y="0"/>
                  <a:pt x="214" y="-1"/>
                  <a:pt x="322" y="0"/>
                </a:cubicBezTo>
                <a:cubicBezTo>
                  <a:pt x="8018" y="0"/>
                  <a:pt x="15133" y="4095"/>
                  <a:pt x="18999" y="10749"/>
                </a:cubicBezTo>
              </a:path>
              <a:path w="18999" h="21600" stroke="0" extrusionOk="0">
                <a:moveTo>
                  <a:pt x="0" y="2"/>
                </a:moveTo>
                <a:cubicBezTo>
                  <a:pt x="107" y="0"/>
                  <a:pt x="214" y="-1"/>
                  <a:pt x="322" y="0"/>
                </a:cubicBezTo>
                <a:cubicBezTo>
                  <a:pt x="8018" y="0"/>
                  <a:pt x="15133" y="4095"/>
                  <a:pt x="18999" y="10749"/>
                </a:cubicBezTo>
                <a:lnTo>
                  <a:pt x="322" y="21600"/>
                </a:lnTo>
                <a:close/>
              </a:path>
            </a:pathLst>
          </a:custGeom>
          <a:solidFill>
            <a:schemeClr val="accent2"/>
          </a:solidFill>
          <a:ln w="76200">
            <a:solidFill>
              <a:srgbClr val="FEFEFE"/>
            </a:solidFill>
            <a:round/>
            <a:headEnd/>
            <a:tailEnd/>
          </a:ln>
          <a:effectLst/>
        </p:spPr>
        <p:txBody>
          <a:bodyPr wrap="none" anchor="ctr"/>
          <a:lstStyle/>
          <a:p>
            <a:endParaRPr lang="en-US"/>
          </a:p>
        </p:txBody>
      </p:sp>
      <p:sp>
        <p:nvSpPr>
          <p:cNvPr id="49165" name="Arc 13"/>
          <p:cNvSpPr>
            <a:spLocks/>
          </p:cNvSpPr>
          <p:nvPr/>
        </p:nvSpPr>
        <p:spPr bwMode="gray">
          <a:xfrm rot="5400000" flipH="1" flipV="1">
            <a:off x="293687" y="4046538"/>
            <a:ext cx="2682875" cy="1403350"/>
          </a:xfrm>
          <a:custGeom>
            <a:avLst/>
            <a:gdLst>
              <a:gd name="G0" fmla="+- 21600 0 0"/>
              <a:gd name="G1" fmla="+- 21600 0 0"/>
              <a:gd name="G2" fmla="+- 21600 0 0"/>
              <a:gd name="T0" fmla="*/ 18 w 43197"/>
              <a:gd name="T1" fmla="*/ 22479 h 22479"/>
              <a:gd name="T2" fmla="*/ 43197 w 43197"/>
              <a:gd name="T3" fmla="*/ 21211 h 22479"/>
              <a:gd name="T4" fmla="*/ 21600 w 43197"/>
              <a:gd name="T5" fmla="*/ 21600 h 22479"/>
            </a:gdLst>
            <a:ahLst/>
            <a:cxnLst>
              <a:cxn ang="0">
                <a:pos x="T0" y="T1"/>
              </a:cxn>
              <a:cxn ang="0">
                <a:pos x="T2" y="T3"/>
              </a:cxn>
              <a:cxn ang="0">
                <a:pos x="T4" y="T5"/>
              </a:cxn>
            </a:cxnLst>
            <a:rect l="0" t="0" r="r" b="b"/>
            <a:pathLst>
              <a:path w="43197" h="22479" fill="none" extrusionOk="0">
                <a:moveTo>
                  <a:pt x="17" y="22479"/>
                </a:moveTo>
                <a:cubicBezTo>
                  <a:pt x="5" y="22186"/>
                  <a:pt x="0" y="21893"/>
                  <a:pt x="0" y="21600"/>
                </a:cubicBezTo>
                <a:cubicBezTo>
                  <a:pt x="0" y="9670"/>
                  <a:pt x="9670" y="0"/>
                  <a:pt x="21600" y="0"/>
                </a:cubicBezTo>
                <a:cubicBezTo>
                  <a:pt x="33377" y="-1"/>
                  <a:pt x="42984" y="9435"/>
                  <a:pt x="43196" y="21211"/>
                </a:cubicBezTo>
              </a:path>
              <a:path w="43197" h="22479" stroke="0" extrusionOk="0">
                <a:moveTo>
                  <a:pt x="17" y="22479"/>
                </a:moveTo>
                <a:cubicBezTo>
                  <a:pt x="5" y="22186"/>
                  <a:pt x="0" y="21893"/>
                  <a:pt x="0" y="21600"/>
                </a:cubicBezTo>
                <a:cubicBezTo>
                  <a:pt x="0" y="9670"/>
                  <a:pt x="9670" y="0"/>
                  <a:pt x="21600" y="0"/>
                </a:cubicBezTo>
                <a:cubicBezTo>
                  <a:pt x="33377" y="-1"/>
                  <a:pt x="42984" y="9435"/>
                  <a:pt x="43196" y="21211"/>
                </a:cubicBezTo>
                <a:lnTo>
                  <a:pt x="21600" y="21600"/>
                </a:lnTo>
                <a:close/>
              </a:path>
            </a:pathLst>
          </a:custGeom>
          <a:solidFill>
            <a:schemeClr val="hlink"/>
          </a:solidFill>
          <a:ln w="76200">
            <a:solidFill>
              <a:srgbClr val="FEFEFE"/>
            </a:solidFill>
            <a:round/>
            <a:headEnd/>
            <a:tailEnd/>
          </a:ln>
          <a:effectLst/>
        </p:spPr>
        <p:txBody>
          <a:bodyPr wrap="none" anchor="ctr"/>
          <a:lstStyle/>
          <a:p>
            <a:endParaRPr lang="en-US"/>
          </a:p>
        </p:txBody>
      </p:sp>
      <p:sp>
        <p:nvSpPr>
          <p:cNvPr id="49166" name="Arc 14"/>
          <p:cNvSpPr>
            <a:spLocks/>
          </p:cNvSpPr>
          <p:nvPr/>
        </p:nvSpPr>
        <p:spPr bwMode="ltGray">
          <a:xfrm rot="9670427">
            <a:off x="2043113" y="4302125"/>
            <a:ext cx="1728787" cy="1601788"/>
          </a:xfrm>
          <a:custGeom>
            <a:avLst/>
            <a:gdLst>
              <a:gd name="G0" fmla="+- 21600 0 0"/>
              <a:gd name="G1" fmla="+- 21600 0 0"/>
              <a:gd name="G2" fmla="+- 21600 0 0"/>
              <a:gd name="T0" fmla="*/ 384 w 27700"/>
              <a:gd name="T1" fmla="*/ 25655 h 25655"/>
              <a:gd name="T2" fmla="*/ 27700 w 27700"/>
              <a:gd name="T3" fmla="*/ 879 h 25655"/>
              <a:gd name="T4" fmla="*/ 21600 w 27700"/>
              <a:gd name="T5" fmla="*/ 21600 h 25655"/>
            </a:gdLst>
            <a:ahLst/>
            <a:cxnLst>
              <a:cxn ang="0">
                <a:pos x="T0" y="T1"/>
              </a:cxn>
              <a:cxn ang="0">
                <a:pos x="T2" y="T3"/>
              </a:cxn>
              <a:cxn ang="0">
                <a:pos x="T4" y="T5"/>
              </a:cxn>
            </a:cxnLst>
            <a:rect l="0" t="0" r="r" b="b"/>
            <a:pathLst>
              <a:path w="27700" h="25655" fill="none" extrusionOk="0">
                <a:moveTo>
                  <a:pt x="384" y="25654"/>
                </a:moveTo>
                <a:cubicBezTo>
                  <a:pt x="128" y="24318"/>
                  <a:pt x="0" y="22960"/>
                  <a:pt x="0" y="21600"/>
                </a:cubicBezTo>
                <a:cubicBezTo>
                  <a:pt x="0" y="9670"/>
                  <a:pt x="9670" y="0"/>
                  <a:pt x="21600" y="0"/>
                </a:cubicBezTo>
                <a:cubicBezTo>
                  <a:pt x="23664" y="-1"/>
                  <a:pt x="25719" y="296"/>
                  <a:pt x="27699" y="879"/>
                </a:cubicBezTo>
              </a:path>
              <a:path w="27700" h="25655" stroke="0" extrusionOk="0">
                <a:moveTo>
                  <a:pt x="384" y="25654"/>
                </a:moveTo>
                <a:cubicBezTo>
                  <a:pt x="128" y="24318"/>
                  <a:pt x="0" y="22960"/>
                  <a:pt x="0" y="21600"/>
                </a:cubicBezTo>
                <a:cubicBezTo>
                  <a:pt x="0" y="9670"/>
                  <a:pt x="9670" y="0"/>
                  <a:pt x="21600" y="0"/>
                </a:cubicBezTo>
                <a:cubicBezTo>
                  <a:pt x="23664" y="-1"/>
                  <a:pt x="25719" y="296"/>
                  <a:pt x="27699" y="879"/>
                </a:cubicBezTo>
                <a:lnTo>
                  <a:pt x="21600" y="21600"/>
                </a:lnTo>
                <a:close/>
              </a:path>
            </a:pathLst>
          </a:custGeom>
          <a:solidFill>
            <a:schemeClr val="folHlink"/>
          </a:solidFill>
          <a:ln w="76200">
            <a:solidFill>
              <a:srgbClr val="FEFEFE"/>
            </a:solidFill>
            <a:round/>
            <a:headEnd/>
            <a:tailEnd/>
          </a:ln>
          <a:effectLst/>
        </p:spPr>
        <p:txBody>
          <a:bodyPr wrap="none" anchor="ctr"/>
          <a:lstStyle/>
          <a:p>
            <a:endParaRPr lang="en-US"/>
          </a:p>
        </p:txBody>
      </p:sp>
      <p:sp>
        <p:nvSpPr>
          <p:cNvPr id="49167" name="Oval 15"/>
          <p:cNvSpPr>
            <a:spLocks noChangeArrowheads="1"/>
          </p:cNvSpPr>
          <p:nvPr/>
        </p:nvSpPr>
        <p:spPr bwMode="gray">
          <a:xfrm>
            <a:off x="1920875" y="4410075"/>
            <a:ext cx="708025" cy="708025"/>
          </a:xfrm>
          <a:prstGeom prst="ellipse">
            <a:avLst/>
          </a:prstGeom>
          <a:solidFill>
            <a:schemeClr val="accent1"/>
          </a:solidFill>
          <a:ln w="254000">
            <a:solidFill>
              <a:srgbClr val="FFFFFF">
                <a:alpha val="89999"/>
              </a:srgbClr>
            </a:solidFill>
            <a:round/>
            <a:headEnd/>
            <a:tailEnd/>
          </a:ln>
          <a:effectLst/>
        </p:spPr>
        <p:txBody>
          <a:bodyPr wrap="none" anchor="ctr"/>
          <a:lstStyle/>
          <a:p>
            <a:endParaRPr lang="en-US"/>
          </a:p>
        </p:txBody>
      </p:sp>
      <p:grpSp>
        <p:nvGrpSpPr>
          <p:cNvPr id="49168" name="Group 16"/>
          <p:cNvGrpSpPr>
            <a:grpSpLocks/>
          </p:cNvGrpSpPr>
          <p:nvPr/>
        </p:nvGrpSpPr>
        <p:grpSpPr bwMode="auto">
          <a:xfrm rot="14245961" flipV="1">
            <a:off x="1881982" y="3632993"/>
            <a:ext cx="2006600" cy="442913"/>
            <a:chOff x="2532" y="1051"/>
            <a:chExt cx="893" cy="246"/>
          </a:xfrm>
        </p:grpSpPr>
        <p:grpSp>
          <p:nvGrpSpPr>
            <p:cNvPr id="49169" name="Group 17"/>
            <p:cNvGrpSpPr>
              <a:grpSpLocks/>
            </p:cNvGrpSpPr>
            <p:nvPr/>
          </p:nvGrpSpPr>
          <p:grpSpPr bwMode="auto">
            <a:xfrm>
              <a:off x="2532" y="1051"/>
              <a:ext cx="743" cy="185"/>
              <a:chOff x="1565" y="2568"/>
              <a:chExt cx="1118" cy="279"/>
            </a:xfrm>
          </p:grpSpPr>
          <p:sp>
            <p:nvSpPr>
              <p:cNvPr id="49170" name="AutoShape 18"/>
              <p:cNvSpPr>
                <a:spLocks noChangeArrowheads="1"/>
              </p:cNvSpPr>
              <p:nvPr/>
            </p:nvSpPr>
            <p:spPr bwMode="gray">
              <a:xfrm rot="5263130">
                <a:off x="1859"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71" name="AutoShape 19"/>
              <p:cNvSpPr>
                <a:spLocks noChangeArrowheads="1"/>
              </p:cNvSpPr>
              <p:nvPr/>
            </p:nvSpPr>
            <p:spPr bwMode="gray">
              <a:xfrm rot="6078281">
                <a:off x="1995"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72" name="AutoShape 20"/>
              <p:cNvSpPr>
                <a:spLocks noChangeArrowheads="1"/>
              </p:cNvSpPr>
              <p:nvPr/>
            </p:nvSpPr>
            <p:spPr bwMode="gray">
              <a:xfrm rot="6373927">
                <a:off x="2071" y="229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73" name="AutoShape 21"/>
              <p:cNvSpPr>
                <a:spLocks noChangeArrowheads="1"/>
              </p:cNvSpPr>
              <p:nvPr/>
            </p:nvSpPr>
            <p:spPr bwMode="gray">
              <a:xfrm rot="6906312">
                <a:off x="2161" y="232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grpSp>
        <p:grpSp>
          <p:nvGrpSpPr>
            <p:cNvPr id="49174" name="Group 22"/>
            <p:cNvGrpSpPr>
              <a:grpSpLocks/>
            </p:cNvGrpSpPr>
            <p:nvPr/>
          </p:nvGrpSpPr>
          <p:grpSpPr bwMode="auto">
            <a:xfrm rot="1353540">
              <a:off x="2682" y="1111"/>
              <a:ext cx="743" cy="186"/>
              <a:chOff x="1565" y="2568"/>
              <a:chExt cx="1118" cy="279"/>
            </a:xfrm>
          </p:grpSpPr>
          <p:sp>
            <p:nvSpPr>
              <p:cNvPr id="49175" name="AutoShape 23"/>
              <p:cNvSpPr>
                <a:spLocks noChangeArrowheads="1"/>
              </p:cNvSpPr>
              <p:nvPr/>
            </p:nvSpPr>
            <p:spPr bwMode="gray">
              <a:xfrm rot="5263130">
                <a:off x="1859"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76" name="AutoShape 24"/>
              <p:cNvSpPr>
                <a:spLocks noChangeArrowheads="1"/>
              </p:cNvSpPr>
              <p:nvPr/>
            </p:nvSpPr>
            <p:spPr bwMode="gray">
              <a:xfrm rot="6078281">
                <a:off x="1995"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77" name="AutoShape 25"/>
              <p:cNvSpPr>
                <a:spLocks noChangeArrowheads="1"/>
              </p:cNvSpPr>
              <p:nvPr/>
            </p:nvSpPr>
            <p:spPr bwMode="gray">
              <a:xfrm rot="6373927">
                <a:off x="2071" y="229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78" name="AutoShape 26"/>
              <p:cNvSpPr>
                <a:spLocks noChangeArrowheads="1"/>
              </p:cNvSpPr>
              <p:nvPr/>
            </p:nvSpPr>
            <p:spPr bwMode="gray">
              <a:xfrm rot="6906312">
                <a:off x="2161" y="232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grpSp>
      </p:grpSp>
      <p:grpSp>
        <p:nvGrpSpPr>
          <p:cNvPr id="49179" name="Group 27"/>
          <p:cNvGrpSpPr>
            <a:grpSpLocks/>
          </p:cNvGrpSpPr>
          <p:nvPr/>
        </p:nvGrpSpPr>
        <p:grpSpPr bwMode="auto">
          <a:xfrm rot="3173304" flipV="1">
            <a:off x="767556" y="5403057"/>
            <a:ext cx="1658937" cy="330200"/>
            <a:chOff x="1565" y="2568"/>
            <a:chExt cx="1118" cy="279"/>
          </a:xfrm>
        </p:grpSpPr>
        <p:sp>
          <p:nvSpPr>
            <p:cNvPr id="49180" name="AutoShape 28"/>
            <p:cNvSpPr>
              <a:spLocks noChangeArrowheads="1"/>
            </p:cNvSpPr>
            <p:nvPr/>
          </p:nvSpPr>
          <p:spPr bwMode="gray">
            <a:xfrm rot="5263130">
              <a:off x="1859" y="2274"/>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sp>
          <p:nvSpPr>
            <p:cNvPr id="49181" name="AutoShape 29"/>
            <p:cNvSpPr>
              <a:spLocks noChangeArrowheads="1"/>
            </p:cNvSpPr>
            <p:nvPr/>
          </p:nvSpPr>
          <p:spPr bwMode="gray">
            <a:xfrm rot="6078281">
              <a:off x="1995" y="2274"/>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sp>
          <p:nvSpPr>
            <p:cNvPr id="49182" name="AutoShape 30"/>
            <p:cNvSpPr>
              <a:spLocks noChangeArrowheads="1"/>
            </p:cNvSpPr>
            <p:nvPr/>
          </p:nvSpPr>
          <p:spPr bwMode="gray">
            <a:xfrm rot="6373927">
              <a:off x="2071" y="2296"/>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sp>
          <p:nvSpPr>
            <p:cNvPr id="49183" name="AutoShape 31"/>
            <p:cNvSpPr>
              <a:spLocks noChangeArrowheads="1"/>
            </p:cNvSpPr>
            <p:nvPr/>
          </p:nvSpPr>
          <p:spPr bwMode="gray">
            <a:xfrm rot="6906312">
              <a:off x="2161" y="2326"/>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grpSp>
      <p:sp>
        <p:nvSpPr>
          <p:cNvPr id="49184" name="Text Box 32"/>
          <p:cNvSpPr txBox="1">
            <a:spLocks noChangeArrowheads="1"/>
          </p:cNvSpPr>
          <p:nvPr/>
        </p:nvSpPr>
        <p:spPr bwMode="black">
          <a:xfrm>
            <a:off x="969963" y="4518025"/>
            <a:ext cx="863600" cy="336550"/>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EFEFE"/>
                </a:solidFill>
              </a:rPr>
              <a:t>55%</a:t>
            </a:r>
          </a:p>
        </p:txBody>
      </p:sp>
      <p:sp>
        <p:nvSpPr>
          <p:cNvPr id="49185" name="Text Box 33"/>
          <p:cNvSpPr txBox="1">
            <a:spLocks noChangeArrowheads="1"/>
          </p:cNvSpPr>
          <p:nvPr/>
        </p:nvSpPr>
        <p:spPr bwMode="black">
          <a:xfrm>
            <a:off x="2219325" y="3797300"/>
            <a:ext cx="863600" cy="336550"/>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EFEFE"/>
                </a:solidFill>
              </a:rPr>
              <a:t>16%</a:t>
            </a:r>
          </a:p>
        </p:txBody>
      </p:sp>
      <p:sp>
        <p:nvSpPr>
          <p:cNvPr id="49186" name="Text Box 34"/>
          <p:cNvSpPr txBox="1">
            <a:spLocks noChangeArrowheads="1"/>
          </p:cNvSpPr>
          <p:nvPr/>
        </p:nvSpPr>
        <p:spPr bwMode="black">
          <a:xfrm>
            <a:off x="2671763" y="4884738"/>
            <a:ext cx="863600" cy="336550"/>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EFEFE"/>
                </a:solidFill>
              </a:rPr>
              <a:t>45%</a:t>
            </a:r>
          </a:p>
        </p:txBody>
      </p:sp>
      <p:sp>
        <p:nvSpPr>
          <p:cNvPr id="49187" name="Oval 35"/>
          <p:cNvSpPr>
            <a:spLocks noChangeArrowheads="1"/>
          </p:cNvSpPr>
          <p:nvPr/>
        </p:nvSpPr>
        <p:spPr bwMode="gray">
          <a:xfrm>
            <a:off x="5657850" y="3400425"/>
            <a:ext cx="2698750" cy="2679700"/>
          </a:xfrm>
          <a:prstGeom prst="ellipse">
            <a:avLst/>
          </a:prstGeom>
          <a:gradFill rotWithShape="1">
            <a:gsLst>
              <a:gs pos="0">
                <a:srgbClr val="080808"/>
              </a:gs>
              <a:gs pos="50000">
                <a:srgbClr val="080808">
                  <a:gamma/>
                  <a:tint val="42353"/>
                  <a:invGamma/>
                </a:srgbClr>
              </a:gs>
              <a:gs pos="100000">
                <a:srgbClr val="080808"/>
              </a:gs>
            </a:gsLst>
            <a:lin ang="2700000" scaled="1"/>
          </a:gradFill>
          <a:ln w="76200">
            <a:noFill/>
            <a:round/>
            <a:headEnd/>
            <a:tailEnd/>
          </a:ln>
          <a:effectLst/>
        </p:spPr>
        <p:txBody>
          <a:bodyPr wrap="none" anchor="ctr"/>
          <a:lstStyle/>
          <a:p>
            <a:endParaRPr lang="en-US"/>
          </a:p>
        </p:txBody>
      </p:sp>
      <p:sp>
        <p:nvSpPr>
          <p:cNvPr id="49188" name="Arc 36"/>
          <p:cNvSpPr>
            <a:spLocks/>
          </p:cNvSpPr>
          <p:nvPr/>
        </p:nvSpPr>
        <p:spPr bwMode="ltGray">
          <a:xfrm>
            <a:off x="6983413" y="3411538"/>
            <a:ext cx="1185862" cy="1336675"/>
          </a:xfrm>
          <a:custGeom>
            <a:avLst/>
            <a:gdLst>
              <a:gd name="G0" fmla="+- 322 0 0"/>
              <a:gd name="G1" fmla="+- 21600 0 0"/>
              <a:gd name="G2" fmla="+- 21600 0 0"/>
              <a:gd name="T0" fmla="*/ 0 w 18999"/>
              <a:gd name="T1" fmla="*/ 2 h 21600"/>
              <a:gd name="T2" fmla="*/ 18999 w 18999"/>
              <a:gd name="T3" fmla="*/ 10750 h 21600"/>
              <a:gd name="T4" fmla="*/ 322 w 18999"/>
              <a:gd name="T5" fmla="*/ 21600 h 21600"/>
            </a:gdLst>
            <a:ahLst/>
            <a:cxnLst>
              <a:cxn ang="0">
                <a:pos x="T0" y="T1"/>
              </a:cxn>
              <a:cxn ang="0">
                <a:pos x="T2" y="T3"/>
              </a:cxn>
              <a:cxn ang="0">
                <a:pos x="T4" y="T5"/>
              </a:cxn>
            </a:cxnLst>
            <a:rect l="0" t="0" r="r" b="b"/>
            <a:pathLst>
              <a:path w="18999" h="21600" fill="none" extrusionOk="0">
                <a:moveTo>
                  <a:pt x="0" y="2"/>
                </a:moveTo>
                <a:cubicBezTo>
                  <a:pt x="107" y="0"/>
                  <a:pt x="214" y="-1"/>
                  <a:pt x="322" y="0"/>
                </a:cubicBezTo>
                <a:cubicBezTo>
                  <a:pt x="8018" y="0"/>
                  <a:pt x="15133" y="4095"/>
                  <a:pt x="18999" y="10749"/>
                </a:cubicBezTo>
              </a:path>
              <a:path w="18999" h="21600" stroke="0" extrusionOk="0">
                <a:moveTo>
                  <a:pt x="0" y="2"/>
                </a:moveTo>
                <a:cubicBezTo>
                  <a:pt x="107" y="0"/>
                  <a:pt x="214" y="-1"/>
                  <a:pt x="322" y="0"/>
                </a:cubicBezTo>
                <a:cubicBezTo>
                  <a:pt x="8018" y="0"/>
                  <a:pt x="15133" y="4095"/>
                  <a:pt x="18999" y="10749"/>
                </a:cubicBezTo>
                <a:lnTo>
                  <a:pt x="322" y="21600"/>
                </a:lnTo>
                <a:close/>
              </a:path>
            </a:pathLst>
          </a:custGeom>
          <a:solidFill>
            <a:schemeClr val="accent2"/>
          </a:solidFill>
          <a:ln w="76200">
            <a:solidFill>
              <a:srgbClr val="FEFEFE"/>
            </a:solidFill>
            <a:round/>
            <a:headEnd/>
            <a:tailEnd/>
          </a:ln>
          <a:effectLst/>
        </p:spPr>
        <p:txBody>
          <a:bodyPr wrap="none" anchor="ctr"/>
          <a:lstStyle/>
          <a:p>
            <a:endParaRPr lang="en-US"/>
          </a:p>
        </p:txBody>
      </p:sp>
      <p:sp>
        <p:nvSpPr>
          <p:cNvPr id="49189" name="Arc 37"/>
          <p:cNvSpPr>
            <a:spLocks/>
          </p:cNvSpPr>
          <p:nvPr/>
        </p:nvSpPr>
        <p:spPr bwMode="gray">
          <a:xfrm rot="5400000" flipH="1" flipV="1">
            <a:off x="5318125" y="3757613"/>
            <a:ext cx="2046287" cy="1347788"/>
          </a:xfrm>
          <a:custGeom>
            <a:avLst/>
            <a:gdLst>
              <a:gd name="G0" fmla="+- 11342 0 0"/>
              <a:gd name="G1" fmla="+- 21600 0 0"/>
              <a:gd name="G2" fmla="+- 21600 0 0"/>
              <a:gd name="T0" fmla="*/ 0 w 32939"/>
              <a:gd name="T1" fmla="*/ 3217 h 21600"/>
              <a:gd name="T2" fmla="*/ 32939 w 32939"/>
              <a:gd name="T3" fmla="*/ 21211 h 21600"/>
              <a:gd name="T4" fmla="*/ 11342 w 32939"/>
              <a:gd name="T5" fmla="*/ 21600 h 21600"/>
            </a:gdLst>
            <a:ahLst/>
            <a:cxnLst>
              <a:cxn ang="0">
                <a:pos x="T0" y="T1"/>
              </a:cxn>
              <a:cxn ang="0">
                <a:pos x="T2" y="T3"/>
              </a:cxn>
              <a:cxn ang="0">
                <a:pos x="T4" y="T5"/>
              </a:cxn>
            </a:cxnLst>
            <a:rect l="0" t="0" r="r" b="b"/>
            <a:pathLst>
              <a:path w="32939" h="21600" fill="none" extrusionOk="0">
                <a:moveTo>
                  <a:pt x="0" y="3217"/>
                </a:moveTo>
                <a:cubicBezTo>
                  <a:pt x="3409" y="1113"/>
                  <a:pt x="7336" y="-1"/>
                  <a:pt x="11342" y="0"/>
                </a:cubicBezTo>
                <a:cubicBezTo>
                  <a:pt x="23119" y="0"/>
                  <a:pt x="32726" y="9435"/>
                  <a:pt x="32938" y="21211"/>
                </a:cubicBezTo>
              </a:path>
              <a:path w="32939" h="21600" stroke="0" extrusionOk="0">
                <a:moveTo>
                  <a:pt x="0" y="3217"/>
                </a:moveTo>
                <a:cubicBezTo>
                  <a:pt x="3409" y="1113"/>
                  <a:pt x="7336" y="-1"/>
                  <a:pt x="11342" y="0"/>
                </a:cubicBezTo>
                <a:cubicBezTo>
                  <a:pt x="23119" y="0"/>
                  <a:pt x="32726" y="9435"/>
                  <a:pt x="32938" y="21211"/>
                </a:cubicBezTo>
                <a:lnTo>
                  <a:pt x="11342" y="21600"/>
                </a:lnTo>
                <a:close/>
              </a:path>
            </a:pathLst>
          </a:custGeom>
          <a:solidFill>
            <a:schemeClr val="hlink"/>
          </a:solidFill>
          <a:ln w="76200">
            <a:solidFill>
              <a:srgbClr val="FEFEFE"/>
            </a:solidFill>
            <a:round/>
            <a:headEnd/>
            <a:tailEnd/>
          </a:ln>
          <a:effectLst/>
        </p:spPr>
        <p:txBody>
          <a:bodyPr wrap="none" anchor="ctr"/>
          <a:lstStyle/>
          <a:p>
            <a:endParaRPr lang="en-US"/>
          </a:p>
        </p:txBody>
      </p:sp>
      <p:sp>
        <p:nvSpPr>
          <p:cNvPr id="49190" name="Arc 38"/>
          <p:cNvSpPr>
            <a:spLocks/>
          </p:cNvSpPr>
          <p:nvPr/>
        </p:nvSpPr>
        <p:spPr bwMode="ltGray">
          <a:xfrm rot="9670427">
            <a:off x="5868988" y="4448175"/>
            <a:ext cx="2655887" cy="1601788"/>
          </a:xfrm>
          <a:custGeom>
            <a:avLst/>
            <a:gdLst>
              <a:gd name="G0" fmla="+- 21600 0 0"/>
              <a:gd name="G1" fmla="+- 21600 0 0"/>
              <a:gd name="G2" fmla="+- 21600 0 0"/>
              <a:gd name="T0" fmla="*/ 384 w 42617"/>
              <a:gd name="T1" fmla="*/ 25655 h 25655"/>
              <a:gd name="T2" fmla="*/ 42617 w 42617"/>
              <a:gd name="T3" fmla="*/ 16614 h 25655"/>
              <a:gd name="T4" fmla="*/ 21600 w 42617"/>
              <a:gd name="T5" fmla="*/ 21600 h 25655"/>
            </a:gdLst>
            <a:ahLst/>
            <a:cxnLst>
              <a:cxn ang="0">
                <a:pos x="T0" y="T1"/>
              </a:cxn>
              <a:cxn ang="0">
                <a:pos x="T2" y="T3"/>
              </a:cxn>
              <a:cxn ang="0">
                <a:pos x="T4" y="T5"/>
              </a:cxn>
            </a:cxnLst>
            <a:rect l="0" t="0" r="r" b="b"/>
            <a:pathLst>
              <a:path w="42617" h="25655" fill="none" extrusionOk="0">
                <a:moveTo>
                  <a:pt x="384" y="25654"/>
                </a:moveTo>
                <a:cubicBezTo>
                  <a:pt x="128" y="24318"/>
                  <a:pt x="0" y="22960"/>
                  <a:pt x="0" y="21600"/>
                </a:cubicBezTo>
                <a:cubicBezTo>
                  <a:pt x="0" y="9670"/>
                  <a:pt x="9670" y="0"/>
                  <a:pt x="21600" y="0"/>
                </a:cubicBezTo>
                <a:cubicBezTo>
                  <a:pt x="31608" y="-1"/>
                  <a:pt x="40306" y="6875"/>
                  <a:pt x="42616" y="16614"/>
                </a:cubicBezTo>
              </a:path>
              <a:path w="42617" h="25655" stroke="0" extrusionOk="0">
                <a:moveTo>
                  <a:pt x="384" y="25654"/>
                </a:moveTo>
                <a:cubicBezTo>
                  <a:pt x="128" y="24318"/>
                  <a:pt x="0" y="22960"/>
                  <a:pt x="0" y="21600"/>
                </a:cubicBezTo>
                <a:cubicBezTo>
                  <a:pt x="0" y="9670"/>
                  <a:pt x="9670" y="0"/>
                  <a:pt x="21600" y="0"/>
                </a:cubicBezTo>
                <a:cubicBezTo>
                  <a:pt x="31608" y="-1"/>
                  <a:pt x="40306" y="6875"/>
                  <a:pt x="42616" y="16614"/>
                </a:cubicBezTo>
                <a:lnTo>
                  <a:pt x="21600" y="21600"/>
                </a:lnTo>
                <a:close/>
              </a:path>
            </a:pathLst>
          </a:custGeom>
          <a:solidFill>
            <a:schemeClr val="folHlink"/>
          </a:solidFill>
          <a:ln w="76200">
            <a:solidFill>
              <a:srgbClr val="FEFEFE"/>
            </a:solidFill>
            <a:round/>
            <a:headEnd/>
            <a:tailEnd/>
          </a:ln>
          <a:effectLst/>
        </p:spPr>
        <p:txBody>
          <a:bodyPr wrap="none" anchor="ctr"/>
          <a:lstStyle/>
          <a:p>
            <a:endParaRPr lang="en-US"/>
          </a:p>
        </p:txBody>
      </p:sp>
      <p:sp>
        <p:nvSpPr>
          <p:cNvPr id="49191" name="Oval 39"/>
          <p:cNvSpPr>
            <a:spLocks noChangeArrowheads="1"/>
          </p:cNvSpPr>
          <p:nvPr/>
        </p:nvSpPr>
        <p:spPr bwMode="gray">
          <a:xfrm>
            <a:off x="6650038" y="4410075"/>
            <a:ext cx="708025" cy="708025"/>
          </a:xfrm>
          <a:prstGeom prst="ellipse">
            <a:avLst/>
          </a:prstGeom>
          <a:solidFill>
            <a:schemeClr val="accent1"/>
          </a:solidFill>
          <a:ln w="254000">
            <a:solidFill>
              <a:srgbClr val="FEFEFE"/>
            </a:solidFill>
            <a:round/>
            <a:headEnd/>
            <a:tailEnd/>
          </a:ln>
          <a:effectLst/>
        </p:spPr>
        <p:txBody>
          <a:bodyPr wrap="none" anchor="ctr"/>
          <a:lstStyle/>
          <a:p>
            <a:endParaRPr lang="en-US"/>
          </a:p>
        </p:txBody>
      </p:sp>
      <p:grpSp>
        <p:nvGrpSpPr>
          <p:cNvPr id="49192" name="Group 40"/>
          <p:cNvGrpSpPr>
            <a:grpSpLocks/>
          </p:cNvGrpSpPr>
          <p:nvPr/>
        </p:nvGrpSpPr>
        <p:grpSpPr bwMode="auto">
          <a:xfrm rot="14245961" flipV="1">
            <a:off x="6611144" y="3632994"/>
            <a:ext cx="2006600" cy="442912"/>
            <a:chOff x="2532" y="1051"/>
            <a:chExt cx="893" cy="246"/>
          </a:xfrm>
        </p:grpSpPr>
        <p:grpSp>
          <p:nvGrpSpPr>
            <p:cNvPr id="49193" name="Group 41"/>
            <p:cNvGrpSpPr>
              <a:grpSpLocks/>
            </p:cNvGrpSpPr>
            <p:nvPr/>
          </p:nvGrpSpPr>
          <p:grpSpPr bwMode="auto">
            <a:xfrm>
              <a:off x="2532" y="1051"/>
              <a:ext cx="743" cy="185"/>
              <a:chOff x="1565" y="2568"/>
              <a:chExt cx="1118" cy="279"/>
            </a:xfrm>
          </p:grpSpPr>
          <p:sp>
            <p:nvSpPr>
              <p:cNvPr id="49194" name="AutoShape 42"/>
              <p:cNvSpPr>
                <a:spLocks noChangeArrowheads="1"/>
              </p:cNvSpPr>
              <p:nvPr/>
            </p:nvSpPr>
            <p:spPr bwMode="gray">
              <a:xfrm rot="5263130">
                <a:off x="1859"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95" name="AutoShape 43"/>
              <p:cNvSpPr>
                <a:spLocks noChangeArrowheads="1"/>
              </p:cNvSpPr>
              <p:nvPr/>
            </p:nvSpPr>
            <p:spPr bwMode="gray">
              <a:xfrm rot="6078281">
                <a:off x="1995"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96" name="AutoShape 44"/>
              <p:cNvSpPr>
                <a:spLocks noChangeArrowheads="1"/>
              </p:cNvSpPr>
              <p:nvPr/>
            </p:nvSpPr>
            <p:spPr bwMode="gray">
              <a:xfrm rot="6373927">
                <a:off x="2071" y="229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97" name="AutoShape 45"/>
              <p:cNvSpPr>
                <a:spLocks noChangeArrowheads="1"/>
              </p:cNvSpPr>
              <p:nvPr/>
            </p:nvSpPr>
            <p:spPr bwMode="gray">
              <a:xfrm rot="6906312">
                <a:off x="2161" y="232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grpSp>
        <p:grpSp>
          <p:nvGrpSpPr>
            <p:cNvPr id="49198" name="Group 46"/>
            <p:cNvGrpSpPr>
              <a:grpSpLocks/>
            </p:cNvGrpSpPr>
            <p:nvPr/>
          </p:nvGrpSpPr>
          <p:grpSpPr bwMode="auto">
            <a:xfrm rot="1353540">
              <a:off x="2682" y="1111"/>
              <a:ext cx="743" cy="186"/>
              <a:chOff x="1565" y="2568"/>
              <a:chExt cx="1118" cy="279"/>
            </a:xfrm>
          </p:grpSpPr>
          <p:sp>
            <p:nvSpPr>
              <p:cNvPr id="49199" name="AutoShape 47"/>
              <p:cNvSpPr>
                <a:spLocks noChangeArrowheads="1"/>
              </p:cNvSpPr>
              <p:nvPr/>
            </p:nvSpPr>
            <p:spPr bwMode="gray">
              <a:xfrm rot="5263130">
                <a:off x="1859"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200" name="AutoShape 48"/>
              <p:cNvSpPr>
                <a:spLocks noChangeArrowheads="1"/>
              </p:cNvSpPr>
              <p:nvPr/>
            </p:nvSpPr>
            <p:spPr bwMode="gray">
              <a:xfrm rot="6078281">
                <a:off x="1995"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201" name="AutoShape 49"/>
              <p:cNvSpPr>
                <a:spLocks noChangeArrowheads="1"/>
              </p:cNvSpPr>
              <p:nvPr/>
            </p:nvSpPr>
            <p:spPr bwMode="gray">
              <a:xfrm rot="6373927">
                <a:off x="2071" y="229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202" name="AutoShape 50"/>
              <p:cNvSpPr>
                <a:spLocks noChangeArrowheads="1"/>
              </p:cNvSpPr>
              <p:nvPr/>
            </p:nvSpPr>
            <p:spPr bwMode="gray">
              <a:xfrm rot="6906312">
                <a:off x="2161" y="232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grpSp>
      </p:grpSp>
      <p:grpSp>
        <p:nvGrpSpPr>
          <p:cNvPr id="49203" name="Group 51"/>
          <p:cNvGrpSpPr>
            <a:grpSpLocks/>
          </p:cNvGrpSpPr>
          <p:nvPr/>
        </p:nvGrpSpPr>
        <p:grpSpPr bwMode="auto">
          <a:xfrm rot="3173304" flipV="1">
            <a:off x="5495925" y="5402263"/>
            <a:ext cx="1658938" cy="328612"/>
            <a:chOff x="1565" y="2568"/>
            <a:chExt cx="1118" cy="279"/>
          </a:xfrm>
        </p:grpSpPr>
        <p:sp>
          <p:nvSpPr>
            <p:cNvPr id="49204" name="AutoShape 52"/>
            <p:cNvSpPr>
              <a:spLocks noChangeArrowheads="1"/>
            </p:cNvSpPr>
            <p:nvPr/>
          </p:nvSpPr>
          <p:spPr bwMode="gray">
            <a:xfrm rot="5263130">
              <a:off x="1859" y="2274"/>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sp>
          <p:nvSpPr>
            <p:cNvPr id="49205" name="AutoShape 53"/>
            <p:cNvSpPr>
              <a:spLocks noChangeArrowheads="1"/>
            </p:cNvSpPr>
            <p:nvPr/>
          </p:nvSpPr>
          <p:spPr bwMode="gray">
            <a:xfrm rot="6078281">
              <a:off x="1995" y="2274"/>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sp>
          <p:nvSpPr>
            <p:cNvPr id="49206" name="AutoShape 54"/>
            <p:cNvSpPr>
              <a:spLocks noChangeArrowheads="1"/>
            </p:cNvSpPr>
            <p:nvPr/>
          </p:nvSpPr>
          <p:spPr bwMode="gray">
            <a:xfrm rot="6373927">
              <a:off x="2071" y="2296"/>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sp>
          <p:nvSpPr>
            <p:cNvPr id="49207" name="AutoShape 55"/>
            <p:cNvSpPr>
              <a:spLocks noChangeArrowheads="1"/>
            </p:cNvSpPr>
            <p:nvPr/>
          </p:nvSpPr>
          <p:spPr bwMode="gray">
            <a:xfrm rot="6906312">
              <a:off x="2161" y="2326"/>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grpSp>
      <p:sp>
        <p:nvSpPr>
          <p:cNvPr id="49208" name="Text Box 56"/>
          <p:cNvSpPr txBox="1">
            <a:spLocks noChangeArrowheads="1"/>
          </p:cNvSpPr>
          <p:nvPr/>
        </p:nvSpPr>
        <p:spPr bwMode="black">
          <a:xfrm>
            <a:off x="5888038" y="4075113"/>
            <a:ext cx="863600" cy="334962"/>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EFEFE"/>
                </a:solidFill>
              </a:rPr>
              <a:t>41%</a:t>
            </a:r>
          </a:p>
        </p:txBody>
      </p:sp>
      <p:sp>
        <p:nvSpPr>
          <p:cNvPr id="49209" name="Text Box 57"/>
          <p:cNvSpPr txBox="1">
            <a:spLocks noChangeArrowheads="1"/>
          </p:cNvSpPr>
          <p:nvPr/>
        </p:nvSpPr>
        <p:spPr bwMode="black">
          <a:xfrm>
            <a:off x="6948488" y="3797300"/>
            <a:ext cx="863600" cy="336550"/>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EFEFE"/>
                </a:solidFill>
              </a:rPr>
              <a:t>16%</a:t>
            </a:r>
          </a:p>
        </p:txBody>
      </p:sp>
      <p:sp>
        <p:nvSpPr>
          <p:cNvPr id="49210" name="Text Box 58"/>
          <p:cNvSpPr txBox="1">
            <a:spLocks noChangeArrowheads="1"/>
          </p:cNvSpPr>
          <p:nvPr/>
        </p:nvSpPr>
        <p:spPr bwMode="black">
          <a:xfrm>
            <a:off x="7123113" y="5175250"/>
            <a:ext cx="863600" cy="336550"/>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EFEFE"/>
                </a:solidFill>
              </a:rPr>
              <a:t>50%</a:t>
            </a:r>
          </a:p>
        </p:txBody>
      </p:sp>
      <p:grpSp>
        <p:nvGrpSpPr>
          <p:cNvPr id="49211" name="Group 59"/>
          <p:cNvGrpSpPr>
            <a:grpSpLocks/>
          </p:cNvGrpSpPr>
          <p:nvPr/>
        </p:nvGrpSpPr>
        <p:grpSpPr bwMode="auto">
          <a:xfrm>
            <a:off x="3941763" y="4276725"/>
            <a:ext cx="219075" cy="219075"/>
            <a:chOff x="1021" y="2525"/>
            <a:chExt cx="416" cy="414"/>
          </a:xfrm>
        </p:grpSpPr>
        <p:sp>
          <p:nvSpPr>
            <p:cNvPr id="49212" name="Oval 60"/>
            <p:cNvSpPr>
              <a:spLocks noChangeArrowheads="1"/>
            </p:cNvSpPr>
            <p:nvPr/>
          </p:nvSpPr>
          <p:spPr bwMode="gray">
            <a:xfrm>
              <a:off x="1021" y="2527"/>
              <a:ext cx="416" cy="412"/>
            </a:xfrm>
            <a:prstGeom prst="ellipse">
              <a:avLst/>
            </a:prstGeom>
            <a:solidFill>
              <a:schemeClr val="hlink"/>
            </a:solidFill>
            <a:ln w="12700" algn="ctr">
              <a:solidFill>
                <a:srgbClr val="F8F8F8">
                  <a:alpha val="70000"/>
                </a:srgbClr>
              </a:solidFill>
              <a:round/>
              <a:headEnd/>
              <a:tailEnd/>
            </a:ln>
            <a:effectLst/>
          </p:spPr>
          <p:txBody>
            <a:bodyPr wrap="none" anchor="ctr"/>
            <a:lstStyle/>
            <a:p>
              <a:endParaRPr lang="en-US"/>
            </a:p>
          </p:txBody>
        </p:sp>
        <p:pic>
          <p:nvPicPr>
            <p:cNvPr id="49213" name="Picture 61" descr="cir_lighteffect0"/>
            <p:cNvPicPr>
              <a:picLocks noChangeAspect="1" noChangeArrowheads="1"/>
            </p:cNvPicPr>
            <p:nvPr/>
          </p:nvPicPr>
          <p:blipFill>
            <a:blip r:embed="rId2" cstate="print">
              <a:lum bright="18000" contrast="-12000"/>
            </a:blip>
            <a:srcRect/>
            <a:stretch>
              <a:fillRect/>
            </a:stretch>
          </p:blipFill>
          <p:spPr bwMode="gray">
            <a:xfrm>
              <a:off x="1056" y="2525"/>
              <a:ext cx="344" cy="344"/>
            </a:xfrm>
            <a:prstGeom prst="rect">
              <a:avLst/>
            </a:prstGeom>
            <a:noFill/>
          </p:spPr>
        </p:pic>
      </p:grpSp>
      <p:grpSp>
        <p:nvGrpSpPr>
          <p:cNvPr id="49214" name="Group 62"/>
          <p:cNvGrpSpPr>
            <a:grpSpLocks/>
          </p:cNvGrpSpPr>
          <p:nvPr/>
        </p:nvGrpSpPr>
        <p:grpSpPr bwMode="auto">
          <a:xfrm>
            <a:off x="3941763" y="4668838"/>
            <a:ext cx="219075" cy="219075"/>
            <a:chOff x="1021" y="2525"/>
            <a:chExt cx="416" cy="414"/>
          </a:xfrm>
        </p:grpSpPr>
        <p:sp>
          <p:nvSpPr>
            <p:cNvPr id="49215" name="Oval 63"/>
            <p:cNvSpPr>
              <a:spLocks noChangeArrowheads="1"/>
            </p:cNvSpPr>
            <p:nvPr/>
          </p:nvSpPr>
          <p:spPr bwMode="ltGray">
            <a:xfrm>
              <a:off x="1021" y="2527"/>
              <a:ext cx="416" cy="412"/>
            </a:xfrm>
            <a:prstGeom prst="ellipse">
              <a:avLst/>
            </a:prstGeom>
            <a:solidFill>
              <a:schemeClr val="accent2"/>
            </a:solidFill>
            <a:ln w="12700" algn="ctr">
              <a:solidFill>
                <a:srgbClr val="F8F8F8">
                  <a:alpha val="70000"/>
                </a:srgbClr>
              </a:solidFill>
              <a:round/>
              <a:headEnd/>
              <a:tailEnd/>
            </a:ln>
            <a:effectLst/>
          </p:spPr>
          <p:txBody>
            <a:bodyPr wrap="none" anchor="ctr"/>
            <a:lstStyle/>
            <a:p>
              <a:endParaRPr lang="en-US"/>
            </a:p>
          </p:txBody>
        </p:sp>
        <p:pic>
          <p:nvPicPr>
            <p:cNvPr id="49216" name="Picture 64" descr="cir_lighteffect0"/>
            <p:cNvPicPr>
              <a:picLocks noChangeAspect="1" noChangeArrowheads="1"/>
            </p:cNvPicPr>
            <p:nvPr/>
          </p:nvPicPr>
          <p:blipFill>
            <a:blip r:embed="rId2" cstate="print">
              <a:lum bright="18000" contrast="-12000"/>
            </a:blip>
            <a:srcRect/>
            <a:stretch>
              <a:fillRect/>
            </a:stretch>
          </p:blipFill>
          <p:spPr bwMode="ltGray">
            <a:xfrm>
              <a:off x="1056" y="2525"/>
              <a:ext cx="344" cy="344"/>
            </a:xfrm>
            <a:prstGeom prst="rect">
              <a:avLst/>
            </a:prstGeom>
            <a:noFill/>
          </p:spPr>
        </p:pic>
      </p:grpSp>
      <p:grpSp>
        <p:nvGrpSpPr>
          <p:cNvPr id="49217" name="Group 65"/>
          <p:cNvGrpSpPr>
            <a:grpSpLocks/>
          </p:cNvGrpSpPr>
          <p:nvPr/>
        </p:nvGrpSpPr>
        <p:grpSpPr bwMode="auto">
          <a:xfrm>
            <a:off x="3941763" y="5060950"/>
            <a:ext cx="219075" cy="219075"/>
            <a:chOff x="1021" y="2525"/>
            <a:chExt cx="416" cy="414"/>
          </a:xfrm>
        </p:grpSpPr>
        <p:sp>
          <p:nvSpPr>
            <p:cNvPr id="49218" name="Oval 66"/>
            <p:cNvSpPr>
              <a:spLocks noChangeArrowheads="1"/>
            </p:cNvSpPr>
            <p:nvPr/>
          </p:nvSpPr>
          <p:spPr bwMode="ltGray">
            <a:xfrm>
              <a:off x="1021" y="2527"/>
              <a:ext cx="416" cy="412"/>
            </a:xfrm>
            <a:prstGeom prst="ellipse">
              <a:avLst/>
            </a:prstGeom>
            <a:solidFill>
              <a:schemeClr val="folHlink"/>
            </a:solidFill>
            <a:ln w="12700" algn="ctr">
              <a:solidFill>
                <a:srgbClr val="F8F8F8">
                  <a:alpha val="70000"/>
                </a:srgbClr>
              </a:solidFill>
              <a:round/>
              <a:headEnd/>
              <a:tailEnd/>
            </a:ln>
            <a:effectLst/>
          </p:spPr>
          <p:txBody>
            <a:bodyPr wrap="none" anchor="ctr"/>
            <a:lstStyle/>
            <a:p>
              <a:endParaRPr lang="en-US"/>
            </a:p>
          </p:txBody>
        </p:sp>
        <p:pic>
          <p:nvPicPr>
            <p:cNvPr id="49219" name="Picture 67" descr="cir_lighteffect0"/>
            <p:cNvPicPr>
              <a:picLocks noChangeAspect="1" noChangeArrowheads="1"/>
            </p:cNvPicPr>
            <p:nvPr/>
          </p:nvPicPr>
          <p:blipFill>
            <a:blip r:embed="rId2" cstate="print">
              <a:lum bright="18000" contrast="-12000"/>
            </a:blip>
            <a:srcRect/>
            <a:stretch>
              <a:fillRect/>
            </a:stretch>
          </p:blipFill>
          <p:spPr bwMode="ltGray">
            <a:xfrm>
              <a:off x="1056" y="2525"/>
              <a:ext cx="344" cy="344"/>
            </a:xfrm>
            <a:prstGeom prst="rect">
              <a:avLst/>
            </a:prstGeom>
            <a:noFill/>
          </p:spPr>
        </p:pic>
      </p:grpSp>
      <p:sp>
        <p:nvSpPr>
          <p:cNvPr id="49220" name="Text Box 68"/>
          <p:cNvSpPr txBox="1">
            <a:spLocks noChangeArrowheads="1"/>
          </p:cNvSpPr>
          <p:nvPr/>
        </p:nvSpPr>
        <p:spPr bwMode="black">
          <a:xfrm>
            <a:off x="4119563" y="4208463"/>
            <a:ext cx="1322387" cy="336550"/>
          </a:xfrm>
          <a:prstGeom prst="rect">
            <a:avLst/>
          </a:prstGeom>
          <a:noFill/>
          <a:ln w="9525" algn="ctr">
            <a:noFill/>
            <a:miter lim="800000"/>
            <a:headEnd/>
            <a:tailEnd/>
          </a:ln>
          <a:effectLst/>
        </p:spPr>
        <p:txBody>
          <a:bodyPr>
            <a:spAutoFit/>
          </a:bodyPr>
          <a:lstStyle/>
          <a:p>
            <a:pPr algn="ctr">
              <a:spcBef>
                <a:spcPct val="50000"/>
              </a:spcBef>
            </a:pPr>
            <a:r>
              <a:rPr lang="en-US" sz="1600"/>
              <a:t>A product</a:t>
            </a:r>
          </a:p>
        </p:txBody>
      </p:sp>
      <p:sp>
        <p:nvSpPr>
          <p:cNvPr id="49221" name="Text Box 69"/>
          <p:cNvSpPr txBox="1">
            <a:spLocks noChangeArrowheads="1"/>
          </p:cNvSpPr>
          <p:nvPr/>
        </p:nvSpPr>
        <p:spPr bwMode="black">
          <a:xfrm>
            <a:off x="4119563" y="4600575"/>
            <a:ext cx="1322387" cy="336550"/>
          </a:xfrm>
          <a:prstGeom prst="rect">
            <a:avLst/>
          </a:prstGeom>
          <a:noFill/>
          <a:ln w="9525" algn="ctr">
            <a:noFill/>
            <a:miter lim="800000"/>
            <a:headEnd/>
            <a:tailEnd/>
          </a:ln>
          <a:effectLst/>
        </p:spPr>
        <p:txBody>
          <a:bodyPr>
            <a:spAutoFit/>
          </a:bodyPr>
          <a:lstStyle/>
          <a:p>
            <a:pPr algn="ctr">
              <a:spcBef>
                <a:spcPct val="50000"/>
              </a:spcBef>
            </a:pPr>
            <a:r>
              <a:rPr lang="en-US" sz="1600"/>
              <a:t>B product</a:t>
            </a:r>
          </a:p>
        </p:txBody>
      </p:sp>
      <p:sp>
        <p:nvSpPr>
          <p:cNvPr id="49222" name="Text Box 70"/>
          <p:cNvSpPr txBox="1">
            <a:spLocks noChangeArrowheads="1"/>
          </p:cNvSpPr>
          <p:nvPr/>
        </p:nvSpPr>
        <p:spPr bwMode="black">
          <a:xfrm>
            <a:off x="4119563" y="5002213"/>
            <a:ext cx="1322387" cy="336550"/>
          </a:xfrm>
          <a:prstGeom prst="rect">
            <a:avLst/>
          </a:prstGeom>
          <a:noFill/>
          <a:ln w="9525" algn="ctr">
            <a:noFill/>
            <a:miter lim="800000"/>
            <a:headEnd/>
            <a:tailEnd/>
          </a:ln>
          <a:effectLst/>
        </p:spPr>
        <p:txBody>
          <a:bodyPr>
            <a:spAutoFit/>
          </a:bodyPr>
          <a:lstStyle/>
          <a:p>
            <a:pPr algn="ctr">
              <a:spcBef>
                <a:spcPct val="50000"/>
              </a:spcBef>
            </a:pPr>
            <a:r>
              <a:rPr lang="en-US" sz="1600"/>
              <a:t>C product</a:t>
            </a:r>
          </a:p>
        </p:txBody>
      </p:sp>
      <p:sp>
        <p:nvSpPr>
          <p:cNvPr id="49223" name="Rectangle 71"/>
          <p:cNvSpPr>
            <a:spLocks noChangeArrowheads="1"/>
          </p:cNvSpPr>
          <p:nvPr/>
        </p:nvSpPr>
        <p:spPr bwMode="black">
          <a:xfrm>
            <a:off x="457200" y="1600200"/>
            <a:ext cx="8404225" cy="695325"/>
          </a:xfrm>
          <a:prstGeom prst="rect">
            <a:avLst/>
          </a:prstGeom>
          <a:noFill/>
          <a:ln w="9525" algn="ctr">
            <a:noFill/>
            <a:miter lim="800000"/>
            <a:headEnd/>
            <a:tailEnd/>
          </a:ln>
          <a:effectLst/>
        </p:spPr>
        <p:txBody>
          <a:bodyPr>
            <a:spAutoFit/>
          </a:bodyPr>
          <a:lstStyle/>
          <a:p>
            <a:pPr algn="l" eaLnBrk="0" hangingPunct="0">
              <a:lnSpc>
                <a:spcPct val="110000"/>
              </a:lnSpc>
              <a:buFontTx/>
              <a:buChar char="•"/>
            </a:pPr>
            <a:r>
              <a:rPr lang="en-US" sz="2000">
                <a:solidFill>
                  <a:srgbClr val="FFFF00"/>
                </a:solidFill>
              </a:rPr>
              <a:t> Contents</a:t>
            </a:r>
          </a:p>
          <a:p>
            <a:pPr algn="l" eaLnBrk="0" hangingPunct="0">
              <a:lnSpc>
                <a:spcPct val="110000"/>
              </a:lnSpc>
            </a:pPr>
            <a:r>
              <a:rPr lang="en-US" sz="1600" b="0"/>
              <a:t>ThemeGallery</a:t>
            </a:r>
            <a:r>
              <a:rPr lang="en-US" sz="1600"/>
              <a:t>  </a:t>
            </a:r>
            <a:r>
              <a:rPr lang="en-US" sz="1600" b="0"/>
              <a:t>is a Design Digital Content &amp; Contents mall developed by Guild Design Inc.</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Click to edit title style</a:t>
            </a:r>
          </a:p>
        </p:txBody>
      </p:sp>
      <p:sp>
        <p:nvSpPr>
          <p:cNvPr id="50179" name="Freeform 3"/>
          <p:cNvSpPr>
            <a:spLocks/>
          </p:cNvSpPr>
          <p:nvPr/>
        </p:nvSpPr>
        <p:spPr bwMode="gray">
          <a:xfrm>
            <a:off x="-31750" y="2622550"/>
            <a:ext cx="8467725" cy="4262438"/>
          </a:xfrm>
          <a:custGeom>
            <a:avLst/>
            <a:gdLst/>
            <a:ahLst/>
            <a:cxnLst>
              <a:cxn ang="0">
                <a:pos x="20" y="2393"/>
              </a:cxn>
              <a:cxn ang="0">
                <a:pos x="0" y="2658"/>
              </a:cxn>
              <a:cxn ang="0">
                <a:pos x="5334" y="220"/>
              </a:cxn>
              <a:cxn ang="0">
                <a:pos x="4105" y="0"/>
              </a:cxn>
              <a:cxn ang="0">
                <a:pos x="20" y="2393"/>
              </a:cxn>
            </a:cxnLst>
            <a:rect l="0" t="0" r="r" b="b"/>
            <a:pathLst>
              <a:path w="5334" h="2685">
                <a:moveTo>
                  <a:pt x="20" y="2393"/>
                </a:moveTo>
                <a:cubicBezTo>
                  <a:pt x="20" y="2533"/>
                  <a:pt x="0" y="2658"/>
                  <a:pt x="0" y="2658"/>
                </a:cubicBezTo>
                <a:cubicBezTo>
                  <a:pt x="2443" y="2685"/>
                  <a:pt x="4643" y="1996"/>
                  <a:pt x="5334" y="220"/>
                </a:cubicBezTo>
                <a:lnTo>
                  <a:pt x="4105" y="0"/>
                </a:lnTo>
                <a:cubicBezTo>
                  <a:pt x="3414" y="2003"/>
                  <a:pt x="736" y="2272"/>
                  <a:pt x="20" y="2393"/>
                </a:cubicBezTo>
                <a:close/>
              </a:path>
            </a:pathLst>
          </a:custGeom>
          <a:solidFill>
            <a:srgbClr val="000000">
              <a:alpha val="20000"/>
            </a:srgbClr>
          </a:solidFill>
          <a:ln w="9525">
            <a:noFill/>
            <a:round/>
            <a:headEnd/>
            <a:tailEnd/>
          </a:ln>
          <a:effectLst/>
        </p:spPr>
        <p:txBody>
          <a:bodyPr/>
          <a:lstStyle/>
          <a:p>
            <a:endParaRPr lang="en-US"/>
          </a:p>
        </p:txBody>
      </p:sp>
      <p:grpSp>
        <p:nvGrpSpPr>
          <p:cNvPr id="50180" name="Group 4"/>
          <p:cNvGrpSpPr>
            <a:grpSpLocks/>
          </p:cNvGrpSpPr>
          <p:nvPr/>
        </p:nvGrpSpPr>
        <p:grpSpPr bwMode="auto">
          <a:xfrm>
            <a:off x="1746250" y="5822950"/>
            <a:ext cx="765175" cy="800100"/>
            <a:chOff x="819" y="1243"/>
            <a:chExt cx="454" cy="518"/>
          </a:xfrm>
        </p:grpSpPr>
        <p:grpSp>
          <p:nvGrpSpPr>
            <p:cNvPr id="50181" name="Group 5"/>
            <p:cNvGrpSpPr>
              <a:grpSpLocks/>
            </p:cNvGrpSpPr>
            <p:nvPr/>
          </p:nvGrpSpPr>
          <p:grpSpPr bwMode="auto">
            <a:xfrm>
              <a:off x="819" y="1243"/>
              <a:ext cx="454" cy="518"/>
              <a:chOff x="192" y="1917"/>
              <a:chExt cx="1042" cy="1102"/>
            </a:xfrm>
          </p:grpSpPr>
          <p:pic>
            <p:nvPicPr>
              <p:cNvPr id="50182" name="Picture 6" descr="light_shadow"/>
              <p:cNvPicPr>
                <a:picLocks noChangeAspect="1" noChangeArrowheads="1"/>
              </p:cNvPicPr>
              <p:nvPr/>
            </p:nvPicPr>
            <p:blipFill>
              <a:blip r:embed="rId2" cstate="print">
                <a:lum bright="-78000" contrast="-78000"/>
              </a:blip>
              <a:srcRect/>
              <a:stretch>
                <a:fillRect/>
              </a:stretch>
            </p:blipFill>
            <p:spPr bwMode="gray">
              <a:xfrm>
                <a:off x="291" y="2781"/>
                <a:ext cx="858" cy="238"/>
              </a:xfrm>
              <a:prstGeom prst="rect">
                <a:avLst/>
              </a:prstGeom>
              <a:noFill/>
            </p:spPr>
          </p:pic>
          <p:pic>
            <p:nvPicPr>
              <p:cNvPr id="50183" name="Picture 7" descr="circuler_1"/>
              <p:cNvPicPr>
                <a:picLocks noChangeAspect="1" noChangeArrowheads="1"/>
              </p:cNvPicPr>
              <p:nvPr/>
            </p:nvPicPr>
            <p:blipFill>
              <a:blip r:embed="rId3" cstate="print"/>
              <a:srcRect/>
              <a:stretch>
                <a:fillRect/>
              </a:stretch>
            </p:blipFill>
            <p:spPr bwMode="gray">
              <a:xfrm>
                <a:off x="192" y="1917"/>
                <a:ext cx="1042" cy="1016"/>
              </a:xfrm>
              <a:prstGeom prst="rect">
                <a:avLst/>
              </a:prstGeom>
              <a:noFill/>
            </p:spPr>
          </p:pic>
          <p:sp>
            <p:nvSpPr>
              <p:cNvPr id="50184" name="Oval 8"/>
              <p:cNvSpPr>
                <a:spLocks noChangeArrowheads="1"/>
              </p:cNvSpPr>
              <p:nvPr/>
            </p:nvSpPr>
            <p:spPr bwMode="gray">
              <a:xfrm>
                <a:off x="192" y="1917"/>
                <a:ext cx="1035" cy="1019"/>
              </a:xfrm>
              <a:prstGeom prst="ellipse">
                <a:avLst/>
              </a:prstGeom>
              <a:gradFill rotWithShape="1">
                <a:gsLst>
                  <a:gs pos="0">
                    <a:schemeClr val="folHlink">
                      <a:alpha val="55000"/>
                    </a:schemeClr>
                  </a:gs>
                  <a:gs pos="50000">
                    <a:schemeClr val="folHlink">
                      <a:gamma/>
                      <a:shade val="46275"/>
                      <a:invGamma/>
                      <a:alpha val="89999"/>
                    </a:schemeClr>
                  </a:gs>
                  <a:gs pos="100000">
                    <a:schemeClr val="folHlink">
                      <a:alpha val="55000"/>
                    </a:schemeClr>
                  </a:gs>
                </a:gsLst>
                <a:lin ang="5400000" scaled="1"/>
              </a:gradFill>
              <a:ln w="9525" algn="ctr">
                <a:noFill/>
                <a:round/>
                <a:headEnd/>
                <a:tailEnd/>
              </a:ln>
              <a:effectLst/>
            </p:spPr>
            <p:txBody>
              <a:bodyPr wrap="none" anchor="ctr"/>
              <a:lstStyle/>
              <a:p>
                <a:endParaRPr lang="en-US"/>
              </a:p>
            </p:txBody>
          </p:sp>
        </p:grpSp>
        <p:pic>
          <p:nvPicPr>
            <p:cNvPr id="50185" name="Picture 9" descr="Picture2"/>
            <p:cNvPicPr>
              <a:picLocks noChangeAspect="1" noChangeArrowheads="1"/>
            </p:cNvPicPr>
            <p:nvPr/>
          </p:nvPicPr>
          <p:blipFill>
            <a:blip r:embed="rId4"/>
            <a:srcRect/>
            <a:stretch>
              <a:fillRect/>
            </a:stretch>
          </p:blipFill>
          <p:spPr bwMode="gray">
            <a:xfrm>
              <a:off x="864" y="1248"/>
              <a:ext cx="359" cy="169"/>
            </a:xfrm>
            <a:prstGeom prst="rect">
              <a:avLst/>
            </a:prstGeom>
            <a:noFill/>
          </p:spPr>
        </p:pic>
      </p:grpSp>
      <p:sp>
        <p:nvSpPr>
          <p:cNvPr id="50186" name="AutoShape 10"/>
          <p:cNvSpPr>
            <a:spLocks noChangeArrowheads="1"/>
          </p:cNvSpPr>
          <p:nvPr/>
        </p:nvSpPr>
        <p:spPr bwMode="white">
          <a:xfrm rot="4618100">
            <a:off x="2774950" y="5988051"/>
            <a:ext cx="231775" cy="203200"/>
          </a:xfrm>
          <a:prstGeom prst="triangle">
            <a:avLst>
              <a:gd name="adj" fmla="val 50000"/>
            </a:avLst>
          </a:prstGeom>
          <a:solidFill>
            <a:srgbClr val="FFFFFF"/>
          </a:solidFill>
          <a:ln w="9525">
            <a:noFill/>
            <a:miter lim="800000"/>
            <a:headEnd/>
            <a:tailEnd/>
          </a:ln>
          <a:effectLst/>
          <a:scene3d>
            <a:camera prst="legacyPerspectiveBottomLeft"/>
            <a:lightRig rig="legacyFlat3" dir="b"/>
          </a:scene3d>
          <a:sp3d extrusionH="36500" prstMaterial="legacyMatte">
            <a:bevelT w="13500" h="13500" prst="angle"/>
            <a:bevelB w="13500" h="13500" prst="angle"/>
            <a:extrusionClr>
              <a:srgbClr val="FFFFFF"/>
            </a:extrusionClr>
          </a:sp3d>
        </p:spPr>
        <p:txBody>
          <a:bodyPr wrap="none" anchor="ctr">
            <a:flatTx/>
          </a:bodyPr>
          <a:lstStyle/>
          <a:p>
            <a:endParaRPr lang="en-US"/>
          </a:p>
        </p:txBody>
      </p:sp>
      <p:sp>
        <p:nvSpPr>
          <p:cNvPr id="50187" name="AutoShape 11"/>
          <p:cNvSpPr>
            <a:spLocks noChangeArrowheads="1"/>
          </p:cNvSpPr>
          <p:nvPr/>
        </p:nvSpPr>
        <p:spPr bwMode="white">
          <a:xfrm rot="3499593">
            <a:off x="4430713" y="5307013"/>
            <a:ext cx="301625" cy="263525"/>
          </a:xfrm>
          <a:prstGeom prst="triangle">
            <a:avLst>
              <a:gd name="adj" fmla="val 50000"/>
            </a:avLst>
          </a:prstGeom>
          <a:solidFill>
            <a:srgbClr val="FFFFFF"/>
          </a:solidFill>
          <a:ln w="9525">
            <a:noFill/>
            <a:miter lim="800000"/>
            <a:headEnd/>
            <a:tailEnd/>
          </a:ln>
          <a:effectLst/>
          <a:scene3d>
            <a:camera prst="legacyPerspectiveBottomLeft"/>
            <a:lightRig rig="legacyFlat3" dir="b"/>
          </a:scene3d>
          <a:sp3d extrusionH="36500" prstMaterial="legacyMatte">
            <a:bevelT w="13500" h="13500" prst="angle"/>
            <a:bevelB w="13500" h="13500" prst="angle"/>
            <a:extrusionClr>
              <a:srgbClr val="FFFFFF"/>
            </a:extrusionClr>
          </a:sp3d>
        </p:spPr>
        <p:txBody>
          <a:bodyPr wrap="none" anchor="ctr">
            <a:flatTx/>
          </a:bodyPr>
          <a:lstStyle/>
          <a:p>
            <a:endParaRPr lang="en-US"/>
          </a:p>
        </p:txBody>
      </p:sp>
      <p:sp>
        <p:nvSpPr>
          <p:cNvPr id="50188" name="AutoShape 12"/>
          <p:cNvSpPr>
            <a:spLocks noChangeArrowheads="1"/>
          </p:cNvSpPr>
          <p:nvPr/>
        </p:nvSpPr>
        <p:spPr bwMode="white">
          <a:xfrm rot="2284555">
            <a:off x="6351588" y="3795713"/>
            <a:ext cx="400050" cy="349250"/>
          </a:xfrm>
          <a:prstGeom prst="triangle">
            <a:avLst>
              <a:gd name="adj" fmla="val 50000"/>
            </a:avLst>
          </a:prstGeom>
          <a:solidFill>
            <a:srgbClr val="FFFFFF"/>
          </a:solidFill>
          <a:ln w="9525">
            <a:noFill/>
            <a:miter lim="800000"/>
            <a:headEnd/>
            <a:tailEnd/>
          </a:ln>
          <a:effectLst/>
          <a:scene3d>
            <a:camera prst="legacyPerspectiveBottomLeft"/>
            <a:lightRig rig="legacyFlat3" dir="b"/>
          </a:scene3d>
          <a:sp3d extrusionH="36500" prstMaterial="legacyMatte">
            <a:bevelT w="13500" h="13500" prst="angle"/>
            <a:bevelB w="13500" h="13500" prst="angle"/>
            <a:extrusionClr>
              <a:srgbClr val="FFFFFF"/>
            </a:extrusionClr>
          </a:sp3d>
        </p:spPr>
        <p:txBody>
          <a:bodyPr wrap="none" anchor="ctr">
            <a:flatTx/>
          </a:bodyPr>
          <a:lstStyle/>
          <a:p>
            <a:endParaRPr lang="en-US"/>
          </a:p>
        </p:txBody>
      </p:sp>
      <p:sp>
        <p:nvSpPr>
          <p:cNvPr id="50189" name="Text Box 18"/>
          <p:cNvSpPr txBox="1">
            <a:spLocks noChangeArrowheads="1"/>
          </p:cNvSpPr>
          <p:nvPr/>
        </p:nvSpPr>
        <p:spPr bwMode="white">
          <a:xfrm>
            <a:off x="1752600" y="5995988"/>
            <a:ext cx="762000" cy="396875"/>
          </a:xfrm>
          <a:prstGeom prst="rect">
            <a:avLst/>
          </a:prstGeom>
          <a:noFill/>
          <a:ln w="9525" algn="ctr">
            <a:noFill/>
            <a:miter lim="800000"/>
            <a:headEnd/>
            <a:tailEnd/>
          </a:ln>
          <a:effectLst/>
        </p:spPr>
        <p:txBody>
          <a:bodyPr>
            <a:spAutoFit/>
          </a:bodyPr>
          <a:lstStyle/>
          <a:p>
            <a:pPr algn="ctr">
              <a:spcBef>
                <a:spcPct val="50000"/>
              </a:spcBef>
            </a:pPr>
            <a:r>
              <a:rPr lang="en-US" sz="2000">
                <a:solidFill>
                  <a:srgbClr val="FEFFFF"/>
                </a:solidFill>
              </a:rPr>
              <a:t>Text</a:t>
            </a:r>
          </a:p>
        </p:txBody>
      </p:sp>
      <p:grpSp>
        <p:nvGrpSpPr>
          <p:cNvPr id="50190" name="Group 14"/>
          <p:cNvGrpSpPr>
            <a:grpSpLocks/>
          </p:cNvGrpSpPr>
          <p:nvPr/>
        </p:nvGrpSpPr>
        <p:grpSpPr bwMode="auto">
          <a:xfrm>
            <a:off x="3263900" y="5213350"/>
            <a:ext cx="1079500" cy="1079500"/>
            <a:chOff x="2056" y="3284"/>
            <a:chExt cx="680" cy="680"/>
          </a:xfrm>
        </p:grpSpPr>
        <p:pic>
          <p:nvPicPr>
            <p:cNvPr id="50191" name="Picture 15" descr="light_shadow"/>
            <p:cNvPicPr>
              <a:picLocks noChangeAspect="1" noChangeArrowheads="1"/>
            </p:cNvPicPr>
            <p:nvPr/>
          </p:nvPicPr>
          <p:blipFill>
            <a:blip r:embed="rId5" cstate="print">
              <a:lum bright="-78000" contrast="-78000"/>
            </a:blip>
            <a:srcRect/>
            <a:stretch>
              <a:fillRect/>
            </a:stretch>
          </p:blipFill>
          <p:spPr bwMode="gray">
            <a:xfrm>
              <a:off x="2121" y="3817"/>
              <a:ext cx="560" cy="147"/>
            </a:xfrm>
            <a:prstGeom prst="rect">
              <a:avLst/>
            </a:prstGeom>
            <a:noFill/>
          </p:spPr>
        </p:pic>
        <p:pic>
          <p:nvPicPr>
            <p:cNvPr id="50192" name="Picture 16" descr="circuler_1"/>
            <p:cNvPicPr>
              <a:picLocks noChangeAspect="1" noChangeArrowheads="1"/>
            </p:cNvPicPr>
            <p:nvPr/>
          </p:nvPicPr>
          <p:blipFill>
            <a:blip r:embed="rId6" cstate="print"/>
            <a:srcRect/>
            <a:stretch>
              <a:fillRect/>
            </a:stretch>
          </p:blipFill>
          <p:spPr bwMode="gray">
            <a:xfrm>
              <a:off x="2056" y="3284"/>
              <a:ext cx="680" cy="627"/>
            </a:xfrm>
            <a:prstGeom prst="rect">
              <a:avLst/>
            </a:prstGeom>
            <a:noFill/>
          </p:spPr>
        </p:pic>
        <p:sp>
          <p:nvSpPr>
            <p:cNvPr id="50193" name="Oval 17"/>
            <p:cNvSpPr>
              <a:spLocks noChangeArrowheads="1"/>
            </p:cNvSpPr>
            <p:nvPr/>
          </p:nvSpPr>
          <p:spPr bwMode="gray">
            <a:xfrm>
              <a:off x="2056" y="3284"/>
              <a:ext cx="679" cy="629"/>
            </a:xfrm>
            <a:prstGeom prst="ellipse">
              <a:avLst/>
            </a:prstGeom>
            <a:gradFill rotWithShape="1">
              <a:gsLst>
                <a:gs pos="0">
                  <a:schemeClr val="accent2">
                    <a:alpha val="55000"/>
                  </a:schemeClr>
                </a:gs>
                <a:gs pos="50000">
                  <a:schemeClr val="accent2">
                    <a:gamma/>
                    <a:shade val="46275"/>
                    <a:invGamma/>
                    <a:alpha val="89999"/>
                  </a:schemeClr>
                </a:gs>
                <a:gs pos="100000">
                  <a:schemeClr val="accent2">
                    <a:alpha val="55000"/>
                  </a:schemeClr>
                </a:gs>
              </a:gsLst>
              <a:lin ang="5400000" scaled="1"/>
            </a:gradFill>
            <a:ln w="9525" algn="ctr">
              <a:noFill/>
              <a:round/>
              <a:headEnd/>
              <a:tailEnd/>
            </a:ln>
            <a:effectLst/>
          </p:spPr>
          <p:txBody>
            <a:bodyPr wrap="none" anchor="ctr"/>
            <a:lstStyle/>
            <a:p>
              <a:endParaRPr lang="en-US"/>
            </a:p>
          </p:txBody>
        </p:sp>
        <p:pic>
          <p:nvPicPr>
            <p:cNvPr id="50194" name="Picture 18" descr="Picture2"/>
            <p:cNvPicPr>
              <a:picLocks noChangeAspect="1" noChangeArrowheads="1"/>
            </p:cNvPicPr>
            <p:nvPr/>
          </p:nvPicPr>
          <p:blipFill>
            <a:blip r:embed="rId4"/>
            <a:srcRect/>
            <a:stretch>
              <a:fillRect/>
            </a:stretch>
          </p:blipFill>
          <p:spPr bwMode="gray">
            <a:xfrm>
              <a:off x="2123" y="3291"/>
              <a:ext cx="538" cy="221"/>
            </a:xfrm>
            <a:prstGeom prst="rect">
              <a:avLst/>
            </a:prstGeom>
            <a:noFill/>
          </p:spPr>
        </p:pic>
        <p:sp>
          <p:nvSpPr>
            <p:cNvPr id="50195" name="Text Box 18"/>
            <p:cNvSpPr txBox="1">
              <a:spLocks noChangeArrowheads="1"/>
            </p:cNvSpPr>
            <p:nvPr/>
          </p:nvSpPr>
          <p:spPr bwMode="white">
            <a:xfrm>
              <a:off x="2112" y="3456"/>
              <a:ext cx="576" cy="288"/>
            </a:xfrm>
            <a:prstGeom prst="rect">
              <a:avLst/>
            </a:prstGeom>
            <a:noFill/>
            <a:ln w="9525" algn="ctr">
              <a:noFill/>
              <a:miter lim="800000"/>
              <a:headEnd/>
              <a:tailEnd/>
            </a:ln>
            <a:effectLst/>
          </p:spPr>
          <p:txBody>
            <a:bodyPr>
              <a:spAutoFit/>
            </a:bodyPr>
            <a:lstStyle/>
            <a:p>
              <a:pPr algn="ctr">
                <a:spcBef>
                  <a:spcPct val="50000"/>
                </a:spcBef>
              </a:pPr>
              <a:r>
                <a:rPr lang="en-US" sz="2400">
                  <a:solidFill>
                    <a:srgbClr val="FEFFFF"/>
                  </a:solidFill>
                </a:rPr>
                <a:t>Text</a:t>
              </a:r>
            </a:p>
          </p:txBody>
        </p:sp>
      </p:grpSp>
      <p:grpSp>
        <p:nvGrpSpPr>
          <p:cNvPr id="50196" name="Group 20"/>
          <p:cNvGrpSpPr>
            <a:grpSpLocks/>
          </p:cNvGrpSpPr>
          <p:nvPr/>
        </p:nvGrpSpPr>
        <p:grpSpPr bwMode="auto">
          <a:xfrm>
            <a:off x="4870450" y="3994150"/>
            <a:ext cx="1568450" cy="1600200"/>
            <a:chOff x="3068" y="2516"/>
            <a:chExt cx="988" cy="1008"/>
          </a:xfrm>
        </p:grpSpPr>
        <p:pic>
          <p:nvPicPr>
            <p:cNvPr id="50197" name="Picture 21" descr="light_shadow"/>
            <p:cNvPicPr>
              <a:picLocks noChangeAspect="1" noChangeArrowheads="1"/>
            </p:cNvPicPr>
            <p:nvPr/>
          </p:nvPicPr>
          <p:blipFill>
            <a:blip r:embed="rId7" cstate="print">
              <a:lum bright="-78000" contrast="-78000"/>
            </a:blip>
            <a:srcRect/>
            <a:stretch>
              <a:fillRect/>
            </a:stretch>
          </p:blipFill>
          <p:spPr bwMode="gray">
            <a:xfrm>
              <a:off x="3165" y="3306"/>
              <a:ext cx="811" cy="218"/>
            </a:xfrm>
            <a:prstGeom prst="rect">
              <a:avLst/>
            </a:prstGeom>
            <a:noFill/>
          </p:spPr>
        </p:pic>
        <p:pic>
          <p:nvPicPr>
            <p:cNvPr id="50198" name="Picture 22" descr="circuler_1"/>
            <p:cNvPicPr>
              <a:picLocks noChangeAspect="1" noChangeArrowheads="1"/>
            </p:cNvPicPr>
            <p:nvPr/>
          </p:nvPicPr>
          <p:blipFill>
            <a:blip r:embed="rId8"/>
            <a:srcRect/>
            <a:stretch>
              <a:fillRect/>
            </a:stretch>
          </p:blipFill>
          <p:spPr bwMode="gray">
            <a:xfrm>
              <a:off x="3072" y="2516"/>
              <a:ext cx="984" cy="929"/>
            </a:xfrm>
            <a:prstGeom prst="rect">
              <a:avLst/>
            </a:prstGeom>
            <a:noFill/>
          </p:spPr>
        </p:pic>
        <p:sp>
          <p:nvSpPr>
            <p:cNvPr id="50199" name="Oval 23"/>
            <p:cNvSpPr>
              <a:spLocks noChangeArrowheads="1"/>
            </p:cNvSpPr>
            <p:nvPr/>
          </p:nvSpPr>
          <p:spPr bwMode="gray">
            <a:xfrm>
              <a:off x="3068" y="2516"/>
              <a:ext cx="986" cy="932"/>
            </a:xfrm>
            <a:prstGeom prst="ellipse">
              <a:avLst/>
            </a:prstGeom>
            <a:gradFill rotWithShape="1">
              <a:gsLst>
                <a:gs pos="0">
                  <a:schemeClr val="accent1">
                    <a:alpha val="55000"/>
                  </a:schemeClr>
                </a:gs>
                <a:gs pos="50000">
                  <a:schemeClr val="accent1">
                    <a:gamma/>
                    <a:shade val="46275"/>
                    <a:invGamma/>
                    <a:alpha val="89999"/>
                  </a:schemeClr>
                </a:gs>
                <a:gs pos="100000">
                  <a:schemeClr val="accent1">
                    <a:alpha val="55000"/>
                  </a:schemeClr>
                </a:gs>
              </a:gsLst>
              <a:lin ang="5400000" scaled="1"/>
            </a:gradFill>
            <a:ln w="9525" algn="ctr">
              <a:noFill/>
              <a:round/>
              <a:headEnd/>
              <a:tailEnd/>
            </a:ln>
            <a:effectLst/>
          </p:spPr>
          <p:txBody>
            <a:bodyPr wrap="none" anchor="ctr"/>
            <a:lstStyle/>
            <a:p>
              <a:endParaRPr lang="en-US"/>
            </a:p>
          </p:txBody>
        </p:sp>
        <p:pic>
          <p:nvPicPr>
            <p:cNvPr id="50200" name="Picture 24" descr="Picture2"/>
            <p:cNvPicPr>
              <a:picLocks noChangeAspect="1" noChangeArrowheads="1"/>
            </p:cNvPicPr>
            <p:nvPr/>
          </p:nvPicPr>
          <p:blipFill>
            <a:blip r:embed="rId4"/>
            <a:srcRect/>
            <a:stretch>
              <a:fillRect/>
            </a:stretch>
          </p:blipFill>
          <p:spPr bwMode="gray">
            <a:xfrm>
              <a:off x="3170" y="2526"/>
              <a:ext cx="778" cy="329"/>
            </a:xfrm>
            <a:prstGeom prst="rect">
              <a:avLst/>
            </a:prstGeom>
            <a:noFill/>
          </p:spPr>
        </p:pic>
        <p:sp>
          <p:nvSpPr>
            <p:cNvPr id="50201" name="Text Box 18"/>
            <p:cNvSpPr txBox="1">
              <a:spLocks noChangeArrowheads="1"/>
            </p:cNvSpPr>
            <p:nvPr/>
          </p:nvSpPr>
          <p:spPr bwMode="white">
            <a:xfrm>
              <a:off x="3264" y="2804"/>
              <a:ext cx="583" cy="327"/>
            </a:xfrm>
            <a:prstGeom prst="rect">
              <a:avLst/>
            </a:prstGeom>
            <a:noFill/>
            <a:ln w="9525" algn="ctr">
              <a:noFill/>
              <a:miter lim="800000"/>
              <a:headEnd/>
              <a:tailEnd/>
            </a:ln>
            <a:effectLst/>
          </p:spPr>
          <p:txBody>
            <a:bodyPr>
              <a:spAutoFit/>
            </a:bodyPr>
            <a:lstStyle/>
            <a:p>
              <a:pPr algn="ctr">
                <a:spcBef>
                  <a:spcPct val="50000"/>
                </a:spcBef>
              </a:pPr>
              <a:r>
                <a:rPr lang="en-US" sz="2800">
                  <a:solidFill>
                    <a:srgbClr val="FEFFFF"/>
                  </a:solidFill>
                </a:rPr>
                <a:t>Text</a:t>
              </a:r>
            </a:p>
          </p:txBody>
        </p:sp>
      </p:grpSp>
      <p:grpSp>
        <p:nvGrpSpPr>
          <p:cNvPr id="50202" name="Group 26"/>
          <p:cNvGrpSpPr>
            <a:grpSpLocks/>
          </p:cNvGrpSpPr>
          <p:nvPr/>
        </p:nvGrpSpPr>
        <p:grpSpPr bwMode="auto">
          <a:xfrm>
            <a:off x="6324600" y="1631950"/>
            <a:ext cx="2279650" cy="2362200"/>
            <a:chOff x="3984" y="1028"/>
            <a:chExt cx="1436" cy="1488"/>
          </a:xfrm>
        </p:grpSpPr>
        <p:pic>
          <p:nvPicPr>
            <p:cNvPr id="50203" name="Picture 27" descr="light_shadow"/>
            <p:cNvPicPr>
              <a:picLocks noChangeAspect="1" noChangeArrowheads="1"/>
            </p:cNvPicPr>
            <p:nvPr/>
          </p:nvPicPr>
          <p:blipFill>
            <a:blip r:embed="rId9">
              <a:lum bright="-78000" contrast="-78000"/>
            </a:blip>
            <a:srcRect/>
            <a:stretch>
              <a:fillRect/>
            </a:stretch>
          </p:blipFill>
          <p:spPr bwMode="gray">
            <a:xfrm>
              <a:off x="4120" y="2195"/>
              <a:ext cx="1183" cy="321"/>
            </a:xfrm>
            <a:prstGeom prst="rect">
              <a:avLst/>
            </a:prstGeom>
            <a:noFill/>
          </p:spPr>
        </p:pic>
        <p:pic>
          <p:nvPicPr>
            <p:cNvPr id="50204" name="Picture 28" descr="circuler_1"/>
            <p:cNvPicPr>
              <a:picLocks noChangeAspect="1" noChangeArrowheads="1"/>
            </p:cNvPicPr>
            <p:nvPr/>
          </p:nvPicPr>
          <p:blipFill>
            <a:blip r:embed="rId8"/>
            <a:srcRect/>
            <a:stretch>
              <a:fillRect/>
            </a:stretch>
          </p:blipFill>
          <p:spPr bwMode="gray">
            <a:xfrm>
              <a:off x="3984" y="1028"/>
              <a:ext cx="1436" cy="1372"/>
            </a:xfrm>
            <a:prstGeom prst="rect">
              <a:avLst/>
            </a:prstGeom>
            <a:noFill/>
          </p:spPr>
        </p:pic>
        <p:sp>
          <p:nvSpPr>
            <p:cNvPr id="50205" name="Oval 29"/>
            <p:cNvSpPr>
              <a:spLocks noChangeArrowheads="1"/>
            </p:cNvSpPr>
            <p:nvPr/>
          </p:nvSpPr>
          <p:spPr bwMode="gray">
            <a:xfrm>
              <a:off x="3984" y="1028"/>
              <a:ext cx="1434" cy="1376"/>
            </a:xfrm>
            <a:prstGeom prst="ellipse">
              <a:avLst/>
            </a:prstGeom>
            <a:gradFill rotWithShape="1">
              <a:gsLst>
                <a:gs pos="0">
                  <a:schemeClr val="hlink">
                    <a:alpha val="55000"/>
                  </a:schemeClr>
                </a:gs>
                <a:gs pos="50000">
                  <a:schemeClr val="hlink">
                    <a:gamma/>
                    <a:shade val="46275"/>
                    <a:invGamma/>
                    <a:alpha val="89999"/>
                  </a:schemeClr>
                </a:gs>
                <a:gs pos="100000">
                  <a:schemeClr val="hlink">
                    <a:alpha val="55000"/>
                  </a:schemeClr>
                </a:gs>
              </a:gsLst>
              <a:lin ang="5400000" scaled="1"/>
            </a:gradFill>
            <a:ln w="9525" algn="ctr">
              <a:noFill/>
              <a:round/>
              <a:headEnd/>
              <a:tailEnd/>
            </a:ln>
            <a:effectLst/>
          </p:spPr>
          <p:txBody>
            <a:bodyPr wrap="none" anchor="ctr"/>
            <a:lstStyle/>
            <a:p>
              <a:endParaRPr lang="en-US"/>
            </a:p>
          </p:txBody>
        </p:sp>
        <p:pic>
          <p:nvPicPr>
            <p:cNvPr id="50206" name="Picture 30" descr="Picture2"/>
            <p:cNvPicPr>
              <a:picLocks noChangeAspect="1" noChangeArrowheads="1"/>
            </p:cNvPicPr>
            <p:nvPr/>
          </p:nvPicPr>
          <p:blipFill>
            <a:blip r:embed="rId4"/>
            <a:srcRect/>
            <a:stretch>
              <a:fillRect/>
            </a:stretch>
          </p:blipFill>
          <p:spPr bwMode="gray">
            <a:xfrm>
              <a:off x="4126" y="1042"/>
              <a:ext cx="1136" cy="486"/>
            </a:xfrm>
            <a:prstGeom prst="rect">
              <a:avLst/>
            </a:prstGeom>
            <a:noFill/>
          </p:spPr>
        </p:pic>
        <p:sp>
          <p:nvSpPr>
            <p:cNvPr id="50207" name="Text Box 18"/>
            <p:cNvSpPr txBox="1">
              <a:spLocks noChangeArrowheads="1"/>
            </p:cNvSpPr>
            <p:nvPr/>
          </p:nvSpPr>
          <p:spPr bwMode="white">
            <a:xfrm>
              <a:off x="4278" y="1536"/>
              <a:ext cx="858" cy="365"/>
            </a:xfrm>
            <a:prstGeom prst="rect">
              <a:avLst/>
            </a:prstGeom>
            <a:noFill/>
            <a:ln w="9525" algn="ctr">
              <a:noFill/>
              <a:miter lim="800000"/>
              <a:headEnd/>
              <a:tailEnd/>
            </a:ln>
            <a:effectLst/>
          </p:spPr>
          <p:txBody>
            <a:bodyPr>
              <a:spAutoFit/>
            </a:bodyPr>
            <a:lstStyle/>
            <a:p>
              <a:pPr algn="ctr">
                <a:spcBef>
                  <a:spcPct val="50000"/>
                </a:spcBef>
              </a:pPr>
              <a:r>
                <a:rPr lang="en-US" sz="3200">
                  <a:solidFill>
                    <a:srgbClr val="FEFFFF"/>
                  </a:solidFill>
                </a:rPr>
                <a:t>Text</a:t>
              </a:r>
            </a:p>
          </p:txBody>
        </p:sp>
      </p:grpSp>
      <p:sp>
        <p:nvSpPr>
          <p:cNvPr id="50208" name="Text Box 4"/>
          <p:cNvSpPr txBox="1">
            <a:spLocks noChangeArrowheads="1"/>
          </p:cNvSpPr>
          <p:nvPr/>
        </p:nvSpPr>
        <p:spPr bwMode="black">
          <a:xfrm>
            <a:off x="838200" y="2317750"/>
            <a:ext cx="5181600" cy="641350"/>
          </a:xfrm>
          <a:prstGeom prst="rect">
            <a:avLst/>
          </a:prstGeom>
          <a:noFill/>
          <a:ln w="9525" algn="ctr">
            <a:noFill/>
            <a:miter lim="800000"/>
            <a:headEnd/>
            <a:tailEnd/>
          </a:ln>
          <a:effectLst/>
        </p:spPr>
        <p:txBody>
          <a:bodyPr>
            <a:spAutoFit/>
          </a:bodyPr>
          <a:lstStyle/>
          <a:p>
            <a:pPr algn="l" eaLnBrk="0" hangingPunct="0"/>
            <a:r>
              <a:rPr lang="en-US"/>
              <a:t>ThemeGallery is a Design Digital Content &amp; Contents mall developed by Guild Design Inc.</a:t>
            </a:r>
          </a:p>
        </p:txBody>
      </p:sp>
      <p:sp>
        <p:nvSpPr>
          <p:cNvPr id="50209" name="Text Box 33"/>
          <p:cNvSpPr txBox="1">
            <a:spLocks noChangeArrowheads="1"/>
          </p:cNvSpPr>
          <p:nvPr/>
        </p:nvSpPr>
        <p:spPr bwMode="black">
          <a:xfrm>
            <a:off x="838200" y="3155950"/>
            <a:ext cx="3733800" cy="1262063"/>
          </a:xfrm>
          <a:prstGeom prst="rect">
            <a:avLst/>
          </a:prstGeom>
          <a:noFill/>
          <a:ln w="9525" algn="ctr">
            <a:noFill/>
            <a:miter lim="800000"/>
            <a:headEnd/>
            <a:tailEnd/>
          </a:ln>
          <a:effectLst/>
        </p:spPr>
        <p:txBody>
          <a:bodyPr>
            <a:spAutoFit/>
          </a:bodyPr>
          <a:lstStyle/>
          <a:p>
            <a:pPr algn="l">
              <a:spcBef>
                <a:spcPct val="50000"/>
              </a:spcBef>
              <a:buFontTx/>
              <a:buChar char="•"/>
            </a:pPr>
            <a:r>
              <a:rPr lang="en-US" sz="1400"/>
              <a:t> Description of the contents</a:t>
            </a:r>
          </a:p>
          <a:p>
            <a:pPr algn="l">
              <a:spcBef>
                <a:spcPct val="50000"/>
              </a:spcBef>
              <a:buFontTx/>
              <a:buChar char="•"/>
            </a:pPr>
            <a:r>
              <a:rPr lang="en-US" sz="1400"/>
              <a:t> Description of the contents</a:t>
            </a:r>
          </a:p>
          <a:p>
            <a:pPr algn="l">
              <a:spcBef>
                <a:spcPct val="50000"/>
              </a:spcBef>
              <a:buFontTx/>
              <a:buChar char="•"/>
            </a:pPr>
            <a:r>
              <a:rPr lang="en-US" sz="1400"/>
              <a:t> Description of the contents</a:t>
            </a:r>
          </a:p>
          <a:p>
            <a:pPr algn="l">
              <a:spcBef>
                <a:spcPct val="50000"/>
              </a:spcBef>
              <a:buFontTx/>
              <a:buChar char="•"/>
            </a:pPr>
            <a:r>
              <a:rPr lang="en-US" sz="1400"/>
              <a:t> Description of the contents</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r>
              <a:rPr lang="en-US" dirty="0" err="1"/>
              <a:t>Các</a:t>
            </a:r>
            <a:r>
              <a:rPr lang="en-US" dirty="0"/>
              <a:t> </a:t>
            </a:r>
            <a:r>
              <a:rPr lang="en-US" dirty="0" err="1"/>
              <a:t>vấn</a:t>
            </a:r>
            <a:r>
              <a:rPr lang="en-US" dirty="0"/>
              <a:t> </a:t>
            </a:r>
            <a:r>
              <a:rPr lang="en-US" dirty="0" err="1"/>
              <a:t>đề</a:t>
            </a:r>
            <a:r>
              <a:rPr lang="en-US" dirty="0"/>
              <a:t> </a:t>
            </a:r>
            <a:r>
              <a:rPr lang="en-US" dirty="0" err="1"/>
              <a:t>trung</a:t>
            </a:r>
            <a:r>
              <a:rPr lang="en-US" dirty="0"/>
              <a:t> </a:t>
            </a:r>
            <a:r>
              <a:rPr lang="en-US" dirty="0" err="1"/>
              <a:t>tâm</a:t>
            </a:r>
            <a:r>
              <a:rPr lang="en-US" dirty="0"/>
              <a:t> </a:t>
            </a:r>
            <a:r>
              <a:rPr lang="en-US" dirty="0" err="1"/>
              <a:t>trong</a:t>
            </a:r>
            <a:r>
              <a:rPr lang="en-US" dirty="0"/>
              <a:t> testing</a:t>
            </a:r>
            <a:br>
              <a:rPr lang="en-US" dirty="0"/>
            </a:br>
            <a:endParaRPr lang="en-US" dirty="0"/>
          </a:p>
        </p:txBody>
      </p:sp>
      <p:sp>
        <p:nvSpPr>
          <p:cNvPr id="3" name="Content Placeholder 2"/>
          <p:cNvSpPr>
            <a:spLocks noGrp="1"/>
          </p:cNvSpPr>
          <p:nvPr>
            <p:ph idx="1"/>
          </p:nvPr>
        </p:nvSpPr>
        <p:spPr/>
        <p:txBody>
          <a:bodyPr/>
          <a:lstStyle/>
          <a:p>
            <a:r>
              <a:rPr lang="en-US" dirty="0" err="1"/>
              <a:t>Chúng</a:t>
            </a:r>
            <a:r>
              <a:rPr lang="en-US" dirty="0"/>
              <a:t> ta </a:t>
            </a:r>
            <a:r>
              <a:rPr lang="en-US" dirty="0" err="1"/>
              <a:t>nhận</a:t>
            </a:r>
            <a:r>
              <a:rPr lang="en-US" dirty="0"/>
              <a:t> </a:t>
            </a:r>
            <a:r>
              <a:rPr lang="en-US" dirty="0" err="1"/>
              <a:t>ra</a:t>
            </a:r>
            <a:r>
              <a:rPr lang="en-US" dirty="0"/>
              <a:t> </a:t>
            </a:r>
            <a:r>
              <a:rPr lang="en-US" dirty="0" err="1"/>
              <a:t>rằng</a:t>
            </a:r>
            <a:r>
              <a:rPr lang="en-US" dirty="0"/>
              <a:t> </a:t>
            </a:r>
            <a:r>
              <a:rPr lang="en-US" dirty="0" err="1"/>
              <a:t>xoay</a:t>
            </a:r>
            <a:r>
              <a:rPr lang="en-US" dirty="0"/>
              <a:t> </a:t>
            </a:r>
            <a:r>
              <a:rPr lang="en-US" dirty="0" err="1"/>
              <a:t>quanh</a:t>
            </a:r>
            <a:r>
              <a:rPr lang="en-US" dirty="0"/>
              <a:t> </a:t>
            </a:r>
            <a:r>
              <a:rPr lang="en-US" dirty="0" err="1"/>
              <a:t>vấn</a:t>
            </a:r>
            <a:r>
              <a:rPr lang="en-US" dirty="0"/>
              <a:t> </a:t>
            </a:r>
            <a:r>
              <a:rPr lang="en-US" dirty="0" err="1"/>
              <a:t>đề</a:t>
            </a:r>
            <a:r>
              <a:rPr lang="en-US" dirty="0"/>
              <a:t> </a:t>
            </a:r>
            <a:r>
              <a:rPr lang="en-US" dirty="0" err="1"/>
              <a:t>thử</a:t>
            </a:r>
            <a:r>
              <a:rPr lang="en-US" dirty="0"/>
              <a:t> </a:t>
            </a:r>
            <a:r>
              <a:rPr lang="en-US" dirty="0" err="1"/>
              <a:t>nghiệm</a:t>
            </a:r>
            <a:r>
              <a:rPr lang="en-US" dirty="0"/>
              <a:t>(testing) </a:t>
            </a:r>
            <a:r>
              <a:rPr lang="en-US" dirty="0" err="1"/>
              <a:t>là</a:t>
            </a:r>
            <a:r>
              <a:rPr lang="en-US" dirty="0"/>
              <a:t> </a:t>
            </a:r>
            <a:r>
              <a:rPr lang="en-US" dirty="0" err="1"/>
              <a:t>phát</a:t>
            </a:r>
            <a:r>
              <a:rPr lang="en-US" dirty="0"/>
              <a:t> </a:t>
            </a:r>
            <a:r>
              <a:rPr lang="en-US" dirty="0" err="1"/>
              <a:t>hiện</a:t>
            </a:r>
            <a:r>
              <a:rPr lang="en-US" dirty="0"/>
              <a:t> </a:t>
            </a:r>
            <a:r>
              <a:rPr lang="en-US" dirty="0" err="1"/>
              <a:t>ra</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lỗi</a:t>
            </a:r>
            <a:r>
              <a:rPr lang="en-US" dirty="0"/>
              <a:t>. </a:t>
            </a:r>
            <a:r>
              <a:rPr lang="en-US" dirty="0" err="1"/>
              <a:t>Đây</a:t>
            </a:r>
            <a:r>
              <a:rPr lang="en-US" dirty="0"/>
              <a:t> </a:t>
            </a:r>
            <a:r>
              <a:rPr lang="en-US" dirty="0" err="1"/>
              <a:t>là</a:t>
            </a:r>
            <a:r>
              <a:rPr lang="en-US" dirty="0"/>
              <a:t> </a:t>
            </a:r>
            <a:r>
              <a:rPr lang="en-US" dirty="0" err="1"/>
              <a:t>nhiệm</a:t>
            </a:r>
            <a:r>
              <a:rPr lang="en-US" dirty="0"/>
              <a:t> </a:t>
            </a:r>
            <a:r>
              <a:rPr lang="en-US" dirty="0" err="1"/>
              <a:t>vụ</a:t>
            </a:r>
            <a:r>
              <a:rPr lang="en-US" dirty="0"/>
              <a:t> </a:t>
            </a:r>
            <a:r>
              <a:rPr lang="en-US" dirty="0" err="1"/>
              <a:t>khó</a:t>
            </a:r>
            <a:r>
              <a:rPr lang="en-US" dirty="0"/>
              <a:t> </a:t>
            </a: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a:t>
            </a:r>
            <a:r>
              <a:rPr lang="en-US" dirty="0" err="1"/>
              <a:t>Vì</a:t>
            </a:r>
            <a:r>
              <a:rPr lang="en-US" dirty="0"/>
              <a:t> </a:t>
            </a:r>
            <a:r>
              <a:rPr lang="en-US" dirty="0" err="1"/>
              <a:t>vậy</a:t>
            </a:r>
            <a:r>
              <a:rPr lang="en-US" dirty="0"/>
              <a:t>, đ</a:t>
            </a:r>
            <a:r>
              <a:rPr lang="vi-VN" dirty="0"/>
              <a:t>iều tiếp theo tốt nhất là chọn </a:t>
            </a:r>
            <a:r>
              <a:rPr lang="en-US" dirty="0"/>
              <a:t>input domain </a:t>
            </a:r>
            <a:r>
              <a:rPr lang="en-US" dirty="0" err="1"/>
              <a:t>phù</a:t>
            </a:r>
            <a:r>
              <a:rPr lang="en-US" dirty="0"/>
              <a:t> </a:t>
            </a:r>
            <a:r>
              <a:rPr lang="en-US" dirty="0" err="1"/>
              <a:t>hợp</a:t>
            </a:r>
            <a:r>
              <a:rPr lang="en-US" dirty="0"/>
              <a:t> </a:t>
            </a:r>
            <a:r>
              <a:rPr lang="en-US" dirty="0" err="1"/>
              <a:t>và</a:t>
            </a:r>
            <a:r>
              <a:rPr lang="en-US" dirty="0"/>
              <a:t> </a:t>
            </a:r>
            <a:r>
              <a:rPr lang="en-US" dirty="0" err="1"/>
              <a:t>phủ</a:t>
            </a:r>
            <a:r>
              <a:rPr lang="en-US" dirty="0"/>
              <a:t> </a:t>
            </a:r>
            <a:r>
              <a:rPr lang="en-US" dirty="0" err="1"/>
              <a:t>tốt</a:t>
            </a:r>
            <a:r>
              <a:rPr lang="en-US" dirty="0"/>
              <a:t> </a:t>
            </a:r>
            <a:r>
              <a:rPr lang="vi-VN" dirty="0"/>
              <a:t>để thử nghiệm chương trình</a:t>
            </a:r>
            <a:r>
              <a:rPr lang="en-US" dirty="0"/>
              <a:t>.</a:t>
            </a:r>
          </a:p>
          <a:p>
            <a:r>
              <a:rPr lang="vi-VN" dirty="0"/>
              <a:t>Đề cập đến Hình 1.5, </a:t>
            </a:r>
            <a:r>
              <a:rPr lang="en-US" dirty="0" err="1"/>
              <a:t>Lấy</a:t>
            </a:r>
            <a:r>
              <a:rPr lang="en-US" dirty="0"/>
              <a:t> </a:t>
            </a:r>
            <a:r>
              <a:rPr lang="vi-VN" dirty="0"/>
              <a:t>D là </a:t>
            </a:r>
            <a:r>
              <a:rPr lang="en-US" dirty="0" err="1"/>
              <a:t>miền</a:t>
            </a:r>
            <a:r>
              <a:rPr lang="en-US" dirty="0"/>
              <a:t> </a:t>
            </a:r>
            <a:r>
              <a:rPr lang="vi-VN" dirty="0"/>
              <a:t>đầu vào của một chương trình P.</a:t>
            </a:r>
            <a:r>
              <a:rPr lang="en-US" dirty="0"/>
              <a:t> </a:t>
            </a:r>
            <a:r>
              <a:rPr lang="en-US" dirty="0" err="1"/>
              <a:t>Giả</a:t>
            </a:r>
            <a:r>
              <a:rPr lang="en-US" dirty="0"/>
              <a:t> </a:t>
            </a:r>
            <a:r>
              <a:rPr lang="en-US" dirty="0" err="1"/>
              <a:t>sử</a:t>
            </a:r>
            <a:r>
              <a:rPr lang="en-US" dirty="0"/>
              <a:t> </a:t>
            </a:r>
            <a:r>
              <a:rPr lang="en-US" dirty="0" err="1"/>
              <a:t>chúng</a:t>
            </a:r>
            <a:r>
              <a:rPr lang="en-US" dirty="0"/>
              <a:t> ta </a:t>
            </a:r>
            <a:r>
              <a:rPr lang="en-US" dirty="0" err="1"/>
              <a:t>chọn</a:t>
            </a:r>
            <a:r>
              <a:rPr lang="en-US" dirty="0"/>
              <a:t> </a:t>
            </a:r>
            <a:r>
              <a:rPr lang="en-US" dirty="0" err="1"/>
              <a:t>một</a:t>
            </a:r>
            <a:r>
              <a:rPr lang="en-US" dirty="0"/>
              <a:t> </a:t>
            </a:r>
            <a:r>
              <a:rPr lang="en-US" dirty="0" err="1"/>
              <a:t>tập</a:t>
            </a:r>
            <a:r>
              <a:rPr lang="en-US" dirty="0"/>
              <a:t> </a:t>
            </a:r>
            <a:r>
              <a:rPr lang="en-US" dirty="0" err="1"/>
              <a:t>hợp</a:t>
            </a:r>
            <a:r>
              <a:rPr lang="en-US" dirty="0"/>
              <a:t> con D1 </a:t>
            </a:r>
            <a:r>
              <a:rPr lang="en-US" dirty="0" err="1"/>
              <a:t>của</a:t>
            </a:r>
            <a:r>
              <a:rPr lang="en-US" dirty="0"/>
              <a:t> D, D1 ⊂ D, </a:t>
            </a:r>
            <a:r>
              <a:rPr lang="en-US" dirty="0" err="1"/>
              <a:t>để</a:t>
            </a:r>
            <a:r>
              <a:rPr lang="en-US" dirty="0"/>
              <a:t> test </a:t>
            </a:r>
            <a:r>
              <a:rPr lang="en-US" dirty="0" err="1"/>
              <a:t>chương</a:t>
            </a:r>
            <a:r>
              <a:rPr lang="en-US" dirty="0"/>
              <a:t> </a:t>
            </a:r>
            <a:r>
              <a:rPr lang="en-US" dirty="0" err="1"/>
              <a:t>trình</a:t>
            </a:r>
            <a:r>
              <a:rPr lang="en-US" dirty="0"/>
              <a:t> P. </a:t>
            </a:r>
            <a:r>
              <a:rPr lang="en-US" dirty="0" err="1"/>
              <a:t>Phần</a:t>
            </a:r>
            <a:r>
              <a:rPr lang="en-US" dirty="0"/>
              <a:t> test </a:t>
            </a:r>
            <a:r>
              <a:rPr lang="en-US" dirty="0" err="1"/>
              <a:t>trong</a:t>
            </a:r>
            <a:r>
              <a:rPr lang="en-US" dirty="0"/>
              <a:t> </a:t>
            </a:r>
            <a:r>
              <a:rPr lang="vi-VN" dirty="0"/>
              <a:t>D1  chỉ là một phần P1, có nghĩa là, P1 ⊂ P, hành vi thực hiện của P, trong đó trường hợp lỗi với các phần khác, P 2, sẽ không bị phát hiện.</a:t>
            </a:r>
            <a:endParaRPr lang="en-US" dirty="0"/>
          </a:p>
          <a:p>
            <a:r>
              <a:rPr lang="en-US" dirty="0"/>
              <a:t>B</a:t>
            </a:r>
            <a:r>
              <a:rPr lang="vi-VN" dirty="0"/>
              <a:t>ằng cách chọn một tập hợp con của lĩnh vực đầu vào D 1, </a:t>
            </a:r>
            <a:r>
              <a:rPr lang="en-US" dirty="0"/>
              <a:t>c</a:t>
            </a:r>
            <a:r>
              <a:rPr lang="vi-VN" dirty="0"/>
              <a:t>ác kỹ sư kiểm tra cố gắng để suy ra các thuộc tính của toàn bộ </a:t>
            </a:r>
            <a:r>
              <a:rPr lang="en-US" dirty="0" err="1"/>
              <a:t>ch</a:t>
            </a:r>
            <a:r>
              <a:rPr lang="vi-VN" dirty="0"/>
              <a:t>ương trình P bằng cách quan sát hành vi của một phần P 1 của toàn bộ hành vi của P </a:t>
            </a:r>
            <a:r>
              <a:rPr lang="en-US" dirty="0"/>
              <a:t>d</a:t>
            </a:r>
            <a:r>
              <a:rPr lang="vi-VN" dirty="0"/>
              <a:t>ựa trên đầu vào D 1</a:t>
            </a:r>
            <a:r>
              <a:rPr lang="en-US" dirty="0"/>
              <a:t>.</a:t>
            </a:r>
          </a:p>
          <a:p>
            <a:r>
              <a:rPr lang="vi-VN" dirty="0"/>
              <a:t>Vì vậy, lựa chọn các tập hợp con của </a:t>
            </a:r>
            <a:r>
              <a:rPr lang="en-US" dirty="0" err="1"/>
              <a:t>miền</a:t>
            </a:r>
            <a:r>
              <a:rPr lang="en-US" dirty="0"/>
              <a:t> </a:t>
            </a:r>
            <a:r>
              <a:rPr lang="vi-VN" dirty="0"/>
              <a:t>đầu vào phải được thực hiện một cách có hệ thống và cẩn thận để khấu trừ là chính xác và đầy đủ nhất có thể.Ví dụ, các ý tưởng  được xem xét khi lựa chọn các trường hợp thử nghiệm.</a:t>
            </a:r>
            <a:endParaRPr lang="en-US" dirty="0"/>
          </a:p>
          <a:p>
            <a:endParaRPr lang="en-US" dirty="0"/>
          </a:p>
        </p:txBody>
      </p:sp>
    </p:spTree>
    <p:extLst>
      <p:ext uri="{BB962C8B-B14F-4D97-AF65-F5344CB8AC3E}">
        <p14:creationId xmlns="" xmlns:p14="http://schemas.microsoft.com/office/powerpoint/2010/main" val="17413810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Click to edit title style</a:t>
            </a:r>
          </a:p>
        </p:txBody>
      </p:sp>
      <p:pic>
        <p:nvPicPr>
          <p:cNvPr id="51203" name="Picture 3" descr="cylinder03"/>
          <p:cNvPicPr>
            <a:picLocks noChangeAspect="1" noChangeArrowheads="1"/>
          </p:cNvPicPr>
          <p:nvPr/>
        </p:nvPicPr>
        <p:blipFill>
          <a:blip r:embed="rId2"/>
          <a:srcRect/>
          <a:stretch>
            <a:fillRect/>
          </a:stretch>
        </p:blipFill>
        <p:spPr bwMode="ltGray">
          <a:xfrm>
            <a:off x="1066800" y="4572000"/>
            <a:ext cx="2778125" cy="1714500"/>
          </a:xfrm>
          <a:prstGeom prst="rect">
            <a:avLst/>
          </a:prstGeom>
          <a:noFill/>
        </p:spPr>
      </p:pic>
      <p:pic>
        <p:nvPicPr>
          <p:cNvPr id="51204" name="Picture 4" descr="cylinder03"/>
          <p:cNvPicPr>
            <a:picLocks noChangeAspect="1" noChangeArrowheads="1"/>
          </p:cNvPicPr>
          <p:nvPr/>
        </p:nvPicPr>
        <p:blipFill>
          <a:blip r:embed="rId2"/>
          <a:srcRect/>
          <a:stretch>
            <a:fillRect/>
          </a:stretch>
        </p:blipFill>
        <p:spPr bwMode="ltGray">
          <a:xfrm>
            <a:off x="4791075" y="4572000"/>
            <a:ext cx="2778125" cy="1714500"/>
          </a:xfrm>
          <a:prstGeom prst="rect">
            <a:avLst/>
          </a:prstGeom>
          <a:noFill/>
        </p:spPr>
      </p:pic>
      <p:grpSp>
        <p:nvGrpSpPr>
          <p:cNvPr id="51205" name="Group 5"/>
          <p:cNvGrpSpPr>
            <a:grpSpLocks/>
          </p:cNvGrpSpPr>
          <p:nvPr/>
        </p:nvGrpSpPr>
        <p:grpSpPr bwMode="auto">
          <a:xfrm>
            <a:off x="5181600" y="2681288"/>
            <a:ext cx="1973263" cy="2190750"/>
            <a:chOff x="3264" y="1689"/>
            <a:chExt cx="1243" cy="1380"/>
          </a:xfrm>
        </p:grpSpPr>
        <p:sp>
          <p:nvSpPr>
            <p:cNvPr id="51206" name="Freeform 6"/>
            <p:cNvSpPr>
              <a:spLocks noEditPoints="1"/>
            </p:cNvSpPr>
            <p:nvPr/>
          </p:nvSpPr>
          <p:spPr bwMode="invGray">
            <a:xfrm>
              <a:off x="3665" y="1689"/>
              <a:ext cx="490" cy="1377"/>
            </a:xfrm>
            <a:custGeom>
              <a:avLst/>
              <a:gdLst/>
              <a:ahLst/>
              <a:cxnLst>
                <a:cxn ang="0">
                  <a:pos x="1128" y="998"/>
                </a:cxn>
                <a:cxn ang="0">
                  <a:pos x="1036" y="783"/>
                </a:cxn>
                <a:cxn ang="0">
                  <a:pos x="876" y="566"/>
                </a:cxn>
                <a:cxn ang="0">
                  <a:pos x="731" y="471"/>
                </a:cxn>
                <a:cxn ang="0">
                  <a:pos x="807" y="326"/>
                </a:cxn>
                <a:cxn ang="0">
                  <a:pos x="818" y="199"/>
                </a:cxn>
                <a:cxn ang="0">
                  <a:pos x="754" y="87"/>
                </a:cxn>
                <a:cxn ang="0">
                  <a:pos x="575" y="7"/>
                </a:cxn>
                <a:cxn ang="0">
                  <a:pos x="529" y="49"/>
                </a:cxn>
                <a:cxn ang="0">
                  <a:pos x="465" y="78"/>
                </a:cxn>
                <a:cxn ang="0">
                  <a:pos x="461" y="166"/>
                </a:cxn>
                <a:cxn ang="0">
                  <a:pos x="474" y="204"/>
                </a:cxn>
                <a:cxn ang="0">
                  <a:pos x="471" y="353"/>
                </a:cxn>
                <a:cxn ang="0">
                  <a:pos x="519" y="416"/>
                </a:cxn>
                <a:cxn ang="0">
                  <a:pos x="355" y="527"/>
                </a:cxn>
                <a:cxn ang="0">
                  <a:pos x="235" y="581"/>
                </a:cxn>
                <a:cxn ang="0">
                  <a:pos x="174" y="867"/>
                </a:cxn>
                <a:cxn ang="0">
                  <a:pos x="136" y="1159"/>
                </a:cxn>
                <a:cxn ang="0">
                  <a:pos x="114" y="1456"/>
                </a:cxn>
                <a:cxn ang="0">
                  <a:pos x="114" y="1536"/>
                </a:cxn>
                <a:cxn ang="0">
                  <a:pos x="177" y="1709"/>
                </a:cxn>
                <a:cxn ang="0">
                  <a:pos x="174" y="1727"/>
                </a:cxn>
                <a:cxn ang="0">
                  <a:pos x="132" y="1779"/>
                </a:cxn>
                <a:cxn ang="0">
                  <a:pos x="44" y="2243"/>
                </a:cxn>
                <a:cxn ang="0">
                  <a:pos x="108" y="2220"/>
                </a:cxn>
                <a:cxn ang="0">
                  <a:pos x="131" y="2376"/>
                </a:cxn>
                <a:cxn ang="0">
                  <a:pos x="28" y="3062"/>
                </a:cxn>
                <a:cxn ang="0">
                  <a:pos x="0" y="3191"/>
                </a:cxn>
                <a:cxn ang="0">
                  <a:pos x="36" y="3276"/>
                </a:cxn>
                <a:cxn ang="0">
                  <a:pos x="109" y="3287"/>
                </a:cxn>
                <a:cxn ang="0">
                  <a:pos x="196" y="3239"/>
                </a:cxn>
                <a:cxn ang="0">
                  <a:pos x="256" y="3093"/>
                </a:cxn>
                <a:cxn ang="0">
                  <a:pos x="285" y="3008"/>
                </a:cxn>
                <a:cxn ang="0">
                  <a:pos x="373" y="2764"/>
                </a:cxn>
                <a:cxn ang="0">
                  <a:pos x="590" y="1862"/>
                </a:cxn>
                <a:cxn ang="0">
                  <a:pos x="725" y="2087"/>
                </a:cxn>
                <a:cxn ang="0">
                  <a:pos x="765" y="2409"/>
                </a:cxn>
                <a:cxn ang="0">
                  <a:pos x="772" y="3059"/>
                </a:cxn>
                <a:cxn ang="0">
                  <a:pos x="810" y="3135"/>
                </a:cxn>
                <a:cxn ang="0">
                  <a:pos x="802" y="3260"/>
                </a:cxn>
                <a:cxn ang="0">
                  <a:pos x="876" y="3332"/>
                </a:cxn>
                <a:cxn ang="0">
                  <a:pos x="962" y="3309"/>
                </a:cxn>
                <a:cxn ang="0">
                  <a:pos x="1006" y="3141"/>
                </a:cxn>
                <a:cxn ang="0">
                  <a:pos x="1048" y="3091"/>
                </a:cxn>
                <a:cxn ang="0">
                  <a:pos x="1048" y="3014"/>
                </a:cxn>
                <a:cxn ang="0">
                  <a:pos x="1036" y="2702"/>
                </a:cxn>
                <a:cxn ang="0">
                  <a:pos x="993" y="2132"/>
                </a:cxn>
                <a:cxn ang="0">
                  <a:pos x="977" y="1560"/>
                </a:cxn>
                <a:cxn ang="0">
                  <a:pos x="915" y="1317"/>
                </a:cxn>
                <a:cxn ang="0">
                  <a:pos x="1093" y="1217"/>
                </a:cxn>
                <a:cxn ang="0">
                  <a:pos x="1147" y="1181"/>
                </a:cxn>
                <a:cxn ang="0">
                  <a:pos x="286" y="1152"/>
                </a:cxn>
                <a:cxn ang="0">
                  <a:pos x="304" y="1059"/>
                </a:cxn>
                <a:cxn ang="0">
                  <a:pos x="203" y="1637"/>
                </a:cxn>
                <a:cxn ang="0">
                  <a:pos x="210" y="2070"/>
                </a:cxn>
                <a:cxn ang="0">
                  <a:pos x="269" y="1649"/>
                </a:cxn>
                <a:cxn ang="0">
                  <a:pos x="235" y="1755"/>
                </a:cxn>
                <a:cxn ang="0">
                  <a:pos x="237" y="1685"/>
                </a:cxn>
                <a:cxn ang="0">
                  <a:pos x="259" y="1579"/>
                </a:cxn>
                <a:cxn ang="0">
                  <a:pos x="291" y="1476"/>
                </a:cxn>
                <a:cxn ang="0">
                  <a:pos x="894" y="1063"/>
                </a:cxn>
                <a:cxn ang="0">
                  <a:pos x="953" y="1049"/>
                </a:cxn>
              </a:cxnLst>
              <a:rect l="0" t="0" r="r" b="b"/>
              <a:pathLst>
                <a:path w="1155" h="3334">
                  <a:moveTo>
                    <a:pt x="1155" y="1096"/>
                  </a:moveTo>
                  <a:lnTo>
                    <a:pt x="1149" y="1074"/>
                  </a:lnTo>
                  <a:lnTo>
                    <a:pt x="1148" y="105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07" y="326"/>
                  </a:lnTo>
                  <a:lnTo>
                    <a:pt x="814" y="305"/>
                  </a:lnTo>
                  <a:lnTo>
                    <a:pt x="821" y="279"/>
                  </a:lnTo>
                  <a:lnTo>
                    <a:pt x="829" y="249"/>
                  </a:lnTo>
                  <a:lnTo>
                    <a:pt x="829" y="249"/>
                  </a:lnTo>
                  <a:lnTo>
                    <a:pt x="828" y="236"/>
                  </a:lnTo>
                  <a:lnTo>
                    <a:pt x="825" y="222"/>
                  </a:lnTo>
                  <a:lnTo>
                    <a:pt x="821" y="210"/>
                  </a:lnTo>
                  <a:lnTo>
                    <a:pt x="818" y="199"/>
                  </a:lnTo>
                  <a:lnTo>
                    <a:pt x="809" y="184"/>
                  </a:lnTo>
                  <a:lnTo>
                    <a:pt x="805" y="178"/>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9" y="158"/>
                  </a:lnTo>
                  <a:lnTo>
                    <a:pt x="476" y="167"/>
                  </a:lnTo>
                  <a:lnTo>
                    <a:pt x="474" y="178"/>
                  </a:lnTo>
                  <a:lnTo>
                    <a:pt x="473" y="190"/>
                  </a:lnTo>
                  <a:lnTo>
                    <a:pt x="473" y="198"/>
                  </a:lnTo>
                  <a:lnTo>
                    <a:pt x="474" y="204"/>
                  </a:lnTo>
                  <a:lnTo>
                    <a:pt x="471" y="216"/>
                  </a:lnTo>
                  <a:lnTo>
                    <a:pt x="471" y="229"/>
                  </a:lnTo>
                  <a:lnTo>
                    <a:pt x="471" y="229"/>
                  </a:lnTo>
                  <a:lnTo>
                    <a:pt x="466" y="240"/>
                  </a:lnTo>
                  <a:lnTo>
                    <a:pt x="460" y="252"/>
                  </a:lnTo>
                  <a:lnTo>
                    <a:pt x="469" y="304"/>
                  </a:lnTo>
                  <a:lnTo>
                    <a:pt x="471" y="353"/>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4" y="1456"/>
                  </a:lnTo>
                  <a:lnTo>
                    <a:pt x="113" y="1466"/>
                  </a:lnTo>
                  <a:lnTo>
                    <a:pt x="113" y="1466"/>
                  </a:lnTo>
                  <a:lnTo>
                    <a:pt x="97" y="1477"/>
                  </a:lnTo>
                  <a:lnTo>
                    <a:pt x="102" y="1530"/>
                  </a:lnTo>
                  <a:lnTo>
                    <a:pt x="111" y="1539"/>
                  </a:lnTo>
                  <a:lnTo>
                    <a:pt x="111" y="1539"/>
                  </a:lnTo>
                  <a:lnTo>
                    <a:pt x="114" y="1536"/>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4" y="1709"/>
                  </a:lnTo>
                  <a:lnTo>
                    <a:pt x="185" y="1722"/>
                  </a:lnTo>
                  <a:lnTo>
                    <a:pt x="183" y="1720"/>
                  </a:lnTo>
                  <a:lnTo>
                    <a:pt x="179" y="1727"/>
                  </a:lnTo>
                  <a:lnTo>
                    <a:pt x="179" y="1727"/>
                  </a:lnTo>
                  <a:lnTo>
                    <a:pt x="174" y="1727"/>
                  </a:lnTo>
                  <a:lnTo>
                    <a:pt x="174" y="1727"/>
                  </a:lnTo>
                  <a:lnTo>
                    <a:pt x="166" y="1734"/>
                  </a:lnTo>
                  <a:lnTo>
                    <a:pt x="159" y="1740"/>
                  </a:lnTo>
                  <a:lnTo>
                    <a:pt x="152" y="1747"/>
                  </a:lnTo>
                  <a:lnTo>
                    <a:pt x="146" y="1755"/>
                  </a:lnTo>
                  <a:lnTo>
                    <a:pt x="137" y="1769"/>
                  </a:lnTo>
                  <a:lnTo>
                    <a:pt x="132" y="1779"/>
                  </a:lnTo>
                  <a:lnTo>
                    <a:pt x="132" y="1779"/>
                  </a:lnTo>
                  <a:lnTo>
                    <a:pt x="132" y="1779"/>
                  </a:lnTo>
                  <a:lnTo>
                    <a:pt x="132" y="1779"/>
                  </a:lnTo>
                  <a:lnTo>
                    <a:pt x="132" y="1779"/>
                  </a:lnTo>
                  <a:lnTo>
                    <a:pt x="131" y="1782"/>
                  </a:lnTo>
                  <a:lnTo>
                    <a:pt x="131" y="1782"/>
                  </a:lnTo>
                  <a:lnTo>
                    <a:pt x="33" y="2244"/>
                  </a:lnTo>
                  <a:lnTo>
                    <a:pt x="30" y="2255"/>
                  </a:lnTo>
                  <a:lnTo>
                    <a:pt x="30" y="2255"/>
                  </a:lnTo>
                  <a:lnTo>
                    <a:pt x="44" y="2243"/>
                  </a:lnTo>
                  <a:lnTo>
                    <a:pt x="56" y="2233"/>
                  </a:lnTo>
                  <a:lnTo>
                    <a:pt x="68" y="2227"/>
                  </a:lnTo>
                  <a:lnTo>
                    <a:pt x="79" y="2223"/>
                  </a:lnTo>
                  <a:lnTo>
                    <a:pt x="89" y="2222"/>
                  </a:lnTo>
                  <a:lnTo>
                    <a:pt x="95" y="2220"/>
                  </a:lnTo>
                  <a:lnTo>
                    <a:pt x="102"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35" y="3081"/>
                  </a:lnTo>
                  <a:lnTo>
                    <a:pt x="21" y="3108"/>
                  </a:lnTo>
                  <a:lnTo>
                    <a:pt x="10" y="3133"/>
                  </a:lnTo>
                  <a:lnTo>
                    <a:pt x="2" y="3156"/>
                  </a:lnTo>
                  <a:lnTo>
                    <a:pt x="2" y="3156"/>
                  </a:lnTo>
                  <a:lnTo>
                    <a:pt x="0" y="3173"/>
                  </a:lnTo>
                  <a:lnTo>
                    <a:pt x="0" y="3191"/>
                  </a:lnTo>
                  <a:lnTo>
                    <a:pt x="3" y="3208"/>
                  </a:lnTo>
                  <a:lnTo>
                    <a:pt x="5" y="3223"/>
                  </a:lnTo>
                  <a:lnTo>
                    <a:pt x="13" y="3245"/>
                  </a:lnTo>
                  <a:lnTo>
                    <a:pt x="15" y="3253"/>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4"/>
                  </a:lnTo>
                  <a:lnTo>
                    <a:pt x="216" y="3155"/>
                  </a:lnTo>
                  <a:lnTo>
                    <a:pt x="240" y="3145"/>
                  </a:lnTo>
                  <a:lnTo>
                    <a:pt x="256" y="3093"/>
                  </a:lnTo>
                  <a:lnTo>
                    <a:pt x="254" y="3041"/>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286" y="2967"/>
                  </a:lnTo>
                  <a:lnTo>
                    <a:pt x="306" y="2923"/>
                  </a:lnTo>
                  <a:lnTo>
                    <a:pt x="335" y="2855"/>
                  </a:lnTo>
                  <a:lnTo>
                    <a:pt x="373" y="2764"/>
                  </a:lnTo>
                  <a:lnTo>
                    <a:pt x="434" y="2578"/>
                  </a:lnTo>
                  <a:lnTo>
                    <a:pt x="469" y="2347"/>
                  </a:lnTo>
                  <a:lnTo>
                    <a:pt x="528" y="2040"/>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087"/>
                  </a:lnTo>
                  <a:lnTo>
                    <a:pt x="725" y="2110"/>
                  </a:lnTo>
                  <a:lnTo>
                    <a:pt x="726" y="2138"/>
                  </a:lnTo>
                  <a:lnTo>
                    <a:pt x="729" y="2169"/>
                  </a:lnTo>
                  <a:lnTo>
                    <a:pt x="733" y="2201"/>
                  </a:lnTo>
                  <a:lnTo>
                    <a:pt x="739" y="2253"/>
                  </a:lnTo>
                  <a:lnTo>
                    <a:pt x="742" y="2275"/>
                  </a:lnTo>
                  <a:lnTo>
                    <a:pt x="765" y="2409"/>
                  </a:lnTo>
                  <a:lnTo>
                    <a:pt x="765" y="2409"/>
                  </a:lnTo>
                  <a:lnTo>
                    <a:pt x="812" y="2637"/>
                  </a:lnTo>
                  <a:lnTo>
                    <a:pt x="798" y="2869"/>
                  </a:lnTo>
                  <a:lnTo>
                    <a:pt x="814" y="2930"/>
                  </a:lnTo>
                  <a:lnTo>
                    <a:pt x="812" y="2987"/>
                  </a:lnTo>
                  <a:lnTo>
                    <a:pt x="775" y="3016"/>
                  </a:lnTo>
                  <a:lnTo>
                    <a:pt x="772" y="3059"/>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093" y="1217"/>
                  </a:lnTo>
                  <a:lnTo>
                    <a:pt x="1104" y="1212"/>
                  </a:lnTo>
                  <a:lnTo>
                    <a:pt x="1115" y="1207"/>
                  </a:lnTo>
                  <a:lnTo>
                    <a:pt x="1131" y="1197"/>
                  </a:lnTo>
                  <a:lnTo>
                    <a:pt x="1141" y="1190"/>
                  </a:lnTo>
                  <a:lnTo>
                    <a:pt x="1144" y="1186"/>
                  </a:lnTo>
                  <a:lnTo>
                    <a:pt x="1144" y="1186"/>
                  </a:lnTo>
                  <a:lnTo>
                    <a:pt x="1147" y="1181"/>
                  </a:lnTo>
                  <a:lnTo>
                    <a:pt x="1148" y="1176"/>
                  </a:lnTo>
                  <a:lnTo>
                    <a:pt x="1152" y="1163"/>
                  </a:lnTo>
                  <a:lnTo>
                    <a:pt x="1154" y="1148"/>
                  </a:lnTo>
                  <a:lnTo>
                    <a:pt x="1155" y="1133"/>
                  </a:lnTo>
                  <a:lnTo>
                    <a:pt x="1155" y="1107"/>
                  </a:lnTo>
                  <a:lnTo>
                    <a:pt x="1155" y="1096"/>
                  </a:lnTo>
                  <a:lnTo>
                    <a:pt x="1155" y="1096"/>
                  </a:lnTo>
                  <a:close/>
                  <a:moveTo>
                    <a:pt x="286" y="1152"/>
                  </a:moveTo>
                  <a:lnTo>
                    <a:pt x="284" y="1127"/>
                  </a:lnTo>
                  <a:lnTo>
                    <a:pt x="295" y="1109"/>
                  </a:lnTo>
                  <a:lnTo>
                    <a:pt x="295" y="1068"/>
                  </a:lnTo>
                  <a:lnTo>
                    <a:pt x="300" y="1056"/>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40" y="1766"/>
                  </a:lnTo>
                  <a:lnTo>
                    <a:pt x="237" y="1759"/>
                  </a:lnTo>
                  <a:lnTo>
                    <a:pt x="235" y="1755"/>
                  </a:lnTo>
                  <a:lnTo>
                    <a:pt x="227" y="1746"/>
                  </a:lnTo>
                  <a:lnTo>
                    <a:pt x="228" y="1742"/>
                  </a:lnTo>
                  <a:lnTo>
                    <a:pt x="224" y="1741"/>
                  </a:lnTo>
                  <a:lnTo>
                    <a:pt x="224" y="1690"/>
                  </a:lnTo>
                  <a:lnTo>
                    <a:pt x="228" y="1688"/>
                  </a:lnTo>
                  <a:lnTo>
                    <a:pt x="228" y="1688"/>
                  </a:lnTo>
                  <a:lnTo>
                    <a:pt x="233" y="1687"/>
                  </a:lnTo>
                  <a:lnTo>
                    <a:pt x="237" y="1685"/>
                  </a:lnTo>
                  <a:lnTo>
                    <a:pt x="242" y="1681"/>
                  </a:lnTo>
                  <a:lnTo>
                    <a:pt x="245" y="1677"/>
                  </a:lnTo>
                  <a:lnTo>
                    <a:pt x="246" y="1674"/>
                  </a:lnTo>
                  <a:lnTo>
                    <a:pt x="246" y="1639"/>
                  </a:lnTo>
                  <a:lnTo>
                    <a:pt x="251" y="1603"/>
                  </a:lnTo>
                  <a:lnTo>
                    <a:pt x="251" y="1577"/>
                  </a:lnTo>
                  <a:lnTo>
                    <a:pt x="251" y="1577"/>
                  </a:lnTo>
                  <a:lnTo>
                    <a:pt x="259" y="1579"/>
                  </a:lnTo>
                  <a:lnTo>
                    <a:pt x="263" y="1575"/>
                  </a:lnTo>
                  <a:lnTo>
                    <a:pt x="268" y="1510"/>
                  </a:lnTo>
                  <a:lnTo>
                    <a:pt x="268" y="1510"/>
                  </a:lnTo>
                  <a:lnTo>
                    <a:pt x="270" y="1512"/>
                  </a:lnTo>
                  <a:lnTo>
                    <a:pt x="277" y="1448"/>
                  </a:lnTo>
                  <a:lnTo>
                    <a:pt x="274" y="1444"/>
                  </a:lnTo>
                  <a:lnTo>
                    <a:pt x="277" y="1441"/>
                  </a:lnTo>
                  <a:lnTo>
                    <a:pt x="291" y="1476"/>
                  </a:lnTo>
                  <a:lnTo>
                    <a:pt x="307" y="1477"/>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sp>
          <p:nvSpPr>
            <p:cNvPr id="51207" name="Freeform 7"/>
            <p:cNvSpPr>
              <a:spLocks noEditPoints="1"/>
            </p:cNvSpPr>
            <p:nvPr/>
          </p:nvSpPr>
          <p:spPr bwMode="invGray">
            <a:xfrm>
              <a:off x="3264" y="2285"/>
              <a:ext cx="280" cy="784"/>
            </a:xfrm>
            <a:custGeom>
              <a:avLst/>
              <a:gdLst/>
              <a:ahLst/>
              <a:cxnLst>
                <a:cxn ang="0">
                  <a:pos x="1128" y="998"/>
                </a:cxn>
                <a:cxn ang="0">
                  <a:pos x="1036" y="783"/>
                </a:cxn>
                <a:cxn ang="0">
                  <a:pos x="876" y="566"/>
                </a:cxn>
                <a:cxn ang="0">
                  <a:pos x="731" y="471"/>
                </a:cxn>
                <a:cxn ang="0">
                  <a:pos x="807" y="326"/>
                </a:cxn>
                <a:cxn ang="0">
                  <a:pos x="818" y="199"/>
                </a:cxn>
                <a:cxn ang="0">
                  <a:pos x="754" y="87"/>
                </a:cxn>
                <a:cxn ang="0">
                  <a:pos x="575" y="7"/>
                </a:cxn>
                <a:cxn ang="0">
                  <a:pos x="529" y="49"/>
                </a:cxn>
                <a:cxn ang="0">
                  <a:pos x="465" y="78"/>
                </a:cxn>
                <a:cxn ang="0">
                  <a:pos x="461" y="166"/>
                </a:cxn>
                <a:cxn ang="0">
                  <a:pos x="474" y="204"/>
                </a:cxn>
                <a:cxn ang="0">
                  <a:pos x="471" y="353"/>
                </a:cxn>
                <a:cxn ang="0">
                  <a:pos x="519" y="416"/>
                </a:cxn>
                <a:cxn ang="0">
                  <a:pos x="355" y="527"/>
                </a:cxn>
                <a:cxn ang="0">
                  <a:pos x="235" y="581"/>
                </a:cxn>
                <a:cxn ang="0">
                  <a:pos x="174" y="867"/>
                </a:cxn>
                <a:cxn ang="0">
                  <a:pos x="136" y="1159"/>
                </a:cxn>
                <a:cxn ang="0">
                  <a:pos x="114" y="1456"/>
                </a:cxn>
                <a:cxn ang="0">
                  <a:pos x="114" y="1536"/>
                </a:cxn>
                <a:cxn ang="0">
                  <a:pos x="177" y="1709"/>
                </a:cxn>
                <a:cxn ang="0">
                  <a:pos x="174" y="1727"/>
                </a:cxn>
                <a:cxn ang="0">
                  <a:pos x="132" y="1779"/>
                </a:cxn>
                <a:cxn ang="0">
                  <a:pos x="44" y="2243"/>
                </a:cxn>
                <a:cxn ang="0">
                  <a:pos x="108" y="2220"/>
                </a:cxn>
                <a:cxn ang="0">
                  <a:pos x="131" y="2376"/>
                </a:cxn>
                <a:cxn ang="0">
                  <a:pos x="28" y="3062"/>
                </a:cxn>
                <a:cxn ang="0">
                  <a:pos x="0" y="3191"/>
                </a:cxn>
                <a:cxn ang="0">
                  <a:pos x="36" y="3276"/>
                </a:cxn>
                <a:cxn ang="0">
                  <a:pos x="109" y="3287"/>
                </a:cxn>
                <a:cxn ang="0">
                  <a:pos x="196" y="3239"/>
                </a:cxn>
                <a:cxn ang="0">
                  <a:pos x="256" y="3093"/>
                </a:cxn>
                <a:cxn ang="0">
                  <a:pos x="285" y="3008"/>
                </a:cxn>
                <a:cxn ang="0">
                  <a:pos x="373" y="2764"/>
                </a:cxn>
                <a:cxn ang="0">
                  <a:pos x="590" y="1862"/>
                </a:cxn>
                <a:cxn ang="0">
                  <a:pos x="725" y="2087"/>
                </a:cxn>
                <a:cxn ang="0">
                  <a:pos x="765" y="2409"/>
                </a:cxn>
                <a:cxn ang="0">
                  <a:pos x="772" y="3059"/>
                </a:cxn>
                <a:cxn ang="0">
                  <a:pos x="810" y="3135"/>
                </a:cxn>
                <a:cxn ang="0">
                  <a:pos x="802" y="3260"/>
                </a:cxn>
                <a:cxn ang="0">
                  <a:pos x="876" y="3332"/>
                </a:cxn>
                <a:cxn ang="0">
                  <a:pos x="962" y="3309"/>
                </a:cxn>
                <a:cxn ang="0">
                  <a:pos x="1006" y="3141"/>
                </a:cxn>
                <a:cxn ang="0">
                  <a:pos x="1048" y="3091"/>
                </a:cxn>
                <a:cxn ang="0">
                  <a:pos x="1048" y="3014"/>
                </a:cxn>
                <a:cxn ang="0">
                  <a:pos x="1036" y="2702"/>
                </a:cxn>
                <a:cxn ang="0">
                  <a:pos x="993" y="2132"/>
                </a:cxn>
                <a:cxn ang="0">
                  <a:pos x="977" y="1560"/>
                </a:cxn>
                <a:cxn ang="0">
                  <a:pos x="915" y="1317"/>
                </a:cxn>
                <a:cxn ang="0">
                  <a:pos x="1093" y="1217"/>
                </a:cxn>
                <a:cxn ang="0">
                  <a:pos x="1147" y="1181"/>
                </a:cxn>
                <a:cxn ang="0">
                  <a:pos x="286" y="1152"/>
                </a:cxn>
                <a:cxn ang="0">
                  <a:pos x="304" y="1059"/>
                </a:cxn>
                <a:cxn ang="0">
                  <a:pos x="203" y="1637"/>
                </a:cxn>
                <a:cxn ang="0">
                  <a:pos x="210" y="2070"/>
                </a:cxn>
                <a:cxn ang="0">
                  <a:pos x="269" y="1649"/>
                </a:cxn>
                <a:cxn ang="0">
                  <a:pos x="235" y="1755"/>
                </a:cxn>
                <a:cxn ang="0">
                  <a:pos x="237" y="1685"/>
                </a:cxn>
                <a:cxn ang="0">
                  <a:pos x="259" y="1579"/>
                </a:cxn>
                <a:cxn ang="0">
                  <a:pos x="291" y="1476"/>
                </a:cxn>
                <a:cxn ang="0">
                  <a:pos x="894" y="1063"/>
                </a:cxn>
                <a:cxn ang="0">
                  <a:pos x="953" y="1049"/>
                </a:cxn>
              </a:cxnLst>
              <a:rect l="0" t="0" r="r" b="b"/>
              <a:pathLst>
                <a:path w="1155" h="3334">
                  <a:moveTo>
                    <a:pt x="1155" y="1096"/>
                  </a:moveTo>
                  <a:lnTo>
                    <a:pt x="1149" y="1074"/>
                  </a:lnTo>
                  <a:lnTo>
                    <a:pt x="1148" y="105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07" y="326"/>
                  </a:lnTo>
                  <a:lnTo>
                    <a:pt x="814" y="305"/>
                  </a:lnTo>
                  <a:lnTo>
                    <a:pt x="821" y="279"/>
                  </a:lnTo>
                  <a:lnTo>
                    <a:pt x="829" y="249"/>
                  </a:lnTo>
                  <a:lnTo>
                    <a:pt x="829" y="249"/>
                  </a:lnTo>
                  <a:lnTo>
                    <a:pt x="828" y="236"/>
                  </a:lnTo>
                  <a:lnTo>
                    <a:pt x="825" y="222"/>
                  </a:lnTo>
                  <a:lnTo>
                    <a:pt x="821" y="210"/>
                  </a:lnTo>
                  <a:lnTo>
                    <a:pt x="818" y="199"/>
                  </a:lnTo>
                  <a:lnTo>
                    <a:pt x="809" y="184"/>
                  </a:lnTo>
                  <a:lnTo>
                    <a:pt x="805" y="178"/>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9" y="158"/>
                  </a:lnTo>
                  <a:lnTo>
                    <a:pt x="476" y="167"/>
                  </a:lnTo>
                  <a:lnTo>
                    <a:pt x="474" y="178"/>
                  </a:lnTo>
                  <a:lnTo>
                    <a:pt x="473" y="190"/>
                  </a:lnTo>
                  <a:lnTo>
                    <a:pt x="473" y="198"/>
                  </a:lnTo>
                  <a:lnTo>
                    <a:pt x="474" y="204"/>
                  </a:lnTo>
                  <a:lnTo>
                    <a:pt x="471" y="216"/>
                  </a:lnTo>
                  <a:lnTo>
                    <a:pt x="471" y="229"/>
                  </a:lnTo>
                  <a:lnTo>
                    <a:pt x="471" y="229"/>
                  </a:lnTo>
                  <a:lnTo>
                    <a:pt x="466" y="240"/>
                  </a:lnTo>
                  <a:lnTo>
                    <a:pt x="460" y="252"/>
                  </a:lnTo>
                  <a:lnTo>
                    <a:pt x="469" y="304"/>
                  </a:lnTo>
                  <a:lnTo>
                    <a:pt x="471" y="353"/>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4" y="1456"/>
                  </a:lnTo>
                  <a:lnTo>
                    <a:pt x="113" y="1466"/>
                  </a:lnTo>
                  <a:lnTo>
                    <a:pt x="113" y="1466"/>
                  </a:lnTo>
                  <a:lnTo>
                    <a:pt x="97" y="1477"/>
                  </a:lnTo>
                  <a:lnTo>
                    <a:pt x="102" y="1530"/>
                  </a:lnTo>
                  <a:lnTo>
                    <a:pt x="111" y="1539"/>
                  </a:lnTo>
                  <a:lnTo>
                    <a:pt x="111" y="1539"/>
                  </a:lnTo>
                  <a:lnTo>
                    <a:pt x="114" y="1536"/>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4" y="1709"/>
                  </a:lnTo>
                  <a:lnTo>
                    <a:pt x="185" y="1722"/>
                  </a:lnTo>
                  <a:lnTo>
                    <a:pt x="183" y="1720"/>
                  </a:lnTo>
                  <a:lnTo>
                    <a:pt x="179" y="1727"/>
                  </a:lnTo>
                  <a:lnTo>
                    <a:pt x="179" y="1727"/>
                  </a:lnTo>
                  <a:lnTo>
                    <a:pt x="174" y="1727"/>
                  </a:lnTo>
                  <a:lnTo>
                    <a:pt x="174" y="1727"/>
                  </a:lnTo>
                  <a:lnTo>
                    <a:pt x="166" y="1734"/>
                  </a:lnTo>
                  <a:lnTo>
                    <a:pt x="159" y="1740"/>
                  </a:lnTo>
                  <a:lnTo>
                    <a:pt x="152" y="1747"/>
                  </a:lnTo>
                  <a:lnTo>
                    <a:pt x="146" y="1755"/>
                  </a:lnTo>
                  <a:lnTo>
                    <a:pt x="137" y="1769"/>
                  </a:lnTo>
                  <a:lnTo>
                    <a:pt x="132" y="1779"/>
                  </a:lnTo>
                  <a:lnTo>
                    <a:pt x="132" y="1779"/>
                  </a:lnTo>
                  <a:lnTo>
                    <a:pt x="132" y="1779"/>
                  </a:lnTo>
                  <a:lnTo>
                    <a:pt x="132" y="1779"/>
                  </a:lnTo>
                  <a:lnTo>
                    <a:pt x="132" y="1779"/>
                  </a:lnTo>
                  <a:lnTo>
                    <a:pt x="131" y="1782"/>
                  </a:lnTo>
                  <a:lnTo>
                    <a:pt x="131" y="1782"/>
                  </a:lnTo>
                  <a:lnTo>
                    <a:pt x="33" y="2244"/>
                  </a:lnTo>
                  <a:lnTo>
                    <a:pt x="30" y="2255"/>
                  </a:lnTo>
                  <a:lnTo>
                    <a:pt x="30" y="2255"/>
                  </a:lnTo>
                  <a:lnTo>
                    <a:pt x="44" y="2243"/>
                  </a:lnTo>
                  <a:lnTo>
                    <a:pt x="56" y="2233"/>
                  </a:lnTo>
                  <a:lnTo>
                    <a:pt x="68" y="2227"/>
                  </a:lnTo>
                  <a:lnTo>
                    <a:pt x="79" y="2223"/>
                  </a:lnTo>
                  <a:lnTo>
                    <a:pt x="89" y="2222"/>
                  </a:lnTo>
                  <a:lnTo>
                    <a:pt x="95" y="2220"/>
                  </a:lnTo>
                  <a:lnTo>
                    <a:pt x="102"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35" y="3081"/>
                  </a:lnTo>
                  <a:lnTo>
                    <a:pt x="21" y="3108"/>
                  </a:lnTo>
                  <a:lnTo>
                    <a:pt x="10" y="3133"/>
                  </a:lnTo>
                  <a:lnTo>
                    <a:pt x="2" y="3156"/>
                  </a:lnTo>
                  <a:lnTo>
                    <a:pt x="2" y="3156"/>
                  </a:lnTo>
                  <a:lnTo>
                    <a:pt x="0" y="3173"/>
                  </a:lnTo>
                  <a:lnTo>
                    <a:pt x="0" y="3191"/>
                  </a:lnTo>
                  <a:lnTo>
                    <a:pt x="3" y="3208"/>
                  </a:lnTo>
                  <a:lnTo>
                    <a:pt x="5" y="3223"/>
                  </a:lnTo>
                  <a:lnTo>
                    <a:pt x="13" y="3245"/>
                  </a:lnTo>
                  <a:lnTo>
                    <a:pt x="15" y="3253"/>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4"/>
                  </a:lnTo>
                  <a:lnTo>
                    <a:pt x="216" y="3155"/>
                  </a:lnTo>
                  <a:lnTo>
                    <a:pt x="240" y="3145"/>
                  </a:lnTo>
                  <a:lnTo>
                    <a:pt x="256" y="3093"/>
                  </a:lnTo>
                  <a:lnTo>
                    <a:pt x="254" y="3041"/>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286" y="2967"/>
                  </a:lnTo>
                  <a:lnTo>
                    <a:pt x="306" y="2923"/>
                  </a:lnTo>
                  <a:lnTo>
                    <a:pt x="335" y="2855"/>
                  </a:lnTo>
                  <a:lnTo>
                    <a:pt x="373" y="2764"/>
                  </a:lnTo>
                  <a:lnTo>
                    <a:pt x="434" y="2578"/>
                  </a:lnTo>
                  <a:lnTo>
                    <a:pt x="469" y="2347"/>
                  </a:lnTo>
                  <a:lnTo>
                    <a:pt x="528" y="2040"/>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087"/>
                  </a:lnTo>
                  <a:lnTo>
                    <a:pt x="725" y="2110"/>
                  </a:lnTo>
                  <a:lnTo>
                    <a:pt x="726" y="2138"/>
                  </a:lnTo>
                  <a:lnTo>
                    <a:pt x="729" y="2169"/>
                  </a:lnTo>
                  <a:lnTo>
                    <a:pt x="733" y="2201"/>
                  </a:lnTo>
                  <a:lnTo>
                    <a:pt x="739" y="2253"/>
                  </a:lnTo>
                  <a:lnTo>
                    <a:pt x="742" y="2275"/>
                  </a:lnTo>
                  <a:lnTo>
                    <a:pt x="765" y="2409"/>
                  </a:lnTo>
                  <a:lnTo>
                    <a:pt x="765" y="2409"/>
                  </a:lnTo>
                  <a:lnTo>
                    <a:pt x="812" y="2637"/>
                  </a:lnTo>
                  <a:lnTo>
                    <a:pt x="798" y="2869"/>
                  </a:lnTo>
                  <a:lnTo>
                    <a:pt x="814" y="2930"/>
                  </a:lnTo>
                  <a:lnTo>
                    <a:pt x="812" y="2987"/>
                  </a:lnTo>
                  <a:lnTo>
                    <a:pt x="775" y="3016"/>
                  </a:lnTo>
                  <a:lnTo>
                    <a:pt x="772" y="3059"/>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093" y="1217"/>
                  </a:lnTo>
                  <a:lnTo>
                    <a:pt x="1104" y="1212"/>
                  </a:lnTo>
                  <a:lnTo>
                    <a:pt x="1115" y="1207"/>
                  </a:lnTo>
                  <a:lnTo>
                    <a:pt x="1131" y="1197"/>
                  </a:lnTo>
                  <a:lnTo>
                    <a:pt x="1141" y="1190"/>
                  </a:lnTo>
                  <a:lnTo>
                    <a:pt x="1144" y="1186"/>
                  </a:lnTo>
                  <a:lnTo>
                    <a:pt x="1144" y="1186"/>
                  </a:lnTo>
                  <a:lnTo>
                    <a:pt x="1147" y="1181"/>
                  </a:lnTo>
                  <a:lnTo>
                    <a:pt x="1148" y="1176"/>
                  </a:lnTo>
                  <a:lnTo>
                    <a:pt x="1152" y="1163"/>
                  </a:lnTo>
                  <a:lnTo>
                    <a:pt x="1154" y="1148"/>
                  </a:lnTo>
                  <a:lnTo>
                    <a:pt x="1155" y="1133"/>
                  </a:lnTo>
                  <a:lnTo>
                    <a:pt x="1155" y="1107"/>
                  </a:lnTo>
                  <a:lnTo>
                    <a:pt x="1155" y="1096"/>
                  </a:lnTo>
                  <a:lnTo>
                    <a:pt x="1155" y="1096"/>
                  </a:lnTo>
                  <a:close/>
                  <a:moveTo>
                    <a:pt x="286" y="1152"/>
                  </a:moveTo>
                  <a:lnTo>
                    <a:pt x="284" y="1127"/>
                  </a:lnTo>
                  <a:lnTo>
                    <a:pt x="295" y="1109"/>
                  </a:lnTo>
                  <a:lnTo>
                    <a:pt x="295" y="1068"/>
                  </a:lnTo>
                  <a:lnTo>
                    <a:pt x="300" y="1056"/>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40" y="1766"/>
                  </a:lnTo>
                  <a:lnTo>
                    <a:pt x="237" y="1759"/>
                  </a:lnTo>
                  <a:lnTo>
                    <a:pt x="235" y="1755"/>
                  </a:lnTo>
                  <a:lnTo>
                    <a:pt x="227" y="1746"/>
                  </a:lnTo>
                  <a:lnTo>
                    <a:pt x="228" y="1742"/>
                  </a:lnTo>
                  <a:lnTo>
                    <a:pt x="224" y="1741"/>
                  </a:lnTo>
                  <a:lnTo>
                    <a:pt x="224" y="1690"/>
                  </a:lnTo>
                  <a:lnTo>
                    <a:pt x="228" y="1688"/>
                  </a:lnTo>
                  <a:lnTo>
                    <a:pt x="228" y="1688"/>
                  </a:lnTo>
                  <a:lnTo>
                    <a:pt x="233" y="1687"/>
                  </a:lnTo>
                  <a:lnTo>
                    <a:pt x="237" y="1685"/>
                  </a:lnTo>
                  <a:lnTo>
                    <a:pt x="242" y="1681"/>
                  </a:lnTo>
                  <a:lnTo>
                    <a:pt x="245" y="1677"/>
                  </a:lnTo>
                  <a:lnTo>
                    <a:pt x="246" y="1674"/>
                  </a:lnTo>
                  <a:lnTo>
                    <a:pt x="246" y="1639"/>
                  </a:lnTo>
                  <a:lnTo>
                    <a:pt x="251" y="1603"/>
                  </a:lnTo>
                  <a:lnTo>
                    <a:pt x="251" y="1577"/>
                  </a:lnTo>
                  <a:lnTo>
                    <a:pt x="251" y="1577"/>
                  </a:lnTo>
                  <a:lnTo>
                    <a:pt x="259" y="1579"/>
                  </a:lnTo>
                  <a:lnTo>
                    <a:pt x="263" y="1575"/>
                  </a:lnTo>
                  <a:lnTo>
                    <a:pt x="268" y="1510"/>
                  </a:lnTo>
                  <a:lnTo>
                    <a:pt x="268" y="1510"/>
                  </a:lnTo>
                  <a:lnTo>
                    <a:pt x="270" y="1512"/>
                  </a:lnTo>
                  <a:lnTo>
                    <a:pt x="277" y="1448"/>
                  </a:lnTo>
                  <a:lnTo>
                    <a:pt x="274" y="1444"/>
                  </a:lnTo>
                  <a:lnTo>
                    <a:pt x="277" y="1441"/>
                  </a:lnTo>
                  <a:lnTo>
                    <a:pt x="291" y="1476"/>
                  </a:lnTo>
                  <a:lnTo>
                    <a:pt x="307" y="1477"/>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sp>
          <p:nvSpPr>
            <p:cNvPr id="51208" name="Freeform 8"/>
            <p:cNvSpPr>
              <a:spLocks noEditPoints="1"/>
            </p:cNvSpPr>
            <p:nvPr/>
          </p:nvSpPr>
          <p:spPr bwMode="invGray">
            <a:xfrm>
              <a:off x="3454" y="2285"/>
              <a:ext cx="279" cy="784"/>
            </a:xfrm>
            <a:custGeom>
              <a:avLst/>
              <a:gdLst/>
              <a:ahLst/>
              <a:cxnLst>
                <a:cxn ang="0">
                  <a:pos x="1128" y="998"/>
                </a:cxn>
                <a:cxn ang="0">
                  <a:pos x="1036" y="783"/>
                </a:cxn>
                <a:cxn ang="0">
                  <a:pos x="876" y="566"/>
                </a:cxn>
                <a:cxn ang="0">
                  <a:pos x="731" y="471"/>
                </a:cxn>
                <a:cxn ang="0">
                  <a:pos x="807" y="326"/>
                </a:cxn>
                <a:cxn ang="0">
                  <a:pos x="818" y="199"/>
                </a:cxn>
                <a:cxn ang="0">
                  <a:pos x="754" y="87"/>
                </a:cxn>
                <a:cxn ang="0">
                  <a:pos x="575" y="7"/>
                </a:cxn>
                <a:cxn ang="0">
                  <a:pos x="529" y="49"/>
                </a:cxn>
                <a:cxn ang="0">
                  <a:pos x="465" y="78"/>
                </a:cxn>
                <a:cxn ang="0">
                  <a:pos x="461" y="166"/>
                </a:cxn>
                <a:cxn ang="0">
                  <a:pos x="474" y="204"/>
                </a:cxn>
                <a:cxn ang="0">
                  <a:pos x="471" y="353"/>
                </a:cxn>
                <a:cxn ang="0">
                  <a:pos x="519" y="416"/>
                </a:cxn>
                <a:cxn ang="0">
                  <a:pos x="355" y="527"/>
                </a:cxn>
                <a:cxn ang="0">
                  <a:pos x="235" y="581"/>
                </a:cxn>
                <a:cxn ang="0">
                  <a:pos x="174" y="867"/>
                </a:cxn>
                <a:cxn ang="0">
                  <a:pos x="136" y="1159"/>
                </a:cxn>
                <a:cxn ang="0">
                  <a:pos x="114" y="1456"/>
                </a:cxn>
                <a:cxn ang="0">
                  <a:pos x="114" y="1536"/>
                </a:cxn>
                <a:cxn ang="0">
                  <a:pos x="177" y="1709"/>
                </a:cxn>
                <a:cxn ang="0">
                  <a:pos x="174" y="1727"/>
                </a:cxn>
                <a:cxn ang="0">
                  <a:pos x="132" y="1779"/>
                </a:cxn>
                <a:cxn ang="0">
                  <a:pos x="44" y="2243"/>
                </a:cxn>
                <a:cxn ang="0">
                  <a:pos x="108" y="2220"/>
                </a:cxn>
                <a:cxn ang="0">
                  <a:pos x="131" y="2376"/>
                </a:cxn>
                <a:cxn ang="0">
                  <a:pos x="28" y="3062"/>
                </a:cxn>
                <a:cxn ang="0">
                  <a:pos x="0" y="3191"/>
                </a:cxn>
                <a:cxn ang="0">
                  <a:pos x="36" y="3276"/>
                </a:cxn>
                <a:cxn ang="0">
                  <a:pos x="109" y="3287"/>
                </a:cxn>
                <a:cxn ang="0">
                  <a:pos x="196" y="3239"/>
                </a:cxn>
                <a:cxn ang="0">
                  <a:pos x="256" y="3093"/>
                </a:cxn>
                <a:cxn ang="0">
                  <a:pos x="285" y="3008"/>
                </a:cxn>
                <a:cxn ang="0">
                  <a:pos x="373" y="2764"/>
                </a:cxn>
                <a:cxn ang="0">
                  <a:pos x="590" y="1862"/>
                </a:cxn>
                <a:cxn ang="0">
                  <a:pos x="725" y="2087"/>
                </a:cxn>
                <a:cxn ang="0">
                  <a:pos x="765" y="2409"/>
                </a:cxn>
                <a:cxn ang="0">
                  <a:pos x="772" y="3059"/>
                </a:cxn>
                <a:cxn ang="0">
                  <a:pos x="810" y="3135"/>
                </a:cxn>
                <a:cxn ang="0">
                  <a:pos x="802" y="3260"/>
                </a:cxn>
                <a:cxn ang="0">
                  <a:pos x="876" y="3332"/>
                </a:cxn>
                <a:cxn ang="0">
                  <a:pos x="962" y="3309"/>
                </a:cxn>
                <a:cxn ang="0">
                  <a:pos x="1006" y="3141"/>
                </a:cxn>
                <a:cxn ang="0">
                  <a:pos x="1048" y="3091"/>
                </a:cxn>
                <a:cxn ang="0">
                  <a:pos x="1048" y="3014"/>
                </a:cxn>
                <a:cxn ang="0">
                  <a:pos x="1036" y="2702"/>
                </a:cxn>
                <a:cxn ang="0">
                  <a:pos x="993" y="2132"/>
                </a:cxn>
                <a:cxn ang="0">
                  <a:pos x="977" y="1560"/>
                </a:cxn>
                <a:cxn ang="0">
                  <a:pos x="915" y="1317"/>
                </a:cxn>
                <a:cxn ang="0">
                  <a:pos x="1093" y="1217"/>
                </a:cxn>
                <a:cxn ang="0">
                  <a:pos x="1147" y="1181"/>
                </a:cxn>
                <a:cxn ang="0">
                  <a:pos x="286" y="1152"/>
                </a:cxn>
                <a:cxn ang="0">
                  <a:pos x="304" y="1059"/>
                </a:cxn>
                <a:cxn ang="0">
                  <a:pos x="203" y="1637"/>
                </a:cxn>
                <a:cxn ang="0">
                  <a:pos x="210" y="2070"/>
                </a:cxn>
                <a:cxn ang="0">
                  <a:pos x="269" y="1649"/>
                </a:cxn>
                <a:cxn ang="0">
                  <a:pos x="235" y="1755"/>
                </a:cxn>
                <a:cxn ang="0">
                  <a:pos x="237" y="1685"/>
                </a:cxn>
                <a:cxn ang="0">
                  <a:pos x="259" y="1579"/>
                </a:cxn>
                <a:cxn ang="0">
                  <a:pos x="291" y="1476"/>
                </a:cxn>
                <a:cxn ang="0">
                  <a:pos x="894" y="1063"/>
                </a:cxn>
                <a:cxn ang="0">
                  <a:pos x="953" y="1049"/>
                </a:cxn>
              </a:cxnLst>
              <a:rect l="0" t="0" r="r" b="b"/>
              <a:pathLst>
                <a:path w="1155" h="3334">
                  <a:moveTo>
                    <a:pt x="1155" y="1096"/>
                  </a:moveTo>
                  <a:lnTo>
                    <a:pt x="1149" y="1074"/>
                  </a:lnTo>
                  <a:lnTo>
                    <a:pt x="1148" y="105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07" y="326"/>
                  </a:lnTo>
                  <a:lnTo>
                    <a:pt x="814" y="305"/>
                  </a:lnTo>
                  <a:lnTo>
                    <a:pt x="821" y="279"/>
                  </a:lnTo>
                  <a:lnTo>
                    <a:pt x="829" y="249"/>
                  </a:lnTo>
                  <a:lnTo>
                    <a:pt x="829" y="249"/>
                  </a:lnTo>
                  <a:lnTo>
                    <a:pt x="828" y="236"/>
                  </a:lnTo>
                  <a:lnTo>
                    <a:pt x="825" y="222"/>
                  </a:lnTo>
                  <a:lnTo>
                    <a:pt x="821" y="210"/>
                  </a:lnTo>
                  <a:lnTo>
                    <a:pt x="818" y="199"/>
                  </a:lnTo>
                  <a:lnTo>
                    <a:pt x="809" y="184"/>
                  </a:lnTo>
                  <a:lnTo>
                    <a:pt x="805" y="178"/>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9" y="158"/>
                  </a:lnTo>
                  <a:lnTo>
                    <a:pt x="476" y="167"/>
                  </a:lnTo>
                  <a:lnTo>
                    <a:pt x="474" y="178"/>
                  </a:lnTo>
                  <a:lnTo>
                    <a:pt x="473" y="190"/>
                  </a:lnTo>
                  <a:lnTo>
                    <a:pt x="473" y="198"/>
                  </a:lnTo>
                  <a:lnTo>
                    <a:pt x="474" y="204"/>
                  </a:lnTo>
                  <a:lnTo>
                    <a:pt x="471" y="216"/>
                  </a:lnTo>
                  <a:lnTo>
                    <a:pt x="471" y="229"/>
                  </a:lnTo>
                  <a:lnTo>
                    <a:pt x="471" y="229"/>
                  </a:lnTo>
                  <a:lnTo>
                    <a:pt x="466" y="240"/>
                  </a:lnTo>
                  <a:lnTo>
                    <a:pt x="460" y="252"/>
                  </a:lnTo>
                  <a:lnTo>
                    <a:pt x="469" y="304"/>
                  </a:lnTo>
                  <a:lnTo>
                    <a:pt x="471" y="353"/>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4" y="1456"/>
                  </a:lnTo>
                  <a:lnTo>
                    <a:pt x="113" y="1466"/>
                  </a:lnTo>
                  <a:lnTo>
                    <a:pt x="113" y="1466"/>
                  </a:lnTo>
                  <a:lnTo>
                    <a:pt x="97" y="1477"/>
                  </a:lnTo>
                  <a:lnTo>
                    <a:pt x="102" y="1530"/>
                  </a:lnTo>
                  <a:lnTo>
                    <a:pt x="111" y="1539"/>
                  </a:lnTo>
                  <a:lnTo>
                    <a:pt x="111" y="1539"/>
                  </a:lnTo>
                  <a:lnTo>
                    <a:pt x="114" y="1536"/>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4" y="1709"/>
                  </a:lnTo>
                  <a:lnTo>
                    <a:pt x="185" y="1722"/>
                  </a:lnTo>
                  <a:lnTo>
                    <a:pt x="183" y="1720"/>
                  </a:lnTo>
                  <a:lnTo>
                    <a:pt x="179" y="1727"/>
                  </a:lnTo>
                  <a:lnTo>
                    <a:pt x="179" y="1727"/>
                  </a:lnTo>
                  <a:lnTo>
                    <a:pt x="174" y="1727"/>
                  </a:lnTo>
                  <a:lnTo>
                    <a:pt x="174" y="1727"/>
                  </a:lnTo>
                  <a:lnTo>
                    <a:pt x="166" y="1734"/>
                  </a:lnTo>
                  <a:lnTo>
                    <a:pt x="159" y="1740"/>
                  </a:lnTo>
                  <a:lnTo>
                    <a:pt x="152" y="1747"/>
                  </a:lnTo>
                  <a:lnTo>
                    <a:pt x="146" y="1755"/>
                  </a:lnTo>
                  <a:lnTo>
                    <a:pt x="137" y="1769"/>
                  </a:lnTo>
                  <a:lnTo>
                    <a:pt x="132" y="1779"/>
                  </a:lnTo>
                  <a:lnTo>
                    <a:pt x="132" y="1779"/>
                  </a:lnTo>
                  <a:lnTo>
                    <a:pt x="132" y="1779"/>
                  </a:lnTo>
                  <a:lnTo>
                    <a:pt x="132" y="1779"/>
                  </a:lnTo>
                  <a:lnTo>
                    <a:pt x="132" y="1779"/>
                  </a:lnTo>
                  <a:lnTo>
                    <a:pt x="131" y="1782"/>
                  </a:lnTo>
                  <a:lnTo>
                    <a:pt x="131" y="1782"/>
                  </a:lnTo>
                  <a:lnTo>
                    <a:pt x="33" y="2244"/>
                  </a:lnTo>
                  <a:lnTo>
                    <a:pt x="30" y="2255"/>
                  </a:lnTo>
                  <a:lnTo>
                    <a:pt x="30" y="2255"/>
                  </a:lnTo>
                  <a:lnTo>
                    <a:pt x="44" y="2243"/>
                  </a:lnTo>
                  <a:lnTo>
                    <a:pt x="56" y="2233"/>
                  </a:lnTo>
                  <a:lnTo>
                    <a:pt x="68" y="2227"/>
                  </a:lnTo>
                  <a:lnTo>
                    <a:pt x="79" y="2223"/>
                  </a:lnTo>
                  <a:lnTo>
                    <a:pt x="89" y="2222"/>
                  </a:lnTo>
                  <a:lnTo>
                    <a:pt x="95" y="2220"/>
                  </a:lnTo>
                  <a:lnTo>
                    <a:pt x="102"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35" y="3081"/>
                  </a:lnTo>
                  <a:lnTo>
                    <a:pt x="21" y="3108"/>
                  </a:lnTo>
                  <a:lnTo>
                    <a:pt x="10" y="3133"/>
                  </a:lnTo>
                  <a:lnTo>
                    <a:pt x="2" y="3156"/>
                  </a:lnTo>
                  <a:lnTo>
                    <a:pt x="2" y="3156"/>
                  </a:lnTo>
                  <a:lnTo>
                    <a:pt x="0" y="3173"/>
                  </a:lnTo>
                  <a:lnTo>
                    <a:pt x="0" y="3191"/>
                  </a:lnTo>
                  <a:lnTo>
                    <a:pt x="3" y="3208"/>
                  </a:lnTo>
                  <a:lnTo>
                    <a:pt x="5" y="3223"/>
                  </a:lnTo>
                  <a:lnTo>
                    <a:pt x="13" y="3245"/>
                  </a:lnTo>
                  <a:lnTo>
                    <a:pt x="15" y="3253"/>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4"/>
                  </a:lnTo>
                  <a:lnTo>
                    <a:pt x="216" y="3155"/>
                  </a:lnTo>
                  <a:lnTo>
                    <a:pt x="240" y="3145"/>
                  </a:lnTo>
                  <a:lnTo>
                    <a:pt x="256" y="3093"/>
                  </a:lnTo>
                  <a:lnTo>
                    <a:pt x="254" y="3041"/>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286" y="2967"/>
                  </a:lnTo>
                  <a:lnTo>
                    <a:pt x="306" y="2923"/>
                  </a:lnTo>
                  <a:lnTo>
                    <a:pt x="335" y="2855"/>
                  </a:lnTo>
                  <a:lnTo>
                    <a:pt x="373" y="2764"/>
                  </a:lnTo>
                  <a:lnTo>
                    <a:pt x="434" y="2578"/>
                  </a:lnTo>
                  <a:lnTo>
                    <a:pt x="469" y="2347"/>
                  </a:lnTo>
                  <a:lnTo>
                    <a:pt x="528" y="2040"/>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087"/>
                  </a:lnTo>
                  <a:lnTo>
                    <a:pt x="725" y="2110"/>
                  </a:lnTo>
                  <a:lnTo>
                    <a:pt x="726" y="2138"/>
                  </a:lnTo>
                  <a:lnTo>
                    <a:pt x="729" y="2169"/>
                  </a:lnTo>
                  <a:lnTo>
                    <a:pt x="733" y="2201"/>
                  </a:lnTo>
                  <a:lnTo>
                    <a:pt x="739" y="2253"/>
                  </a:lnTo>
                  <a:lnTo>
                    <a:pt x="742" y="2275"/>
                  </a:lnTo>
                  <a:lnTo>
                    <a:pt x="765" y="2409"/>
                  </a:lnTo>
                  <a:lnTo>
                    <a:pt x="765" y="2409"/>
                  </a:lnTo>
                  <a:lnTo>
                    <a:pt x="812" y="2637"/>
                  </a:lnTo>
                  <a:lnTo>
                    <a:pt x="798" y="2869"/>
                  </a:lnTo>
                  <a:lnTo>
                    <a:pt x="814" y="2930"/>
                  </a:lnTo>
                  <a:lnTo>
                    <a:pt x="812" y="2987"/>
                  </a:lnTo>
                  <a:lnTo>
                    <a:pt x="775" y="3016"/>
                  </a:lnTo>
                  <a:lnTo>
                    <a:pt x="772" y="3059"/>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093" y="1217"/>
                  </a:lnTo>
                  <a:lnTo>
                    <a:pt x="1104" y="1212"/>
                  </a:lnTo>
                  <a:lnTo>
                    <a:pt x="1115" y="1207"/>
                  </a:lnTo>
                  <a:lnTo>
                    <a:pt x="1131" y="1197"/>
                  </a:lnTo>
                  <a:lnTo>
                    <a:pt x="1141" y="1190"/>
                  </a:lnTo>
                  <a:lnTo>
                    <a:pt x="1144" y="1186"/>
                  </a:lnTo>
                  <a:lnTo>
                    <a:pt x="1144" y="1186"/>
                  </a:lnTo>
                  <a:lnTo>
                    <a:pt x="1147" y="1181"/>
                  </a:lnTo>
                  <a:lnTo>
                    <a:pt x="1148" y="1176"/>
                  </a:lnTo>
                  <a:lnTo>
                    <a:pt x="1152" y="1163"/>
                  </a:lnTo>
                  <a:lnTo>
                    <a:pt x="1154" y="1148"/>
                  </a:lnTo>
                  <a:lnTo>
                    <a:pt x="1155" y="1133"/>
                  </a:lnTo>
                  <a:lnTo>
                    <a:pt x="1155" y="1107"/>
                  </a:lnTo>
                  <a:lnTo>
                    <a:pt x="1155" y="1096"/>
                  </a:lnTo>
                  <a:lnTo>
                    <a:pt x="1155" y="1096"/>
                  </a:lnTo>
                  <a:close/>
                  <a:moveTo>
                    <a:pt x="286" y="1152"/>
                  </a:moveTo>
                  <a:lnTo>
                    <a:pt x="284" y="1127"/>
                  </a:lnTo>
                  <a:lnTo>
                    <a:pt x="295" y="1109"/>
                  </a:lnTo>
                  <a:lnTo>
                    <a:pt x="295" y="1068"/>
                  </a:lnTo>
                  <a:lnTo>
                    <a:pt x="300" y="1056"/>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40" y="1766"/>
                  </a:lnTo>
                  <a:lnTo>
                    <a:pt x="237" y="1759"/>
                  </a:lnTo>
                  <a:lnTo>
                    <a:pt x="235" y="1755"/>
                  </a:lnTo>
                  <a:lnTo>
                    <a:pt x="227" y="1746"/>
                  </a:lnTo>
                  <a:lnTo>
                    <a:pt x="228" y="1742"/>
                  </a:lnTo>
                  <a:lnTo>
                    <a:pt x="224" y="1741"/>
                  </a:lnTo>
                  <a:lnTo>
                    <a:pt x="224" y="1690"/>
                  </a:lnTo>
                  <a:lnTo>
                    <a:pt x="228" y="1688"/>
                  </a:lnTo>
                  <a:lnTo>
                    <a:pt x="228" y="1688"/>
                  </a:lnTo>
                  <a:lnTo>
                    <a:pt x="233" y="1687"/>
                  </a:lnTo>
                  <a:lnTo>
                    <a:pt x="237" y="1685"/>
                  </a:lnTo>
                  <a:lnTo>
                    <a:pt x="242" y="1681"/>
                  </a:lnTo>
                  <a:lnTo>
                    <a:pt x="245" y="1677"/>
                  </a:lnTo>
                  <a:lnTo>
                    <a:pt x="246" y="1674"/>
                  </a:lnTo>
                  <a:lnTo>
                    <a:pt x="246" y="1639"/>
                  </a:lnTo>
                  <a:lnTo>
                    <a:pt x="251" y="1603"/>
                  </a:lnTo>
                  <a:lnTo>
                    <a:pt x="251" y="1577"/>
                  </a:lnTo>
                  <a:lnTo>
                    <a:pt x="251" y="1577"/>
                  </a:lnTo>
                  <a:lnTo>
                    <a:pt x="259" y="1579"/>
                  </a:lnTo>
                  <a:lnTo>
                    <a:pt x="263" y="1575"/>
                  </a:lnTo>
                  <a:lnTo>
                    <a:pt x="268" y="1510"/>
                  </a:lnTo>
                  <a:lnTo>
                    <a:pt x="268" y="1510"/>
                  </a:lnTo>
                  <a:lnTo>
                    <a:pt x="270" y="1512"/>
                  </a:lnTo>
                  <a:lnTo>
                    <a:pt x="277" y="1448"/>
                  </a:lnTo>
                  <a:lnTo>
                    <a:pt x="274" y="1444"/>
                  </a:lnTo>
                  <a:lnTo>
                    <a:pt x="277" y="1441"/>
                  </a:lnTo>
                  <a:lnTo>
                    <a:pt x="291" y="1476"/>
                  </a:lnTo>
                  <a:lnTo>
                    <a:pt x="307" y="1477"/>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sp>
          <p:nvSpPr>
            <p:cNvPr id="51209" name="Freeform 9"/>
            <p:cNvSpPr>
              <a:spLocks noEditPoints="1"/>
            </p:cNvSpPr>
            <p:nvPr/>
          </p:nvSpPr>
          <p:spPr bwMode="invGray">
            <a:xfrm>
              <a:off x="4043" y="2285"/>
              <a:ext cx="279" cy="784"/>
            </a:xfrm>
            <a:custGeom>
              <a:avLst/>
              <a:gdLst/>
              <a:ahLst/>
              <a:cxnLst>
                <a:cxn ang="0">
                  <a:pos x="1128" y="998"/>
                </a:cxn>
                <a:cxn ang="0">
                  <a:pos x="1036" y="783"/>
                </a:cxn>
                <a:cxn ang="0">
                  <a:pos x="876" y="566"/>
                </a:cxn>
                <a:cxn ang="0">
                  <a:pos x="731" y="471"/>
                </a:cxn>
                <a:cxn ang="0">
                  <a:pos x="807" y="326"/>
                </a:cxn>
                <a:cxn ang="0">
                  <a:pos x="818" y="199"/>
                </a:cxn>
                <a:cxn ang="0">
                  <a:pos x="754" y="87"/>
                </a:cxn>
                <a:cxn ang="0">
                  <a:pos x="575" y="7"/>
                </a:cxn>
                <a:cxn ang="0">
                  <a:pos x="529" y="49"/>
                </a:cxn>
                <a:cxn ang="0">
                  <a:pos x="465" y="78"/>
                </a:cxn>
                <a:cxn ang="0">
                  <a:pos x="461" y="166"/>
                </a:cxn>
                <a:cxn ang="0">
                  <a:pos x="474" y="204"/>
                </a:cxn>
                <a:cxn ang="0">
                  <a:pos x="471" y="353"/>
                </a:cxn>
                <a:cxn ang="0">
                  <a:pos x="519" y="416"/>
                </a:cxn>
                <a:cxn ang="0">
                  <a:pos x="355" y="527"/>
                </a:cxn>
                <a:cxn ang="0">
                  <a:pos x="235" y="581"/>
                </a:cxn>
                <a:cxn ang="0">
                  <a:pos x="174" y="867"/>
                </a:cxn>
                <a:cxn ang="0">
                  <a:pos x="136" y="1159"/>
                </a:cxn>
                <a:cxn ang="0">
                  <a:pos x="114" y="1456"/>
                </a:cxn>
                <a:cxn ang="0">
                  <a:pos x="114" y="1536"/>
                </a:cxn>
                <a:cxn ang="0">
                  <a:pos x="177" y="1709"/>
                </a:cxn>
                <a:cxn ang="0">
                  <a:pos x="174" y="1727"/>
                </a:cxn>
                <a:cxn ang="0">
                  <a:pos x="132" y="1779"/>
                </a:cxn>
                <a:cxn ang="0">
                  <a:pos x="44" y="2243"/>
                </a:cxn>
                <a:cxn ang="0">
                  <a:pos x="108" y="2220"/>
                </a:cxn>
                <a:cxn ang="0">
                  <a:pos x="131" y="2376"/>
                </a:cxn>
                <a:cxn ang="0">
                  <a:pos x="28" y="3062"/>
                </a:cxn>
                <a:cxn ang="0">
                  <a:pos x="0" y="3191"/>
                </a:cxn>
                <a:cxn ang="0">
                  <a:pos x="36" y="3276"/>
                </a:cxn>
                <a:cxn ang="0">
                  <a:pos x="109" y="3287"/>
                </a:cxn>
                <a:cxn ang="0">
                  <a:pos x="196" y="3239"/>
                </a:cxn>
                <a:cxn ang="0">
                  <a:pos x="256" y="3093"/>
                </a:cxn>
                <a:cxn ang="0">
                  <a:pos x="285" y="3008"/>
                </a:cxn>
                <a:cxn ang="0">
                  <a:pos x="373" y="2764"/>
                </a:cxn>
                <a:cxn ang="0">
                  <a:pos x="590" y="1862"/>
                </a:cxn>
                <a:cxn ang="0">
                  <a:pos x="725" y="2087"/>
                </a:cxn>
                <a:cxn ang="0">
                  <a:pos x="765" y="2409"/>
                </a:cxn>
                <a:cxn ang="0">
                  <a:pos x="772" y="3059"/>
                </a:cxn>
                <a:cxn ang="0">
                  <a:pos x="810" y="3135"/>
                </a:cxn>
                <a:cxn ang="0">
                  <a:pos x="802" y="3260"/>
                </a:cxn>
                <a:cxn ang="0">
                  <a:pos x="876" y="3332"/>
                </a:cxn>
                <a:cxn ang="0">
                  <a:pos x="962" y="3309"/>
                </a:cxn>
                <a:cxn ang="0">
                  <a:pos x="1006" y="3141"/>
                </a:cxn>
                <a:cxn ang="0">
                  <a:pos x="1048" y="3091"/>
                </a:cxn>
                <a:cxn ang="0">
                  <a:pos x="1048" y="3014"/>
                </a:cxn>
                <a:cxn ang="0">
                  <a:pos x="1036" y="2702"/>
                </a:cxn>
                <a:cxn ang="0">
                  <a:pos x="993" y="2132"/>
                </a:cxn>
                <a:cxn ang="0">
                  <a:pos x="977" y="1560"/>
                </a:cxn>
                <a:cxn ang="0">
                  <a:pos x="915" y="1317"/>
                </a:cxn>
                <a:cxn ang="0">
                  <a:pos x="1093" y="1217"/>
                </a:cxn>
                <a:cxn ang="0">
                  <a:pos x="1147" y="1181"/>
                </a:cxn>
                <a:cxn ang="0">
                  <a:pos x="286" y="1152"/>
                </a:cxn>
                <a:cxn ang="0">
                  <a:pos x="304" y="1059"/>
                </a:cxn>
                <a:cxn ang="0">
                  <a:pos x="203" y="1637"/>
                </a:cxn>
                <a:cxn ang="0">
                  <a:pos x="210" y="2070"/>
                </a:cxn>
                <a:cxn ang="0">
                  <a:pos x="269" y="1649"/>
                </a:cxn>
                <a:cxn ang="0">
                  <a:pos x="235" y="1755"/>
                </a:cxn>
                <a:cxn ang="0">
                  <a:pos x="237" y="1685"/>
                </a:cxn>
                <a:cxn ang="0">
                  <a:pos x="259" y="1579"/>
                </a:cxn>
                <a:cxn ang="0">
                  <a:pos x="291" y="1476"/>
                </a:cxn>
                <a:cxn ang="0">
                  <a:pos x="894" y="1063"/>
                </a:cxn>
                <a:cxn ang="0">
                  <a:pos x="953" y="1049"/>
                </a:cxn>
              </a:cxnLst>
              <a:rect l="0" t="0" r="r" b="b"/>
              <a:pathLst>
                <a:path w="1155" h="3334">
                  <a:moveTo>
                    <a:pt x="1155" y="1096"/>
                  </a:moveTo>
                  <a:lnTo>
                    <a:pt x="1149" y="1074"/>
                  </a:lnTo>
                  <a:lnTo>
                    <a:pt x="1148" y="105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07" y="326"/>
                  </a:lnTo>
                  <a:lnTo>
                    <a:pt x="814" y="305"/>
                  </a:lnTo>
                  <a:lnTo>
                    <a:pt x="821" y="279"/>
                  </a:lnTo>
                  <a:lnTo>
                    <a:pt x="829" y="249"/>
                  </a:lnTo>
                  <a:lnTo>
                    <a:pt x="829" y="249"/>
                  </a:lnTo>
                  <a:lnTo>
                    <a:pt x="828" y="236"/>
                  </a:lnTo>
                  <a:lnTo>
                    <a:pt x="825" y="222"/>
                  </a:lnTo>
                  <a:lnTo>
                    <a:pt x="821" y="210"/>
                  </a:lnTo>
                  <a:lnTo>
                    <a:pt x="818" y="199"/>
                  </a:lnTo>
                  <a:lnTo>
                    <a:pt x="809" y="184"/>
                  </a:lnTo>
                  <a:lnTo>
                    <a:pt x="805" y="178"/>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9" y="158"/>
                  </a:lnTo>
                  <a:lnTo>
                    <a:pt x="476" y="167"/>
                  </a:lnTo>
                  <a:lnTo>
                    <a:pt x="474" y="178"/>
                  </a:lnTo>
                  <a:lnTo>
                    <a:pt x="473" y="190"/>
                  </a:lnTo>
                  <a:lnTo>
                    <a:pt x="473" y="198"/>
                  </a:lnTo>
                  <a:lnTo>
                    <a:pt x="474" y="204"/>
                  </a:lnTo>
                  <a:lnTo>
                    <a:pt x="471" y="216"/>
                  </a:lnTo>
                  <a:lnTo>
                    <a:pt x="471" y="229"/>
                  </a:lnTo>
                  <a:lnTo>
                    <a:pt x="471" y="229"/>
                  </a:lnTo>
                  <a:lnTo>
                    <a:pt x="466" y="240"/>
                  </a:lnTo>
                  <a:lnTo>
                    <a:pt x="460" y="252"/>
                  </a:lnTo>
                  <a:lnTo>
                    <a:pt x="469" y="304"/>
                  </a:lnTo>
                  <a:lnTo>
                    <a:pt x="471" y="353"/>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4" y="1456"/>
                  </a:lnTo>
                  <a:lnTo>
                    <a:pt x="113" y="1466"/>
                  </a:lnTo>
                  <a:lnTo>
                    <a:pt x="113" y="1466"/>
                  </a:lnTo>
                  <a:lnTo>
                    <a:pt x="97" y="1477"/>
                  </a:lnTo>
                  <a:lnTo>
                    <a:pt x="102" y="1530"/>
                  </a:lnTo>
                  <a:lnTo>
                    <a:pt x="111" y="1539"/>
                  </a:lnTo>
                  <a:lnTo>
                    <a:pt x="111" y="1539"/>
                  </a:lnTo>
                  <a:lnTo>
                    <a:pt x="114" y="1536"/>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4" y="1709"/>
                  </a:lnTo>
                  <a:lnTo>
                    <a:pt x="185" y="1722"/>
                  </a:lnTo>
                  <a:lnTo>
                    <a:pt x="183" y="1720"/>
                  </a:lnTo>
                  <a:lnTo>
                    <a:pt x="179" y="1727"/>
                  </a:lnTo>
                  <a:lnTo>
                    <a:pt x="179" y="1727"/>
                  </a:lnTo>
                  <a:lnTo>
                    <a:pt x="174" y="1727"/>
                  </a:lnTo>
                  <a:lnTo>
                    <a:pt x="174" y="1727"/>
                  </a:lnTo>
                  <a:lnTo>
                    <a:pt x="166" y="1734"/>
                  </a:lnTo>
                  <a:lnTo>
                    <a:pt x="159" y="1740"/>
                  </a:lnTo>
                  <a:lnTo>
                    <a:pt x="152" y="1747"/>
                  </a:lnTo>
                  <a:lnTo>
                    <a:pt x="146" y="1755"/>
                  </a:lnTo>
                  <a:lnTo>
                    <a:pt x="137" y="1769"/>
                  </a:lnTo>
                  <a:lnTo>
                    <a:pt x="132" y="1779"/>
                  </a:lnTo>
                  <a:lnTo>
                    <a:pt x="132" y="1779"/>
                  </a:lnTo>
                  <a:lnTo>
                    <a:pt x="132" y="1779"/>
                  </a:lnTo>
                  <a:lnTo>
                    <a:pt x="132" y="1779"/>
                  </a:lnTo>
                  <a:lnTo>
                    <a:pt x="132" y="1779"/>
                  </a:lnTo>
                  <a:lnTo>
                    <a:pt x="131" y="1782"/>
                  </a:lnTo>
                  <a:lnTo>
                    <a:pt x="131" y="1782"/>
                  </a:lnTo>
                  <a:lnTo>
                    <a:pt x="33" y="2244"/>
                  </a:lnTo>
                  <a:lnTo>
                    <a:pt x="30" y="2255"/>
                  </a:lnTo>
                  <a:lnTo>
                    <a:pt x="30" y="2255"/>
                  </a:lnTo>
                  <a:lnTo>
                    <a:pt x="44" y="2243"/>
                  </a:lnTo>
                  <a:lnTo>
                    <a:pt x="56" y="2233"/>
                  </a:lnTo>
                  <a:lnTo>
                    <a:pt x="68" y="2227"/>
                  </a:lnTo>
                  <a:lnTo>
                    <a:pt x="79" y="2223"/>
                  </a:lnTo>
                  <a:lnTo>
                    <a:pt x="89" y="2222"/>
                  </a:lnTo>
                  <a:lnTo>
                    <a:pt x="95" y="2220"/>
                  </a:lnTo>
                  <a:lnTo>
                    <a:pt x="102"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35" y="3081"/>
                  </a:lnTo>
                  <a:lnTo>
                    <a:pt x="21" y="3108"/>
                  </a:lnTo>
                  <a:lnTo>
                    <a:pt x="10" y="3133"/>
                  </a:lnTo>
                  <a:lnTo>
                    <a:pt x="2" y="3156"/>
                  </a:lnTo>
                  <a:lnTo>
                    <a:pt x="2" y="3156"/>
                  </a:lnTo>
                  <a:lnTo>
                    <a:pt x="0" y="3173"/>
                  </a:lnTo>
                  <a:lnTo>
                    <a:pt x="0" y="3191"/>
                  </a:lnTo>
                  <a:lnTo>
                    <a:pt x="3" y="3208"/>
                  </a:lnTo>
                  <a:lnTo>
                    <a:pt x="5" y="3223"/>
                  </a:lnTo>
                  <a:lnTo>
                    <a:pt x="13" y="3245"/>
                  </a:lnTo>
                  <a:lnTo>
                    <a:pt x="15" y="3253"/>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4"/>
                  </a:lnTo>
                  <a:lnTo>
                    <a:pt x="216" y="3155"/>
                  </a:lnTo>
                  <a:lnTo>
                    <a:pt x="240" y="3145"/>
                  </a:lnTo>
                  <a:lnTo>
                    <a:pt x="256" y="3093"/>
                  </a:lnTo>
                  <a:lnTo>
                    <a:pt x="254" y="3041"/>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286" y="2967"/>
                  </a:lnTo>
                  <a:lnTo>
                    <a:pt x="306" y="2923"/>
                  </a:lnTo>
                  <a:lnTo>
                    <a:pt x="335" y="2855"/>
                  </a:lnTo>
                  <a:lnTo>
                    <a:pt x="373" y="2764"/>
                  </a:lnTo>
                  <a:lnTo>
                    <a:pt x="434" y="2578"/>
                  </a:lnTo>
                  <a:lnTo>
                    <a:pt x="469" y="2347"/>
                  </a:lnTo>
                  <a:lnTo>
                    <a:pt x="528" y="2040"/>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087"/>
                  </a:lnTo>
                  <a:lnTo>
                    <a:pt x="725" y="2110"/>
                  </a:lnTo>
                  <a:lnTo>
                    <a:pt x="726" y="2138"/>
                  </a:lnTo>
                  <a:lnTo>
                    <a:pt x="729" y="2169"/>
                  </a:lnTo>
                  <a:lnTo>
                    <a:pt x="733" y="2201"/>
                  </a:lnTo>
                  <a:lnTo>
                    <a:pt x="739" y="2253"/>
                  </a:lnTo>
                  <a:lnTo>
                    <a:pt x="742" y="2275"/>
                  </a:lnTo>
                  <a:lnTo>
                    <a:pt x="765" y="2409"/>
                  </a:lnTo>
                  <a:lnTo>
                    <a:pt x="765" y="2409"/>
                  </a:lnTo>
                  <a:lnTo>
                    <a:pt x="812" y="2637"/>
                  </a:lnTo>
                  <a:lnTo>
                    <a:pt x="798" y="2869"/>
                  </a:lnTo>
                  <a:lnTo>
                    <a:pt x="814" y="2930"/>
                  </a:lnTo>
                  <a:lnTo>
                    <a:pt x="812" y="2987"/>
                  </a:lnTo>
                  <a:lnTo>
                    <a:pt x="775" y="3016"/>
                  </a:lnTo>
                  <a:lnTo>
                    <a:pt x="772" y="3059"/>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093" y="1217"/>
                  </a:lnTo>
                  <a:lnTo>
                    <a:pt x="1104" y="1212"/>
                  </a:lnTo>
                  <a:lnTo>
                    <a:pt x="1115" y="1207"/>
                  </a:lnTo>
                  <a:lnTo>
                    <a:pt x="1131" y="1197"/>
                  </a:lnTo>
                  <a:lnTo>
                    <a:pt x="1141" y="1190"/>
                  </a:lnTo>
                  <a:lnTo>
                    <a:pt x="1144" y="1186"/>
                  </a:lnTo>
                  <a:lnTo>
                    <a:pt x="1144" y="1186"/>
                  </a:lnTo>
                  <a:lnTo>
                    <a:pt x="1147" y="1181"/>
                  </a:lnTo>
                  <a:lnTo>
                    <a:pt x="1148" y="1176"/>
                  </a:lnTo>
                  <a:lnTo>
                    <a:pt x="1152" y="1163"/>
                  </a:lnTo>
                  <a:lnTo>
                    <a:pt x="1154" y="1148"/>
                  </a:lnTo>
                  <a:lnTo>
                    <a:pt x="1155" y="1133"/>
                  </a:lnTo>
                  <a:lnTo>
                    <a:pt x="1155" y="1107"/>
                  </a:lnTo>
                  <a:lnTo>
                    <a:pt x="1155" y="1096"/>
                  </a:lnTo>
                  <a:lnTo>
                    <a:pt x="1155" y="1096"/>
                  </a:lnTo>
                  <a:close/>
                  <a:moveTo>
                    <a:pt x="286" y="1152"/>
                  </a:moveTo>
                  <a:lnTo>
                    <a:pt x="284" y="1127"/>
                  </a:lnTo>
                  <a:lnTo>
                    <a:pt x="295" y="1109"/>
                  </a:lnTo>
                  <a:lnTo>
                    <a:pt x="295" y="1068"/>
                  </a:lnTo>
                  <a:lnTo>
                    <a:pt x="300" y="1056"/>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40" y="1766"/>
                  </a:lnTo>
                  <a:lnTo>
                    <a:pt x="237" y="1759"/>
                  </a:lnTo>
                  <a:lnTo>
                    <a:pt x="235" y="1755"/>
                  </a:lnTo>
                  <a:lnTo>
                    <a:pt x="227" y="1746"/>
                  </a:lnTo>
                  <a:lnTo>
                    <a:pt x="228" y="1742"/>
                  </a:lnTo>
                  <a:lnTo>
                    <a:pt x="224" y="1741"/>
                  </a:lnTo>
                  <a:lnTo>
                    <a:pt x="224" y="1690"/>
                  </a:lnTo>
                  <a:lnTo>
                    <a:pt x="228" y="1688"/>
                  </a:lnTo>
                  <a:lnTo>
                    <a:pt x="228" y="1688"/>
                  </a:lnTo>
                  <a:lnTo>
                    <a:pt x="233" y="1687"/>
                  </a:lnTo>
                  <a:lnTo>
                    <a:pt x="237" y="1685"/>
                  </a:lnTo>
                  <a:lnTo>
                    <a:pt x="242" y="1681"/>
                  </a:lnTo>
                  <a:lnTo>
                    <a:pt x="245" y="1677"/>
                  </a:lnTo>
                  <a:lnTo>
                    <a:pt x="246" y="1674"/>
                  </a:lnTo>
                  <a:lnTo>
                    <a:pt x="246" y="1639"/>
                  </a:lnTo>
                  <a:lnTo>
                    <a:pt x="251" y="1603"/>
                  </a:lnTo>
                  <a:lnTo>
                    <a:pt x="251" y="1577"/>
                  </a:lnTo>
                  <a:lnTo>
                    <a:pt x="251" y="1577"/>
                  </a:lnTo>
                  <a:lnTo>
                    <a:pt x="259" y="1579"/>
                  </a:lnTo>
                  <a:lnTo>
                    <a:pt x="263" y="1575"/>
                  </a:lnTo>
                  <a:lnTo>
                    <a:pt x="268" y="1510"/>
                  </a:lnTo>
                  <a:lnTo>
                    <a:pt x="268" y="1510"/>
                  </a:lnTo>
                  <a:lnTo>
                    <a:pt x="270" y="1512"/>
                  </a:lnTo>
                  <a:lnTo>
                    <a:pt x="277" y="1448"/>
                  </a:lnTo>
                  <a:lnTo>
                    <a:pt x="274" y="1444"/>
                  </a:lnTo>
                  <a:lnTo>
                    <a:pt x="277" y="1441"/>
                  </a:lnTo>
                  <a:lnTo>
                    <a:pt x="291" y="1476"/>
                  </a:lnTo>
                  <a:lnTo>
                    <a:pt x="307" y="1477"/>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sp>
          <p:nvSpPr>
            <p:cNvPr id="51210" name="Freeform 10"/>
            <p:cNvSpPr>
              <a:spLocks noEditPoints="1"/>
            </p:cNvSpPr>
            <p:nvPr/>
          </p:nvSpPr>
          <p:spPr bwMode="invGray">
            <a:xfrm>
              <a:off x="4228" y="2285"/>
              <a:ext cx="279" cy="784"/>
            </a:xfrm>
            <a:custGeom>
              <a:avLst/>
              <a:gdLst/>
              <a:ahLst/>
              <a:cxnLst>
                <a:cxn ang="0">
                  <a:pos x="1128" y="998"/>
                </a:cxn>
                <a:cxn ang="0">
                  <a:pos x="1036" y="783"/>
                </a:cxn>
                <a:cxn ang="0">
                  <a:pos x="876" y="566"/>
                </a:cxn>
                <a:cxn ang="0">
                  <a:pos x="731" y="471"/>
                </a:cxn>
                <a:cxn ang="0">
                  <a:pos x="807" y="326"/>
                </a:cxn>
                <a:cxn ang="0">
                  <a:pos x="818" y="199"/>
                </a:cxn>
                <a:cxn ang="0">
                  <a:pos x="754" y="87"/>
                </a:cxn>
                <a:cxn ang="0">
                  <a:pos x="575" y="7"/>
                </a:cxn>
                <a:cxn ang="0">
                  <a:pos x="529" y="49"/>
                </a:cxn>
                <a:cxn ang="0">
                  <a:pos x="465" y="78"/>
                </a:cxn>
                <a:cxn ang="0">
                  <a:pos x="461" y="166"/>
                </a:cxn>
                <a:cxn ang="0">
                  <a:pos x="474" y="204"/>
                </a:cxn>
                <a:cxn ang="0">
                  <a:pos x="471" y="353"/>
                </a:cxn>
                <a:cxn ang="0">
                  <a:pos x="519" y="416"/>
                </a:cxn>
                <a:cxn ang="0">
                  <a:pos x="355" y="527"/>
                </a:cxn>
                <a:cxn ang="0">
                  <a:pos x="235" y="581"/>
                </a:cxn>
                <a:cxn ang="0">
                  <a:pos x="174" y="867"/>
                </a:cxn>
                <a:cxn ang="0">
                  <a:pos x="136" y="1159"/>
                </a:cxn>
                <a:cxn ang="0">
                  <a:pos x="114" y="1456"/>
                </a:cxn>
                <a:cxn ang="0">
                  <a:pos x="114" y="1536"/>
                </a:cxn>
                <a:cxn ang="0">
                  <a:pos x="177" y="1709"/>
                </a:cxn>
                <a:cxn ang="0">
                  <a:pos x="174" y="1727"/>
                </a:cxn>
                <a:cxn ang="0">
                  <a:pos x="132" y="1779"/>
                </a:cxn>
                <a:cxn ang="0">
                  <a:pos x="44" y="2243"/>
                </a:cxn>
                <a:cxn ang="0">
                  <a:pos x="108" y="2220"/>
                </a:cxn>
                <a:cxn ang="0">
                  <a:pos x="131" y="2376"/>
                </a:cxn>
                <a:cxn ang="0">
                  <a:pos x="28" y="3062"/>
                </a:cxn>
                <a:cxn ang="0">
                  <a:pos x="0" y="3191"/>
                </a:cxn>
                <a:cxn ang="0">
                  <a:pos x="36" y="3276"/>
                </a:cxn>
                <a:cxn ang="0">
                  <a:pos x="109" y="3287"/>
                </a:cxn>
                <a:cxn ang="0">
                  <a:pos x="196" y="3239"/>
                </a:cxn>
                <a:cxn ang="0">
                  <a:pos x="256" y="3093"/>
                </a:cxn>
                <a:cxn ang="0">
                  <a:pos x="285" y="3008"/>
                </a:cxn>
                <a:cxn ang="0">
                  <a:pos x="373" y="2764"/>
                </a:cxn>
                <a:cxn ang="0">
                  <a:pos x="590" y="1862"/>
                </a:cxn>
                <a:cxn ang="0">
                  <a:pos x="725" y="2087"/>
                </a:cxn>
                <a:cxn ang="0">
                  <a:pos x="765" y="2409"/>
                </a:cxn>
                <a:cxn ang="0">
                  <a:pos x="772" y="3059"/>
                </a:cxn>
                <a:cxn ang="0">
                  <a:pos x="810" y="3135"/>
                </a:cxn>
                <a:cxn ang="0">
                  <a:pos x="802" y="3260"/>
                </a:cxn>
                <a:cxn ang="0">
                  <a:pos x="876" y="3332"/>
                </a:cxn>
                <a:cxn ang="0">
                  <a:pos x="962" y="3309"/>
                </a:cxn>
                <a:cxn ang="0">
                  <a:pos x="1006" y="3141"/>
                </a:cxn>
                <a:cxn ang="0">
                  <a:pos x="1048" y="3091"/>
                </a:cxn>
                <a:cxn ang="0">
                  <a:pos x="1048" y="3014"/>
                </a:cxn>
                <a:cxn ang="0">
                  <a:pos x="1036" y="2702"/>
                </a:cxn>
                <a:cxn ang="0">
                  <a:pos x="993" y="2132"/>
                </a:cxn>
                <a:cxn ang="0">
                  <a:pos x="977" y="1560"/>
                </a:cxn>
                <a:cxn ang="0">
                  <a:pos x="915" y="1317"/>
                </a:cxn>
                <a:cxn ang="0">
                  <a:pos x="1093" y="1217"/>
                </a:cxn>
                <a:cxn ang="0">
                  <a:pos x="1147" y="1181"/>
                </a:cxn>
                <a:cxn ang="0">
                  <a:pos x="286" y="1152"/>
                </a:cxn>
                <a:cxn ang="0">
                  <a:pos x="304" y="1059"/>
                </a:cxn>
                <a:cxn ang="0">
                  <a:pos x="203" y="1637"/>
                </a:cxn>
                <a:cxn ang="0">
                  <a:pos x="210" y="2070"/>
                </a:cxn>
                <a:cxn ang="0">
                  <a:pos x="269" y="1649"/>
                </a:cxn>
                <a:cxn ang="0">
                  <a:pos x="235" y="1755"/>
                </a:cxn>
                <a:cxn ang="0">
                  <a:pos x="237" y="1685"/>
                </a:cxn>
                <a:cxn ang="0">
                  <a:pos x="259" y="1579"/>
                </a:cxn>
                <a:cxn ang="0">
                  <a:pos x="291" y="1476"/>
                </a:cxn>
                <a:cxn ang="0">
                  <a:pos x="894" y="1063"/>
                </a:cxn>
                <a:cxn ang="0">
                  <a:pos x="953" y="1049"/>
                </a:cxn>
              </a:cxnLst>
              <a:rect l="0" t="0" r="r" b="b"/>
              <a:pathLst>
                <a:path w="1155" h="3334">
                  <a:moveTo>
                    <a:pt x="1155" y="1096"/>
                  </a:moveTo>
                  <a:lnTo>
                    <a:pt x="1149" y="1074"/>
                  </a:lnTo>
                  <a:lnTo>
                    <a:pt x="1148" y="105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07" y="326"/>
                  </a:lnTo>
                  <a:lnTo>
                    <a:pt x="814" y="305"/>
                  </a:lnTo>
                  <a:lnTo>
                    <a:pt x="821" y="279"/>
                  </a:lnTo>
                  <a:lnTo>
                    <a:pt x="829" y="249"/>
                  </a:lnTo>
                  <a:lnTo>
                    <a:pt x="829" y="249"/>
                  </a:lnTo>
                  <a:lnTo>
                    <a:pt x="828" y="236"/>
                  </a:lnTo>
                  <a:lnTo>
                    <a:pt x="825" y="222"/>
                  </a:lnTo>
                  <a:lnTo>
                    <a:pt x="821" y="210"/>
                  </a:lnTo>
                  <a:lnTo>
                    <a:pt x="818" y="199"/>
                  </a:lnTo>
                  <a:lnTo>
                    <a:pt x="809" y="184"/>
                  </a:lnTo>
                  <a:lnTo>
                    <a:pt x="805" y="178"/>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9" y="158"/>
                  </a:lnTo>
                  <a:lnTo>
                    <a:pt x="476" y="167"/>
                  </a:lnTo>
                  <a:lnTo>
                    <a:pt x="474" y="178"/>
                  </a:lnTo>
                  <a:lnTo>
                    <a:pt x="473" y="190"/>
                  </a:lnTo>
                  <a:lnTo>
                    <a:pt x="473" y="198"/>
                  </a:lnTo>
                  <a:lnTo>
                    <a:pt x="474" y="204"/>
                  </a:lnTo>
                  <a:lnTo>
                    <a:pt x="471" y="216"/>
                  </a:lnTo>
                  <a:lnTo>
                    <a:pt x="471" y="229"/>
                  </a:lnTo>
                  <a:lnTo>
                    <a:pt x="471" y="229"/>
                  </a:lnTo>
                  <a:lnTo>
                    <a:pt x="466" y="240"/>
                  </a:lnTo>
                  <a:lnTo>
                    <a:pt x="460" y="252"/>
                  </a:lnTo>
                  <a:lnTo>
                    <a:pt x="469" y="304"/>
                  </a:lnTo>
                  <a:lnTo>
                    <a:pt x="471" y="353"/>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4" y="1456"/>
                  </a:lnTo>
                  <a:lnTo>
                    <a:pt x="113" y="1466"/>
                  </a:lnTo>
                  <a:lnTo>
                    <a:pt x="113" y="1466"/>
                  </a:lnTo>
                  <a:lnTo>
                    <a:pt x="97" y="1477"/>
                  </a:lnTo>
                  <a:lnTo>
                    <a:pt x="102" y="1530"/>
                  </a:lnTo>
                  <a:lnTo>
                    <a:pt x="111" y="1539"/>
                  </a:lnTo>
                  <a:lnTo>
                    <a:pt x="111" y="1539"/>
                  </a:lnTo>
                  <a:lnTo>
                    <a:pt x="114" y="1536"/>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4" y="1709"/>
                  </a:lnTo>
                  <a:lnTo>
                    <a:pt x="185" y="1722"/>
                  </a:lnTo>
                  <a:lnTo>
                    <a:pt x="183" y="1720"/>
                  </a:lnTo>
                  <a:lnTo>
                    <a:pt x="179" y="1727"/>
                  </a:lnTo>
                  <a:lnTo>
                    <a:pt x="179" y="1727"/>
                  </a:lnTo>
                  <a:lnTo>
                    <a:pt x="174" y="1727"/>
                  </a:lnTo>
                  <a:lnTo>
                    <a:pt x="174" y="1727"/>
                  </a:lnTo>
                  <a:lnTo>
                    <a:pt x="166" y="1734"/>
                  </a:lnTo>
                  <a:lnTo>
                    <a:pt x="159" y="1740"/>
                  </a:lnTo>
                  <a:lnTo>
                    <a:pt x="152" y="1747"/>
                  </a:lnTo>
                  <a:lnTo>
                    <a:pt x="146" y="1755"/>
                  </a:lnTo>
                  <a:lnTo>
                    <a:pt x="137" y="1769"/>
                  </a:lnTo>
                  <a:lnTo>
                    <a:pt x="132" y="1779"/>
                  </a:lnTo>
                  <a:lnTo>
                    <a:pt x="132" y="1779"/>
                  </a:lnTo>
                  <a:lnTo>
                    <a:pt x="132" y="1779"/>
                  </a:lnTo>
                  <a:lnTo>
                    <a:pt x="132" y="1779"/>
                  </a:lnTo>
                  <a:lnTo>
                    <a:pt x="132" y="1779"/>
                  </a:lnTo>
                  <a:lnTo>
                    <a:pt x="131" y="1782"/>
                  </a:lnTo>
                  <a:lnTo>
                    <a:pt x="131" y="1782"/>
                  </a:lnTo>
                  <a:lnTo>
                    <a:pt x="33" y="2244"/>
                  </a:lnTo>
                  <a:lnTo>
                    <a:pt x="30" y="2255"/>
                  </a:lnTo>
                  <a:lnTo>
                    <a:pt x="30" y="2255"/>
                  </a:lnTo>
                  <a:lnTo>
                    <a:pt x="44" y="2243"/>
                  </a:lnTo>
                  <a:lnTo>
                    <a:pt x="56" y="2233"/>
                  </a:lnTo>
                  <a:lnTo>
                    <a:pt x="68" y="2227"/>
                  </a:lnTo>
                  <a:lnTo>
                    <a:pt x="79" y="2223"/>
                  </a:lnTo>
                  <a:lnTo>
                    <a:pt x="89" y="2222"/>
                  </a:lnTo>
                  <a:lnTo>
                    <a:pt x="95" y="2220"/>
                  </a:lnTo>
                  <a:lnTo>
                    <a:pt x="102"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35" y="3081"/>
                  </a:lnTo>
                  <a:lnTo>
                    <a:pt x="21" y="3108"/>
                  </a:lnTo>
                  <a:lnTo>
                    <a:pt x="10" y="3133"/>
                  </a:lnTo>
                  <a:lnTo>
                    <a:pt x="2" y="3156"/>
                  </a:lnTo>
                  <a:lnTo>
                    <a:pt x="2" y="3156"/>
                  </a:lnTo>
                  <a:lnTo>
                    <a:pt x="0" y="3173"/>
                  </a:lnTo>
                  <a:lnTo>
                    <a:pt x="0" y="3191"/>
                  </a:lnTo>
                  <a:lnTo>
                    <a:pt x="3" y="3208"/>
                  </a:lnTo>
                  <a:lnTo>
                    <a:pt x="5" y="3223"/>
                  </a:lnTo>
                  <a:lnTo>
                    <a:pt x="13" y="3245"/>
                  </a:lnTo>
                  <a:lnTo>
                    <a:pt x="15" y="3253"/>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4"/>
                  </a:lnTo>
                  <a:lnTo>
                    <a:pt x="216" y="3155"/>
                  </a:lnTo>
                  <a:lnTo>
                    <a:pt x="240" y="3145"/>
                  </a:lnTo>
                  <a:lnTo>
                    <a:pt x="256" y="3093"/>
                  </a:lnTo>
                  <a:lnTo>
                    <a:pt x="254" y="3041"/>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286" y="2967"/>
                  </a:lnTo>
                  <a:lnTo>
                    <a:pt x="306" y="2923"/>
                  </a:lnTo>
                  <a:lnTo>
                    <a:pt x="335" y="2855"/>
                  </a:lnTo>
                  <a:lnTo>
                    <a:pt x="373" y="2764"/>
                  </a:lnTo>
                  <a:lnTo>
                    <a:pt x="434" y="2578"/>
                  </a:lnTo>
                  <a:lnTo>
                    <a:pt x="469" y="2347"/>
                  </a:lnTo>
                  <a:lnTo>
                    <a:pt x="528" y="2040"/>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087"/>
                  </a:lnTo>
                  <a:lnTo>
                    <a:pt x="725" y="2110"/>
                  </a:lnTo>
                  <a:lnTo>
                    <a:pt x="726" y="2138"/>
                  </a:lnTo>
                  <a:lnTo>
                    <a:pt x="729" y="2169"/>
                  </a:lnTo>
                  <a:lnTo>
                    <a:pt x="733" y="2201"/>
                  </a:lnTo>
                  <a:lnTo>
                    <a:pt x="739" y="2253"/>
                  </a:lnTo>
                  <a:lnTo>
                    <a:pt x="742" y="2275"/>
                  </a:lnTo>
                  <a:lnTo>
                    <a:pt x="765" y="2409"/>
                  </a:lnTo>
                  <a:lnTo>
                    <a:pt x="765" y="2409"/>
                  </a:lnTo>
                  <a:lnTo>
                    <a:pt x="812" y="2637"/>
                  </a:lnTo>
                  <a:lnTo>
                    <a:pt x="798" y="2869"/>
                  </a:lnTo>
                  <a:lnTo>
                    <a:pt x="814" y="2930"/>
                  </a:lnTo>
                  <a:lnTo>
                    <a:pt x="812" y="2987"/>
                  </a:lnTo>
                  <a:lnTo>
                    <a:pt x="775" y="3016"/>
                  </a:lnTo>
                  <a:lnTo>
                    <a:pt x="772" y="3059"/>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093" y="1217"/>
                  </a:lnTo>
                  <a:lnTo>
                    <a:pt x="1104" y="1212"/>
                  </a:lnTo>
                  <a:lnTo>
                    <a:pt x="1115" y="1207"/>
                  </a:lnTo>
                  <a:lnTo>
                    <a:pt x="1131" y="1197"/>
                  </a:lnTo>
                  <a:lnTo>
                    <a:pt x="1141" y="1190"/>
                  </a:lnTo>
                  <a:lnTo>
                    <a:pt x="1144" y="1186"/>
                  </a:lnTo>
                  <a:lnTo>
                    <a:pt x="1144" y="1186"/>
                  </a:lnTo>
                  <a:lnTo>
                    <a:pt x="1147" y="1181"/>
                  </a:lnTo>
                  <a:lnTo>
                    <a:pt x="1148" y="1176"/>
                  </a:lnTo>
                  <a:lnTo>
                    <a:pt x="1152" y="1163"/>
                  </a:lnTo>
                  <a:lnTo>
                    <a:pt x="1154" y="1148"/>
                  </a:lnTo>
                  <a:lnTo>
                    <a:pt x="1155" y="1133"/>
                  </a:lnTo>
                  <a:lnTo>
                    <a:pt x="1155" y="1107"/>
                  </a:lnTo>
                  <a:lnTo>
                    <a:pt x="1155" y="1096"/>
                  </a:lnTo>
                  <a:lnTo>
                    <a:pt x="1155" y="1096"/>
                  </a:lnTo>
                  <a:close/>
                  <a:moveTo>
                    <a:pt x="286" y="1152"/>
                  </a:moveTo>
                  <a:lnTo>
                    <a:pt x="284" y="1127"/>
                  </a:lnTo>
                  <a:lnTo>
                    <a:pt x="295" y="1109"/>
                  </a:lnTo>
                  <a:lnTo>
                    <a:pt x="295" y="1068"/>
                  </a:lnTo>
                  <a:lnTo>
                    <a:pt x="300" y="1056"/>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40" y="1766"/>
                  </a:lnTo>
                  <a:lnTo>
                    <a:pt x="237" y="1759"/>
                  </a:lnTo>
                  <a:lnTo>
                    <a:pt x="235" y="1755"/>
                  </a:lnTo>
                  <a:lnTo>
                    <a:pt x="227" y="1746"/>
                  </a:lnTo>
                  <a:lnTo>
                    <a:pt x="228" y="1742"/>
                  </a:lnTo>
                  <a:lnTo>
                    <a:pt x="224" y="1741"/>
                  </a:lnTo>
                  <a:lnTo>
                    <a:pt x="224" y="1690"/>
                  </a:lnTo>
                  <a:lnTo>
                    <a:pt x="228" y="1688"/>
                  </a:lnTo>
                  <a:lnTo>
                    <a:pt x="228" y="1688"/>
                  </a:lnTo>
                  <a:lnTo>
                    <a:pt x="233" y="1687"/>
                  </a:lnTo>
                  <a:lnTo>
                    <a:pt x="237" y="1685"/>
                  </a:lnTo>
                  <a:lnTo>
                    <a:pt x="242" y="1681"/>
                  </a:lnTo>
                  <a:lnTo>
                    <a:pt x="245" y="1677"/>
                  </a:lnTo>
                  <a:lnTo>
                    <a:pt x="246" y="1674"/>
                  </a:lnTo>
                  <a:lnTo>
                    <a:pt x="246" y="1639"/>
                  </a:lnTo>
                  <a:lnTo>
                    <a:pt x="251" y="1603"/>
                  </a:lnTo>
                  <a:lnTo>
                    <a:pt x="251" y="1577"/>
                  </a:lnTo>
                  <a:lnTo>
                    <a:pt x="251" y="1577"/>
                  </a:lnTo>
                  <a:lnTo>
                    <a:pt x="259" y="1579"/>
                  </a:lnTo>
                  <a:lnTo>
                    <a:pt x="263" y="1575"/>
                  </a:lnTo>
                  <a:lnTo>
                    <a:pt x="268" y="1510"/>
                  </a:lnTo>
                  <a:lnTo>
                    <a:pt x="268" y="1510"/>
                  </a:lnTo>
                  <a:lnTo>
                    <a:pt x="270" y="1512"/>
                  </a:lnTo>
                  <a:lnTo>
                    <a:pt x="277" y="1448"/>
                  </a:lnTo>
                  <a:lnTo>
                    <a:pt x="274" y="1444"/>
                  </a:lnTo>
                  <a:lnTo>
                    <a:pt x="277" y="1441"/>
                  </a:lnTo>
                  <a:lnTo>
                    <a:pt x="291" y="1476"/>
                  </a:lnTo>
                  <a:lnTo>
                    <a:pt x="307" y="1477"/>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grpSp>
      <p:grpSp>
        <p:nvGrpSpPr>
          <p:cNvPr id="51211" name="Group 11"/>
          <p:cNvGrpSpPr>
            <a:grpSpLocks/>
          </p:cNvGrpSpPr>
          <p:nvPr/>
        </p:nvGrpSpPr>
        <p:grpSpPr bwMode="auto">
          <a:xfrm>
            <a:off x="1662113" y="2536825"/>
            <a:ext cx="1355725" cy="2330450"/>
            <a:chOff x="1047" y="1598"/>
            <a:chExt cx="854" cy="1468"/>
          </a:xfrm>
        </p:grpSpPr>
        <p:sp>
          <p:nvSpPr>
            <p:cNvPr id="51212" name="Freeform 12"/>
            <p:cNvSpPr>
              <a:spLocks/>
            </p:cNvSpPr>
            <p:nvPr/>
          </p:nvSpPr>
          <p:spPr bwMode="invGray">
            <a:xfrm>
              <a:off x="1047" y="1598"/>
              <a:ext cx="672" cy="1468"/>
            </a:xfrm>
            <a:custGeom>
              <a:avLst/>
              <a:gdLst/>
              <a:ahLst/>
              <a:cxnLst>
                <a:cxn ang="0">
                  <a:pos x="682" y="350"/>
                </a:cxn>
                <a:cxn ang="0">
                  <a:pos x="720" y="242"/>
                </a:cxn>
                <a:cxn ang="0">
                  <a:pos x="660" y="39"/>
                </a:cxn>
                <a:cxn ang="0">
                  <a:pos x="409" y="118"/>
                </a:cxn>
                <a:cxn ang="0">
                  <a:pos x="330" y="348"/>
                </a:cxn>
                <a:cxn ang="0">
                  <a:pos x="319" y="450"/>
                </a:cxn>
                <a:cxn ang="0">
                  <a:pos x="42" y="826"/>
                </a:cxn>
                <a:cxn ang="0">
                  <a:pos x="126" y="994"/>
                </a:cxn>
                <a:cxn ang="0">
                  <a:pos x="397" y="1105"/>
                </a:cxn>
                <a:cxn ang="0">
                  <a:pos x="126" y="879"/>
                </a:cxn>
                <a:cxn ang="0">
                  <a:pos x="348" y="655"/>
                </a:cxn>
                <a:cxn ang="0">
                  <a:pos x="480" y="957"/>
                </a:cxn>
                <a:cxn ang="0">
                  <a:pos x="336" y="1212"/>
                </a:cxn>
                <a:cxn ang="0">
                  <a:pos x="343" y="1683"/>
                </a:cxn>
                <a:cxn ang="0">
                  <a:pos x="462" y="2019"/>
                </a:cxn>
                <a:cxn ang="0">
                  <a:pos x="427" y="2716"/>
                </a:cxn>
                <a:cxn ang="0">
                  <a:pos x="354" y="2784"/>
                </a:cxn>
                <a:cxn ang="0">
                  <a:pos x="376" y="3013"/>
                </a:cxn>
                <a:cxn ang="0">
                  <a:pos x="402" y="2959"/>
                </a:cxn>
                <a:cxn ang="0">
                  <a:pos x="430" y="2925"/>
                </a:cxn>
                <a:cxn ang="0">
                  <a:pos x="628" y="3094"/>
                </a:cxn>
                <a:cxn ang="0">
                  <a:pos x="636" y="3036"/>
                </a:cxn>
                <a:cxn ang="0">
                  <a:pos x="604" y="2913"/>
                </a:cxn>
                <a:cxn ang="0">
                  <a:pos x="619" y="2146"/>
                </a:cxn>
                <a:cxn ang="0">
                  <a:pos x="639" y="1968"/>
                </a:cxn>
                <a:cxn ang="0">
                  <a:pos x="724" y="1692"/>
                </a:cxn>
                <a:cxn ang="0">
                  <a:pos x="772" y="1138"/>
                </a:cxn>
                <a:cxn ang="0">
                  <a:pos x="712" y="816"/>
                </a:cxn>
                <a:cxn ang="0">
                  <a:pos x="820" y="934"/>
                </a:cxn>
                <a:cxn ang="0">
                  <a:pos x="1060" y="838"/>
                </a:cxn>
                <a:cxn ang="0">
                  <a:pos x="1314" y="592"/>
                </a:cxn>
                <a:cxn ang="0">
                  <a:pos x="1414" y="445"/>
                </a:cxn>
                <a:cxn ang="0">
                  <a:pos x="1288" y="501"/>
                </a:cxn>
                <a:cxn ang="0">
                  <a:pos x="1234" y="445"/>
                </a:cxn>
                <a:cxn ang="0">
                  <a:pos x="1167" y="573"/>
                </a:cxn>
                <a:cxn ang="0">
                  <a:pos x="775" y="607"/>
                </a:cxn>
                <a:cxn ang="0">
                  <a:pos x="664" y="439"/>
                </a:cxn>
                <a:cxn ang="0">
                  <a:pos x="609" y="378"/>
                </a:cxn>
              </a:cxnLst>
              <a:rect l="0" t="0" r="r" b="b"/>
              <a:pathLst>
                <a:path w="1416" h="3094">
                  <a:moveTo>
                    <a:pt x="609" y="378"/>
                  </a:moveTo>
                  <a:cubicBezTo>
                    <a:pt x="609" y="378"/>
                    <a:pt x="645" y="364"/>
                    <a:pt x="682" y="350"/>
                  </a:cubicBezTo>
                  <a:cubicBezTo>
                    <a:pt x="672" y="314"/>
                    <a:pt x="692" y="278"/>
                    <a:pt x="692" y="278"/>
                  </a:cubicBezTo>
                  <a:cubicBezTo>
                    <a:pt x="698" y="260"/>
                    <a:pt x="715" y="264"/>
                    <a:pt x="720" y="242"/>
                  </a:cubicBezTo>
                  <a:cubicBezTo>
                    <a:pt x="746" y="212"/>
                    <a:pt x="730" y="180"/>
                    <a:pt x="720" y="146"/>
                  </a:cubicBezTo>
                  <a:cubicBezTo>
                    <a:pt x="732" y="106"/>
                    <a:pt x="703" y="61"/>
                    <a:pt x="660" y="39"/>
                  </a:cubicBezTo>
                  <a:cubicBezTo>
                    <a:pt x="617" y="10"/>
                    <a:pt x="531" y="0"/>
                    <a:pt x="483" y="16"/>
                  </a:cubicBezTo>
                  <a:cubicBezTo>
                    <a:pt x="435" y="32"/>
                    <a:pt x="422" y="83"/>
                    <a:pt x="409" y="118"/>
                  </a:cubicBezTo>
                  <a:lnTo>
                    <a:pt x="384" y="223"/>
                  </a:lnTo>
                  <a:cubicBezTo>
                    <a:pt x="384" y="223"/>
                    <a:pt x="376" y="324"/>
                    <a:pt x="330" y="348"/>
                  </a:cubicBezTo>
                  <a:cubicBezTo>
                    <a:pt x="386" y="358"/>
                    <a:pt x="415" y="391"/>
                    <a:pt x="415" y="391"/>
                  </a:cubicBezTo>
                  <a:lnTo>
                    <a:pt x="319" y="450"/>
                  </a:lnTo>
                  <a:lnTo>
                    <a:pt x="244" y="550"/>
                  </a:lnTo>
                  <a:lnTo>
                    <a:pt x="42" y="826"/>
                  </a:lnTo>
                  <a:cubicBezTo>
                    <a:pt x="2" y="886"/>
                    <a:pt x="0" y="892"/>
                    <a:pt x="4" y="907"/>
                  </a:cubicBezTo>
                  <a:cubicBezTo>
                    <a:pt x="8" y="922"/>
                    <a:pt x="70" y="943"/>
                    <a:pt x="126" y="994"/>
                  </a:cubicBezTo>
                  <a:lnTo>
                    <a:pt x="368" y="1150"/>
                  </a:lnTo>
                  <a:lnTo>
                    <a:pt x="397" y="1105"/>
                  </a:lnTo>
                  <a:lnTo>
                    <a:pt x="265" y="1008"/>
                  </a:lnTo>
                  <a:lnTo>
                    <a:pt x="126" y="879"/>
                  </a:lnTo>
                  <a:lnTo>
                    <a:pt x="147" y="841"/>
                  </a:lnTo>
                  <a:cubicBezTo>
                    <a:pt x="147" y="841"/>
                    <a:pt x="247" y="748"/>
                    <a:pt x="348" y="655"/>
                  </a:cubicBezTo>
                  <a:cubicBezTo>
                    <a:pt x="384" y="708"/>
                    <a:pt x="404" y="724"/>
                    <a:pt x="426" y="774"/>
                  </a:cubicBezTo>
                  <a:cubicBezTo>
                    <a:pt x="448" y="824"/>
                    <a:pt x="484" y="902"/>
                    <a:pt x="480" y="957"/>
                  </a:cubicBezTo>
                  <a:lnTo>
                    <a:pt x="399" y="1102"/>
                  </a:lnTo>
                  <a:lnTo>
                    <a:pt x="336" y="1212"/>
                  </a:lnTo>
                  <a:cubicBezTo>
                    <a:pt x="322" y="1244"/>
                    <a:pt x="314" y="1268"/>
                    <a:pt x="315" y="1293"/>
                  </a:cubicBezTo>
                  <a:cubicBezTo>
                    <a:pt x="316" y="1318"/>
                    <a:pt x="334" y="1618"/>
                    <a:pt x="343" y="1683"/>
                  </a:cubicBezTo>
                  <a:lnTo>
                    <a:pt x="367" y="1686"/>
                  </a:lnTo>
                  <a:cubicBezTo>
                    <a:pt x="367" y="1686"/>
                    <a:pt x="414" y="1852"/>
                    <a:pt x="462" y="2019"/>
                  </a:cubicBezTo>
                  <a:cubicBezTo>
                    <a:pt x="417" y="2130"/>
                    <a:pt x="413" y="2159"/>
                    <a:pt x="409" y="2274"/>
                  </a:cubicBezTo>
                  <a:cubicBezTo>
                    <a:pt x="405" y="2389"/>
                    <a:pt x="430" y="2635"/>
                    <a:pt x="427" y="2716"/>
                  </a:cubicBezTo>
                  <a:lnTo>
                    <a:pt x="402" y="2755"/>
                  </a:lnTo>
                  <a:lnTo>
                    <a:pt x="354" y="2784"/>
                  </a:lnTo>
                  <a:cubicBezTo>
                    <a:pt x="354" y="2784"/>
                    <a:pt x="347" y="2819"/>
                    <a:pt x="340" y="2854"/>
                  </a:cubicBezTo>
                  <a:cubicBezTo>
                    <a:pt x="375" y="2899"/>
                    <a:pt x="376" y="3013"/>
                    <a:pt x="376" y="3013"/>
                  </a:cubicBezTo>
                  <a:lnTo>
                    <a:pt x="393" y="3009"/>
                  </a:lnTo>
                  <a:lnTo>
                    <a:pt x="402" y="2959"/>
                  </a:lnTo>
                  <a:lnTo>
                    <a:pt x="424" y="2961"/>
                  </a:lnTo>
                  <a:lnTo>
                    <a:pt x="430" y="2925"/>
                  </a:lnTo>
                  <a:lnTo>
                    <a:pt x="487" y="3058"/>
                  </a:lnTo>
                  <a:cubicBezTo>
                    <a:pt x="520" y="3086"/>
                    <a:pt x="599" y="3091"/>
                    <a:pt x="628" y="3094"/>
                  </a:cubicBezTo>
                  <a:lnTo>
                    <a:pt x="661" y="3075"/>
                  </a:lnTo>
                  <a:lnTo>
                    <a:pt x="636" y="3036"/>
                  </a:lnTo>
                  <a:lnTo>
                    <a:pt x="690" y="3021"/>
                  </a:lnTo>
                  <a:lnTo>
                    <a:pt x="604" y="2913"/>
                  </a:lnTo>
                  <a:cubicBezTo>
                    <a:pt x="578" y="2861"/>
                    <a:pt x="574" y="2833"/>
                    <a:pt x="532" y="2710"/>
                  </a:cubicBezTo>
                  <a:cubicBezTo>
                    <a:pt x="534" y="2582"/>
                    <a:pt x="602" y="2260"/>
                    <a:pt x="619" y="2146"/>
                  </a:cubicBezTo>
                  <a:cubicBezTo>
                    <a:pt x="635" y="2031"/>
                    <a:pt x="634" y="2055"/>
                    <a:pt x="637" y="2025"/>
                  </a:cubicBezTo>
                  <a:cubicBezTo>
                    <a:pt x="640" y="1995"/>
                    <a:pt x="642" y="1980"/>
                    <a:pt x="639" y="1968"/>
                  </a:cubicBezTo>
                  <a:cubicBezTo>
                    <a:pt x="670" y="1830"/>
                    <a:pt x="702" y="1693"/>
                    <a:pt x="702" y="1693"/>
                  </a:cubicBezTo>
                  <a:lnTo>
                    <a:pt x="724" y="1692"/>
                  </a:lnTo>
                  <a:cubicBezTo>
                    <a:pt x="724" y="1692"/>
                    <a:pt x="763" y="1505"/>
                    <a:pt x="771" y="1413"/>
                  </a:cubicBezTo>
                  <a:cubicBezTo>
                    <a:pt x="779" y="1321"/>
                    <a:pt x="778" y="1218"/>
                    <a:pt x="772" y="1138"/>
                  </a:cubicBezTo>
                  <a:cubicBezTo>
                    <a:pt x="766" y="1082"/>
                    <a:pt x="745" y="994"/>
                    <a:pt x="735" y="934"/>
                  </a:cubicBezTo>
                  <a:lnTo>
                    <a:pt x="712" y="816"/>
                  </a:lnTo>
                  <a:lnTo>
                    <a:pt x="735" y="786"/>
                  </a:lnTo>
                  <a:lnTo>
                    <a:pt x="820" y="934"/>
                  </a:lnTo>
                  <a:cubicBezTo>
                    <a:pt x="849" y="968"/>
                    <a:pt x="867" y="1006"/>
                    <a:pt x="907" y="990"/>
                  </a:cubicBezTo>
                  <a:cubicBezTo>
                    <a:pt x="947" y="974"/>
                    <a:pt x="1004" y="894"/>
                    <a:pt x="1060" y="838"/>
                  </a:cubicBezTo>
                  <a:lnTo>
                    <a:pt x="1204" y="646"/>
                  </a:lnTo>
                  <a:cubicBezTo>
                    <a:pt x="1246" y="605"/>
                    <a:pt x="1286" y="608"/>
                    <a:pt x="1314" y="592"/>
                  </a:cubicBezTo>
                  <a:cubicBezTo>
                    <a:pt x="1342" y="576"/>
                    <a:pt x="1357" y="572"/>
                    <a:pt x="1374" y="547"/>
                  </a:cubicBezTo>
                  <a:cubicBezTo>
                    <a:pt x="1391" y="522"/>
                    <a:pt x="1416" y="462"/>
                    <a:pt x="1414" y="445"/>
                  </a:cubicBezTo>
                  <a:cubicBezTo>
                    <a:pt x="1401" y="435"/>
                    <a:pt x="1386" y="436"/>
                    <a:pt x="1365" y="445"/>
                  </a:cubicBezTo>
                  <a:lnTo>
                    <a:pt x="1288" y="501"/>
                  </a:lnTo>
                  <a:lnTo>
                    <a:pt x="1209" y="528"/>
                  </a:lnTo>
                  <a:lnTo>
                    <a:pt x="1234" y="445"/>
                  </a:lnTo>
                  <a:cubicBezTo>
                    <a:pt x="1231" y="435"/>
                    <a:pt x="1203" y="447"/>
                    <a:pt x="1192" y="468"/>
                  </a:cubicBezTo>
                  <a:lnTo>
                    <a:pt x="1167" y="573"/>
                  </a:lnTo>
                  <a:cubicBezTo>
                    <a:pt x="1117" y="639"/>
                    <a:pt x="957" y="856"/>
                    <a:pt x="892" y="862"/>
                  </a:cubicBezTo>
                  <a:cubicBezTo>
                    <a:pt x="852" y="790"/>
                    <a:pt x="801" y="672"/>
                    <a:pt x="775" y="607"/>
                  </a:cubicBezTo>
                  <a:cubicBezTo>
                    <a:pt x="751" y="543"/>
                    <a:pt x="766" y="508"/>
                    <a:pt x="747" y="480"/>
                  </a:cubicBezTo>
                  <a:cubicBezTo>
                    <a:pt x="728" y="449"/>
                    <a:pt x="683" y="452"/>
                    <a:pt x="664" y="439"/>
                  </a:cubicBezTo>
                  <a:cubicBezTo>
                    <a:pt x="645" y="426"/>
                    <a:pt x="643" y="412"/>
                    <a:pt x="634" y="402"/>
                  </a:cubicBezTo>
                  <a:lnTo>
                    <a:pt x="609" y="378"/>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sp>
          <p:nvSpPr>
            <p:cNvPr id="51213" name="Freeform 13"/>
            <p:cNvSpPr>
              <a:spLocks/>
            </p:cNvSpPr>
            <p:nvPr/>
          </p:nvSpPr>
          <p:spPr bwMode="invGray">
            <a:xfrm>
              <a:off x="1361" y="2156"/>
              <a:ext cx="416" cy="910"/>
            </a:xfrm>
            <a:custGeom>
              <a:avLst/>
              <a:gdLst/>
              <a:ahLst/>
              <a:cxnLst>
                <a:cxn ang="0">
                  <a:pos x="682" y="350"/>
                </a:cxn>
                <a:cxn ang="0">
                  <a:pos x="720" y="242"/>
                </a:cxn>
                <a:cxn ang="0">
                  <a:pos x="660" y="39"/>
                </a:cxn>
                <a:cxn ang="0">
                  <a:pos x="409" y="118"/>
                </a:cxn>
                <a:cxn ang="0">
                  <a:pos x="330" y="348"/>
                </a:cxn>
                <a:cxn ang="0">
                  <a:pos x="319" y="450"/>
                </a:cxn>
                <a:cxn ang="0">
                  <a:pos x="42" y="826"/>
                </a:cxn>
                <a:cxn ang="0">
                  <a:pos x="126" y="994"/>
                </a:cxn>
                <a:cxn ang="0">
                  <a:pos x="397" y="1105"/>
                </a:cxn>
                <a:cxn ang="0">
                  <a:pos x="126" y="879"/>
                </a:cxn>
                <a:cxn ang="0">
                  <a:pos x="348" y="655"/>
                </a:cxn>
                <a:cxn ang="0">
                  <a:pos x="480" y="957"/>
                </a:cxn>
                <a:cxn ang="0">
                  <a:pos x="336" y="1212"/>
                </a:cxn>
                <a:cxn ang="0">
                  <a:pos x="343" y="1683"/>
                </a:cxn>
                <a:cxn ang="0">
                  <a:pos x="462" y="2019"/>
                </a:cxn>
                <a:cxn ang="0">
                  <a:pos x="427" y="2716"/>
                </a:cxn>
                <a:cxn ang="0">
                  <a:pos x="354" y="2784"/>
                </a:cxn>
                <a:cxn ang="0">
                  <a:pos x="376" y="3013"/>
                </a:cxn>
                <a:cxn ang="0">
                  <a:pos x="402" y="2959"/>
                </a:cxn>
                <a:cxn ang="0">
                  <a:pos x="430" y="2925"/>
                </a:cxn>
                <a:cxn ang="0">
                  <a:pos x="628" y="3094"/>
                </a:cxn>
                <a:cxn ang="0">
                  <a:pos x="636" y="3036"/>
                </a:cxn>
                <a:cxn ang="0">
                  <a:pos x="604" y="2913"/>
                </a:cxn>
                <a:cxn ang="0">
                  <a:pos x="619" y="2146"/>
                </a:cxn>
                <a:cxn ang="0">
                  <a:pos x="639" y="1968"/>
                </a:cxn>
                <a:cxn ang="0">
                  <a:pos x="724" y="1692"/>
                </a:cxn>
                <a:cxn ang="0">
                  <a:pos x="772" y="1138"/>
                </a:cxn>
                <a:cxn ang="0">
                  <a:pos x="712" y="816"/>
                </a:cxn>
                <a:cxn ang="0">
                  <a:pos x="820" y="934"/>
                </a:cxn>
                <a:cxn ang="0">
                  <a:pos x="1060" y="838"/>
                </a:cxn>
                <a:cxn ang="0">
                  <a:pos x="1314" y="592"/>
                </a:cxn>
                <a:cxn ang="0">
                  <a:pos x="1414" y="445"/>
                </a:cxn>
                <a:cxn ang="0">
                  <a:pos x="1288" y="501"/>
                </a:cxn>
                <a:cxn ang="0">
                  <a:pos x="1234" y="445"/>
                </a:cxn>
                <a:cxn ang="0">
                  <a:pos x="1167" y="573"/>
                </a:cxn>
                <a:cxn ang="0">
                  <a:pos x="775" y="607"/>
                </a:cxn>
                <a:cxn ang="0">
                  <a:pos x="664" y="439"/>
                </a:cxn>
                <a:cxn ang="0">
                  <a:pos x="609" y="378"/>
                </a:cxn>
              </a:cxnLst>
              <a:rect l="0" t="0" r="r" b="b"/>
              <a:pathLst>
                <a:path w="1416" h="3094">
                  <a:moveTo>
                    <a:pt x="609" y="378"/>
                  </a:moveTo>
                  <a:cubicBezTo>
                    <a:pt x="609" y="378"/>
                    <a:pt x="645" y="364"/>
                    <a:pt x="682" y="350"/>
                  </a:cubicBezTo>
                  <a:cubicBezTo>
                    <a:pt x="672" y="314"/>
                    <a:pt x="692" y="278"/>
                    <a:pt x="692" y="278"/>
                  </a:cubicBezTo>
                  <a:cubicBezTo>
                    <a:pt x="698" y="260"/>
                    <a:pt x="715" y="264"/>
                    <a:pt x="720" y="242"/>
                  </a:cubicBezTo>
                  <a:cubicBezTo>
                    <a:pt x="746" y="212"/>
                    <a:pt x="730" y="180"/>
                    <a:pt x="720" y="146"/>
                  </a:cubicBezTo>
                  <a:cubicBezTo>
                    <a:pt x="732" y="106"/>
                    <a:pt x="703" y="61"/>
                    <a:pt x="660" y="39"/>
                  </a:cubicBezTo>
                  <a:cubicBezTo>
                    <a:pt x="617" y="10"/>
                    <a:pt x="531" y="0"/>
                    <a:pt x="483" y="16"/>
                  </a:cubicBezTo>
                  <a:cubicBezTo>
                    <a:pt x="435" y="32"/>
                    <a:pt x="422" y="83"/>
                    <a:pt x="409" y="118"/>
                  </a:cubicBezTo>
                  <a:lnTo>
                    <a:pt x="384" y="223"/>
                  </a:lnTo>
                  <a:cubicBezTo>
                    <a:pt x="384" y="223"/>
                    <a:pt x="376" y="324"/>
                    <a:pt x="330" y="348"/>
                  </a:cubicBezTo>
                  <a:cubicBezTo>
                    <a:pt x="386" y="358"/>
                    <a:pt x="415" y="391"/>
                    <a:pt x="415" y="391"/>
                  </a:cubicBezTo>
                  <a:lnTo>
                    <a:pt x="319" y="450"/>
                  </a:lnTo>
                  <a:lnTo>
                    <a:pt x="244" y="550"/>
                  </a:lnTo>
                  <a:lnTo>
                    <a:pt x="42" y="826"/>
                  </a:lnTo>
                  <a:cubicBezTo>
                    <a:pt x="2" y="886"/>
                    <a:pt x="0" y="892"/>
                    <a:pt x="4" y="907"/>
                  </a:cubicBezTo>
                  <a:cubicBezTo>
                    <a:pt x="8" y="922"/>
                    <a:pt x="70" y="943"/>
                    <a:pt x="126" y="994"/>
                  </a:cubicBezTo>
                  <a:lnTo>
                    <a:pt x="368" y="1150"/>
                  </a:lnTo>
                  <a:lnTo>
                    <a:pt x="397" y="1105"/>
                  </a:lnTo>
                  <a:lnTo>
                    <a:pt x="265" y="1008"/>
                  </a:lnTo>
                  <a:lnTo>
                    <a:pt x="126" y="879"/>
                  </a:lnTo>
                  <a:lnTo>
                    <a:pt x="147" y="841"/>
                  </a:lnTo>
                  <a:cubicBezTo>
                    <a:pt x="147" y="841"/>
                    <a:pt x="247" y="748"/>
                    <a:pt x="348" y="655"/>
                  </a:cubicBezTo>
                  <a:cubicBezTo>
                    <a:pt x="384" y="708"/>
                    <a:pt x="404" y="724"/>
                    <a:pt x="426" y="774"/>
                  </a:cubicBezTo>
                  <a:cubicBezTo>
                    <a:pt x="448" y="824"/>
                    <a:pt x="484" y="902"/>
                    <a:pt x="480" y="957"/>
                  </a:cubicBezTo>
                  <a:lnTo>
                    <a:pt x="399" y="1102"/>
                  </a:lnTo>
                  <a:lnTo>
                    <a:pt x="336" y="1212"/>
                  </a:lnTo>
                  <a:cubicBezTo>
                    <a:pt x="322" y="1244"/>
                    <a:pt x="314" y="1268"/>
                    <a:pt x="315" y="1293"/>
                  </a:cubicBezTo>
                  <a:cubicBezTo>
                    <a:pt x="316" y="1318"/>
                    <a:pt x="334" y="1618"/>
                    <a:pt x="343" y="1683"/>
                  </a:cubicBezTo>
                  <a:lnTo>
                    <a:pt x="367" y="1686"/>
                  </a:lnTo>
                  <a:cubicBezTo>
                    <a:pt x="367" y="1686"/>
                    <a:pt x="414" y="1852"/>
                    <a:pt x="462" y="2019"/>
                  </a:cubicBezTo>
                  <a:cubicBezTo>
                    <a:pt x="417" y="2130"/>
                    <a:pt x="413" y="2159"/>
                    <a:pt x="409" y="2274"/>
                  </a:cubicBezTo>
                  <a:cubicBezTo>
                    <a:pt x="405" y="2389"/>
                    <a:pt x="430" y="2635"/>
                    <a:pt x="427" y="2716"/>
                  </a:cubicBezTo>
                  <a:lnTo>
                    <a:pt x="402" y="2755"/>
                  </a:lnTo>
                  <a:lnTo>
                    <a:pt x="354" y="2784"/>
                  </a:lnTo>
                  <a:cubicBezTo>
                    <a:pt x="354" y="2784"/>
                    <a:pt x="347" y="2819"/>
                    <a:pt x="340" y="2854"/>
                  </a:cubicBezTo>
                  <a:cubicBezTo>
                    <a:pt x="375" y="2899"/>
                    <a:pt x="376" y="3013"/>
                    <a:pt x="376" y="3013"/>
                  </a:cubicBezTo>
                  <a:lnTo>
                    <a:pt x="393" y="3009"/>
                  </a:lnTo>
                  <a:lnTo>
                    <a:pt x="402" y="2959"/>
                  </a:lnTo>
                  <a:lnTo>
                    <a:pt x="424" y="2961"/>
                  </a:lnTo>
                  <a:lnTo>
                    <a:pt x="430" y="2925"/>
                  </a:lnTo>
                  <a:lnTo>
                    <a:pt x="487" y="3058"/>
                  </a:lnTo>
                  <a:cubicBezTo>
                    <a:pt x="520" y="3086"/>
                    <a:pt x="599" y="3091"/>
                    <a:pt x="628" y="3094"/>
                  </a:cubicBezTo>
                  <a:lnTo>
                    <a:pt x="661" y="3075"/>
                  </a:lnTo>
                  <a:lnTo>
                    <a:pt x="636" y="3036"/>
                  </a:lnTo>
                  <a:lnTo>
                    <a:pt x="690" y="3021"/>
                  </a:lnTo>
                  <a:lnTo>
                    <a:pt x="604" y="2913"/>
                  </a:lnTo>
                  <a:cubicBezTo>
                    <a:pt x="578" y="2861"/>
                    <a:pt x="574" y="2833"/>
                    <a:pt x="532" y="2710"/>
                  </a:cubicBezTo>
                  <a:cubicBezTo>
                    <a:pt x="534" y="2582"/>
                    <a:pt x="602" y="2260"/>
                    <a:pt x="619" y="2146"/>
                  </a:cubicBezTo>
                  <a:cubicBezTo>
                    <a:pt x="635" y="2031"/>
                    <a:pt x="634" y="2055"/>
                    <a:pt x="637" y="2025"/>
                  </a:cubicBezTo>
                  <a:cubicBezTo>
                    <a:pt x="640" y="1995"/>
                    <a:pt x="642" y="1980"/>
                    <a:pt x="639" y="1968"/>
                  </a:cubicBezTo>
                  <a:cubicBezTo>
                    <a:pt x="670" y="1830"/>
                    <a:pt x="702" y="1693"/>
                    <a:pt x="702" y="1693"/>
                  </a:cubicBezTo>
                  <a:lnTo>
                    <a:pt x="724" y="1692"/>
                  </a:lnTo>
                  <a:cubicBezTo>
                    <a:pt x="724" y="1692"/>
                    <a:pt x="763" y="1505"/>
                    <a:pt x="771" y="1413"/>
                  </a:cubicBezTo>
                  <a:cubicBezTo>
                    <a:pt x="779" y="1321"/>
                    <a:pt x="778" y="1218"/>
                    <a:pt x="772" y="1138"/>
                  </a:cubicBezTo>
                  <a:cubicBezTo>
                    <a:pt x="766" y="1082"/>
                    <a:pt x="745" y="994"/>
                    <a:pt x="735" y="934"/>
                  </a:cubicBezTo>
                  <a:lnTo>
                    <a:pt x="712" y="816"/>
                  </a:lnTo>
                  <a:lnTo>
                    <a:pt x="735" y="786"/>
                  </a:lnTo>
                  <a:lnTo>
                    <a:pt x="820" y="934"/>
                  </a:lnTo>
                  <a:cubicBezTo>
                    <a:pt x="849" y="968"/>
                    <a:pt x="867" y="1006"/>
                    <a:pt x="907" y="990"/>
                  </a:cubicBezTo>
                  <a:cubicBezTo>
                    <a:pt x="947" y="974"/>
                    <a:pt x="1004" y="894"/>
                    <a:pt x="1060" y="838"/>
                  </a:cubicBezTo>
                  <a:lnTo>
                    <a:pt x="1204" y="646"/>
                  </a:lnTo>
                  <a:cubicBezTo>
                    <a:pt x="1246" y="605"/>
                    <a:pt x="1286" y="608"/>
                    <a:pt x="1314" y="592"/>
                  </a:cubicBezTo>
                  <a:cubicBezTo>
                    <a:pt x="1342" y="576"/>
                    <a:pt x="1357" y="572"/>
                    <a:pt x="1374" y="547"/>
                  </a:cubicBezTo>
                  <a:cubicBezTo>
                    <a:pt x="1391" y="522"/>
                    <a:pt x="1416" y="462"/>
                    <a:pt x="1414" y="445"/>
                  </a:cubicBezTo>
                  <a:cubicBezTo>
                    <a:pt x="1401" y="435"/>
                    <a:pt x="1386" y="436"/>
                    <a:pt x="1365" y="445"/>
                  </a:cubicBezTo>
                  <a:lnTo>
                    <a:pt x="1288" y="501"/>
                  </a:lnTo>
                  <a:lnTo>
                    <a:pt x="1209" y="528"/>
                  </a:lnTo>
                  <a:lnTo>
                    <a:pt x="1234" y="445"/>
                  </a:lnTo>
                  <a:cubicBezTo>
                    <a:pt x="1231" y="435"/>
                    <a:pt x="1203" y="447"/>
                    <a:pt x="1192" y="468"/>
                  </a:cubicBezTo>
                  <a:lnTo>
                    <a:pt x="1167" y="573"/>
                  </a:lnTo>
                  <a:cubicBezTo>
                    <a:pt x="1117" y="639"/>
                    <a:pt x="957" y="856"/>
                    <a:pt x="892" y="862"/>
                  </a:cubicBezTo>
                  <a:cubicBezTo>
                    <a:pt x="852" y="790"/>
                    <a:pt x="801" y="672"/>
                    <a:pt x="775" y="607"/>
                  </a:cubicBezTo>
                  <a:cubicBezTo>
                    <a:pt x="751" y="543"/>
                    <a:pt x="766" y="508"/>
                    <a:pt x="747" y="480"/>
                  </a:cubicBezTo>
                  <a:cubicBezTo>
                    <a:pt x="728" y="449"/>
                    <a:pt x="683" y="452"/>
                    <a:pt x="664" y="439"/>
                  </a:cubicBezTo>
                  <a:cubicBezTo>
                    <a:pt x="645" y="426"/>
                    <a:pt x="643" y="412"/>
                    <a:pt x="634" y="402"/>
                  </a:cubicBezTo>
                  <a:lnTo>
                    <a:pt x="609" y="378"/>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sp>
          <p:nvSpPr>
            <p:cNvPr id="51214" name="Freeform 14"/>
            <p:cNvSpPr>
              <a:spLocks/>
            </p:cNvSpPr>
            <p:nvPr/>
          </p:nvSpPr>
          <p:spPr bwMode="invGray">
            <a:xfrm>
              <a:off x="1484" y="2156"/>
              <a:ext cx="417" cy="910"/>
            </a:xfrm>
            <a:custGeom>
              <a:avLst/>
              <a:gdLst/>
              <a:ahLst/>
              <a:cxnLst>
                <a:cxn ang="0">
                  <a:pos x="682" y="350"/>
                </a:cxn>
                <a:cxn ang="0">
                  <a:pos x="720" y="242"/>
                </a:cxn>
                <a:cxn ang="0">
                  <a:pos x="660" y="39"/>
                </a:cxn>
                <a:cxn ang="0">
                  <a:pos x="409" y="118"/>
                </a:cxn>
                <a:cxn ang="0">
                  <a:pos x="330" y="348"/>
                </a:cxn>
                <a:cxn ang="0">
                  <a:pos x="319" y="450"/>
                </a:cxn>
                <a:cxn ang="0">
                  <a:pos x="42" y="826"/>
                </a:cxn>
                <a:cxn ang="0">
                  <a:pos x="126" y="994"/>
                </a:cxn>
                <a:cxn ang="0">
                  <a:pos x="397" y="1105"/>
                </a:cxn>
                <a:cxn ang="0">
                  <a:pos x="126" y="879"/>
                </a:cxn>
                <a:cxn ang="0">
                  <a:pos x="348" y="655"/>
                </a:cxn>
                <a:cxn ang="0">
                  <a:pos x="480" y="957"/>
                </a:cxn>
                <a:cxn ang="0">
                  <a:pos x="336" y="1212"/>
                </a:cxn>
                <a:cxn ang="0">
                  <a:pos x="343" y="1683"/>
                </a:cxn>
                <a:cxn ang="0">
                  <a:pos x="462" y="2019"/>
                </a:cxn>
                <a:cxn ang="0">
                  <a:pos x="427" y="2716"/>
                </a:cxn>
                <a:cxn ang="0">
                  <a:pos x="354" y="2784"/>
                </a:cxn>
                <a:cxn ang="0">
                  <a:pos x="376" y="3013"/>
                </a:cxn>
                <a:cxn ang="0">
                  <a:pos x="402" y="2959"/>
                </a:cxn>
                <a:cxn ang="0">
                  <a:pos x="430" y="2925"/>
                </a:cxn>
                <a:cxn ang="0">
                  <a:pos x="628" y="3094"/>
                </a:cxn>
                <a:cxn ang="0">
                  <a:pos x="636" y="3036"/>
                </a:cxn>
                <a:cxn ang="0">
                  <a:pos x="604" y="2913"/>
                </a:cxn>
                <a:cxn ang="0">
                  <a:pos x="619" y="2146"/>
                </a:cxn>
                <a:cxn ang="0">
                  <a:pos x="639" y="1968"/>
                </a:cxn>
                <a:cxn ang="0">
                  <a:pos x="724" y="1692"/>
                </a:cxn>
                <a:cxn ang="0">
                  <a:pos x="772" y="1138"/>
                </a:cxn>
                <a:cxn ang="0">
                  <a:pos x="712" y="816"/>
                </a:cxn>
                <a:cxn ang="0">
                  <a:pos x="820" y="934"/>
                </a:cxn>
                <a:cxn ang="0">
                  <a:pos x="1060" y="838"/>
                </a:cxn>
                <a:cxn ang="0">
                  <a:pos x="1314" y="592"/>
                </a:cxn>
                <a:cxn ang="0">
                  <a:pos x="1414" y="445"/>
                </a:cxn>
                <a:cxn ang="0">
                  <a:pos x="1288" y="501"/>
                </a:cxn>
                <a:cxn ang="0">
                  <a:pos x="1234" y="445"/>
                </a:cxn>
                <a:cxn ang="0">
                  <a:pos x="1167" y="573"/>
                </a:cxn>
                <a:cxn ang="0">
                  <a:pos x="775" y="607"/>
                </a:cxn>
                <a:cxn ang="0">
                  <a:pos x="664" y="439"/>
                </a:cxn>
                <a:cxn ang="0">
                  <a:pos x="609" y="378"/>
                </a:cxn>
              </a:cxnLst>
              <a:rect l="0" t="0" r="r" b="b"/>
              <a:pathLst>
                <a:path w="1416" h="3094">
                  <a:moveTo>
                    <a:pt x="609" y="378"/>
                  </a:moveTo>
                  <a:cubicBezTo>
                    <a:pt x="609" y="378"/>
                    <a:pt x="645" y="364"/>
                    <a:pt x="682" y="350"/>
                  </a:cubicBezTo>
                  <a:cubicBezTo>
                    <a:pt x="672" y="314"/>
                    <a:pt x="692" y="278"/>
                    <a:pt x="692" y="278"/>
                  </a:cubicBezTo>
                  <a:cubicBezTo>
                    <a:pt x="698" y="260"/>
                    <a:pt x="715" y="264"/>
                    <a:pt x="720" y="242"/>
                  </a:cubicBezTo>
                  <a:cubicBezTo>
                    <a:pt x="746" y="212"/>
                    <a:pt x="730" y="180"/>
                    <a:pt x="720" y="146"/>
                  </a:cubicBezTo>
                  <a:cubicBezTo>
                    <a:pt x="732" y="106"/>
                    <a:pt x="703" y="61"/>
                    <a:pt x="660" y="39"/>
                  </a:cubicBezTo>
                  <a:cubicBezTo>
                    <a:pt x="617" y="10"/>
                    <a:pt x="531" y="0"/>
                    <a:pt x="483" y="16"/>
                  </a:cubicBezTo>
                  <a:cubicBezTo>
                    <a:pt x="435" y="32"/>
                    <a:pt x="422" y="83"/>
                    <a:pt x="409" y="118"/>
                  </a:cubicBezTo>
                  <a:lnTo>
                    <a:pt x="384" y="223"/>
                  </a:lnTo>
                  <a:cubicBezTo>
                    <a:pt x="384" y="223"/>
                    <a:pt x="376" y="324"/>
                    <a:pt x="330" y="348"/>
                  </a:cubicBezTo>
                  <a:cubicBezTo>
                    <a:pt x="386" y="358"/>
                    <a:pt x="415" y="391"/>
                    <a:pt x="415" y="391"/>
                  </a:cubicBezTo>
                  <a:lnTo>
                    <a:pt x="319" y="450"/>
                  </a:lnTo>
                  <a:lnTo>
                    <a:pt x="244" y="550"/>
                  </a:lnTo>
                  <a:lnTo>
                    <a:pt x="42" y="826"/>
                  </a:lnTo>
                  <a:cubicBezTo>
                    <a:pt x="2" y="886"/>
                    <a:pt x="0" y="892"/>
                    <a:pt x="4" y="907"/>
                  </a:cubicBezTo>
                  <a:cubicBezTo>
                    <a:pt x="8" y="922"/>
                    <a:pt x="70" y="943"/>
                    <a:pt x="126" y="994"/>
                  </a:cubicBezTo>
                  <a:lnTo>
                    <a:pt x="368" y="1150"/>
                  </a:lnTo>
                  <a:lnTo>
                    <a:pt x="397" y="1105"/>
                  </a:lnTo>
                  <a:lnTo>
                    <a:pt x="265" y="1008"/>
                  </a:lnTo>
                  <a:lnTo>
                    <a:pt x="126" y="879"/>
                  </a:lnTo>
                  <a:lnTo>
                    <a:pt x="147" y="841"/>
                  </a:lnTo>
                  <a:cubicBezTo>
                    <a:pt x="147" y="841"/>
                    <a:pt x="247" y="748"/>
                    <a:pt x="348" y="655"/>
                  </a:cubicBezTo>
                  <a:cubicBezTo>
                    <a:pt x="384" y="708"/>
                    <a:pt x="404" y="724"/>
                    <a:pt x="426" y="774"/>
                  </a:cubicBezTo>
                  <a:cubicBezTo>
                    <a:pt x="448" y="824"/>
                    <a:pt x="484" y="902"/>
                    <a:pt x="480" y="957"/>
                  </a:cubicBezTo>
                  <a:lnTo>
                    <a:pt x="399" y="1102"/>
                  </a:lnTo>
                  <a:lnTo>
                    <a:pt x="336" y="1212"/>
                  </a:lnTo>
                  <a:cubicBezTo>
                    <a:pt x="322" y="1244"/>
                    <a:pt x="314" y="1268"/>
                    <a:pt x="315" y="1293"/>
                  </a:cubicBezTo>
                  <a:cubicBezTo>
                    <a:pt x="316" y="1318"/>
                    <a:pt x="334" y="1618"/>
                    <a:pt x="343" y="1683"/>
                  </a:cubicBezTo>
                  <a:lnTo>
                    <a:pt x="367" y="1686"/>
                  </a:lnTo>
                  <a:cubicBezTo>
                    <a:pt x="367" y="1686"/>
                    <a:pt x="414" y="1852"/>
                    <a:pt x="462" y="2019"/>
                  </a:cubicBezTo>
                  <a:cubicBezTo>
                    <a:pt x="417" y="2130"/>
                    <a:pt x="413" y="2159"/>
                    <a:pt x="409" y="2274"/>
                  </a:cubicBezTo>
                  <a:cubicBezTo>
                    <a:pt x="405" y="2389"/>
                    <a:pt x="430" y="2635"/>
                    <a:pt x="427" y="2716"/>
                  </a:cubicBezTo>
                  <a:lnTo>
                    <a:pt x="402" y="2755"/>
                  </a:lnTo>
                  <a:lnTo>
                    <a:pt x="354" y="2784"/>
                  </a:lnTo>
                  <a:cubicBezTo>
                    <a:pt x="354" y="2784"/>
                    <a:pt x="347" y="2819"/>
                    <a:pt x="340" y="2854"/>
                  </a:cubicBezTo>
                  <a:cubicBezTo>
                    <a:pt x="375" y="2899"/>
                    <a:pt x="376" y="3013"/>
                    <a:pt x="376" y="3013"/>
                  </a:cubicBezTo>
                  <a:lnTo>
                    <a:pt x="393" y="3009"/>
                  </a:lnTo>
                  <a:lnTo>
                    <a:pt x="402" y="2959"/>
                  </a:lnTo>
                  <a:lnTo>
                    <a:pt x="424" y="2961"/>
                  </a:lnTo>
                  <a:lnTo>
                    <a:pt x="430" y="2925"/>
                  </a:lnTo>
                  <a:lnTo>
                    <a:pt x="487" y="3058"/>
                  </a:lnTo>
                  <a:cubicBezTo>
                    <a:pt x="520" y="3086"/>
                    <a:pt x="599" y="3091"/>
                    <a:pt x="628" y="3094"/>
                  </a:cubicBezTo>
                  <a:lnTo>
                    <a:pt x="661" y="3075"/>
                  </a:lnTo>
                  <a:lnTo>
                    <a:pt x="636" y="3036"/>
                  </a:lnTo>
                  <a:lnTo>
                    <a:pt x="690" y="3021"/>
                  </a:lnTo>
                  <a:lnTo>
                    <a:pt x="604" y="2913"/>
                  </a:lnTo>
                  <a:cubicBezTo>
                    <a:pt x="578" y="2861"/>
                    <a:pt x="574" y="2833"/>
                    <a:pt x="532" y="2710"/>
                  </a:cubicBezTo>
                  <a:cubicBezTo>
                    <a:pt x="534" y="2582"/>
                    <a:pt x="602" y="2260"/>
                    <a:pt x="619" y="2146"/>
                  </a:cubicBezTo>
                  <a:cubicBezTo>
                    <a:pt x="635" y="2031"/>
                    <a:pt x="634" y="2055"/>
                    <a:pt x="637" y="2025"/>
                  </a:cubicBezTo>
                  <a:cubicBezTo>
                    <a:pt x="640" y="1995"/>
                    <a:pt x="642" y="1980"/>
                    <a:pt x="639" y="1968"/>
                  </a:cubicBezTo>
                  <a:cubicBezTo>
                    <a:pt x="670" y="1830"/>
                    <a:pt x="702" y="1693"/>
                    <a:pt x="702" y="1693"/>
                  </a:cubicBezTo>
                  <a:lnTo>
                    <a:pt x="724" y="1692"/>
                  </a:lnTo>
                  <a:cubicBezTo>
                    <a:pt x="724" y="1692"/>
                    <a:pt x="763" y="1505"/>
                    <a:pt x="771" y="1413"/>
                  </a:cubicBezTo>
                  <a:cubicBezTo>
                    <a:pt x="779" y="1321"/>
                    <a:pt x="778" y="1218"/>
                    <a:pt x="772" y="1138"/>
                  </a:cubicBezTo>
                  <a:cubicBezTo>
                    <a:pt x="766" y="1082"/>
                    <a:pt x="745" y="994"/>
                    <a:pt x="735" y="934"/>
                  </a:cubicBezTo>
                  <a:lnTo>
                    <a:pt x="712" y="816"/>
                  </a:lnTo>
                  <a:lnTo>
                    <a:pt x="735" y="786"/>
                  </a:lnTo>
                  <a:lnTo>
                    <a:pt x="820" y="934"/>
                  </a:lnTo>
                  <a:cubicBezTo>
                    <a:pt x="849" y="968"/>
                    <a:pt x="867" y="1006"/>
                    <a:pt x="907" y="990"/>
                  </a:cubicBezTo>
                  <a:cubicBezTo>
                    <a:pt x="947" y="974"/>
                    <a:pt x="1004" y="894"/>
                    <a:pt x="1060" y="838"/>
                  </a:cubicBezTo>
                  <a:lnTo>
                    <a:pt x="1204" y="646"/>
                  </a:lnTo>
                  <a:cubicBezTo>
                    <a:pt x="1246" y="605"/>
                    <a:pt x="1286" y="608"/>
                    <a:pt x="1314" y="592"/>
                  </a:cubicBezTo>
                  <a:cubicBezTo>
                    <a:pt x="1342" y="576"/>
                    <a:pt x="1357" y="572"/>
                    <a:pt x="1374" y="547"/>
                  </a:cubicBezTo>
                  <a:cubicBezTo>
                    <a:pt x="1391" y="522"/>
                    <a:pt x="1416" y="462"/>
                    <a:pt x="1414" y="445"/>
                  </a:cubicBezTo>
                  <a:cubicBezTo>
                    <a:pt x="1401" y="435"/>
                    <a:pt x="1386" y="436"/>
                    <a:pt x="1365" y="445"/>
                  </a:cubicBezTo>
                  <a:lnTo>
                    <a:pt x="1288" y="501"/>
                  </a:lnTo>
                  <a:lnTo>
                    <a:pt x="1209" y="528"/>
                  </a:lnTo>
                  <a:lnTo>
                    <a:pt x="1234" y="445"/>
                  </a:lnTo>
                  <a:cubicBezTo>
                    <a:pt x="1231" y="435"/>
                    <a:pt x="1203" y="447"/>
                    <a:pt x="1192" y="468"/>
                  </a:cubicBezTo>
                  <a:lnTo>
                    <a:pt x="1167" y="573"/>
                  </a:lnTo>
                  <a:cubicBezTo>
                    <a:pt x="1117" y="639"/>
                    <a:pt x="957" y="856"/>
                    <a:pt x="892" y="862"/>
                  </a:cubicBezTo>
                  <a:cubicBezTo>
                    <a:pt x="852" y="790"/>
                    <a:pt x="801" y="672"/>
                    <a:pt x="775" y="607"/>
                  </a:cubicBezTo>
                  <a:cubicBezTo>
                    <a:pt x="751" y="543"/>
                    <a:pt x="766" y="508"/>
                    <a:pt x="747" y="480"/>
                  </a:cubicBezTo>
                  <a:cubicBezTo>
                    <a:pt x="728" y="449"/>
                    <a:pt x="683" y="452"/>
                    <a:pt x="664" y="439"/>
                  </a:cubicBezTo>
                  <a:cubicBezTo>
                    <a:pt x="645" y="426"/>
                    <a:pt x="643" y="412"/>
                    <a:pt x="634" y="402"/>
                  </a:cubicBezTo>
                  <a:lnTo>
                    <a:pt x="609" y="378"/>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grpSp>
      <p:sp>
        <p:nvSpPr>
          <p:cNvPr id="51215" name="Text Box 4"/>
          <p:cNvSpPr txBox="1">
            <a:spLocks noChangeArrowheads="1"/>
          </p:cNvSpPr>
          <p:nvPr/>
        </p:nvSpPr>
        <p:spPr bwMode="black">
          <a:xfrm>
            <a:off x="1206500" y="5124450"/>
            <a:ext cx="2422525" cy="942975"/>
          </a:xfrm>
          <a:prstGeom prst="rect">
            <a:avLst/>
          </a:prstGeom>
          <a:noFill/>
          <a:ln w="9525" algn="ctr">
            <a:noFill/>
            <a:miter lim="800000"/>
            <a:headEnd/>
            <a:tailEnd/>
          </a:ln>
        </p:spPr>
        <p:txBody>
          <a:bodyPr>
            <a:spAutoFit/>
          </a:bodyPr>
          <a:lstStyle/>
          <a:p>
            <a:pPr algn="ctr" eaLnBrk="0" hangingPunct="0"/>
            <a:r>
              <a:rPr lang="en-US" sz="1400">
                <a:solidFill>
                  <a:srgbClr val="000000"/>
                </a:solidFill>
                <a:cs typeface="Arial" charset="0"/>
              </a:rPr>
              <a:t>ThemeGallery is a Design Digital Content &amp; Contents mall developed by Guild Design Inc.</a:t>
            </a:r>
          </a:p>
        </p:txBody>
      </p:sp>
      <p:sp>
        <p:nvSpPr>
          <p:cNvPr id="51216" name="Text Box 4"/>
          <p:cNvSpPr txBox="1">
            <a:spLocks noChangeArrowheads="1"/>
          </p:cNvSpPr>
          <p:nvPr/>
        </p:nvSpPr>
        <p:spPr bwMode="black">
          <a:xfrm>
            <a:off x="4986338" y="5122863"/>
            <a:ext cx="2424112" cy="942975"/>
          </a:xfrm>
          <a:prstGeom prst="rect">
            <a:avLst/>
          </a:prstGeom>
          <a:noFill/>
          <a:ln w="9525" algn="ctr">
            <a:noFill/>
            <a:miter lim="800000"/>
            <a:headEnd/>
            <a:tailEnd/>
          </a:ln>
        </p:spPr>
        <p:txBody>
          <a:bodyPr>
            <a:spAutoFit/>
          </a:bodyPr>
          <a:lstStyle/>
          <a:p>
            <a:pPr algn="ctr" eaLnBrk="0" hangingPunct="0"/>
            <a:r>
              <a:rPr lang="en-US" sz="1400">
                <a:solidFill>
                  <a:srgbClr val="000000"/>
                </a:solidFill>
                <a:cs typeface="Arial" charset="0"/>
              </a:rPr>
              <a:t>ThemeGallery is a Design Digital Content &amp; Contents mall developed by Guild Design Inc.</a:t>
            </a:r>
          </a:p>
        </p:txBody>
      </p:sp>
      <p:sp>
        <p:nvSpPr>
          <p:cNvPr id="51217" name="AutoShape 17"/>
          <p:cNvSpPr>
            <a:spLocks/>
          </p:cNvSpPr>
          <p:nvPr/>
        </p:nvSpPr>
        <p:spPr bwMode="black">
          <a:xfrm flipH="1">
            <a:off x="1512888" y="2055813"/>
            <a:ext cx="1096962" cy="266700"/>
          </a:xfrm>
          <a:prstGeom prst="accentCallout3">
            <a:avLst>
              <a:gd name="adj1" fmla="val 42856"/>
              <a:gd name="adj2" fmla="val 106944"/>
              <a:gd name="adj3" fmla="val 42856"/>
              <a:gd name="adj4" fmla="val 119968"/>
              <a:gd name="adj5" fmla="val 207736"/>
              <a:gd name="adj6" fmla="val 119968"/>
              <a:gd name="adj7" fmla="val 353569"/>
              <a:gd name="adj8" fmla="val 71921"/>
            </a:avLst>
          </a:prstGeom>
          <a:noFill/>
          <a:ln w="9525">
            <a:solidFill>
              <a:schemeClr val="tx1"/>
            </a:solidFill>
            <a:miter lim="800000"/>
            <a:headEnd/>
            <a:tailEnd/>
          </a:ln>
          <a:effectLst/>
        </p:spPr>
        <p:txBody>
          <a:bodyPr anchor="ctr"/>
          <a:lstStyle/>
          <a:p>
            <a:pPr algn="l"/>
            <a:r>
              <a:rPr lang="en-US" sz="2400">
                <a:solidFill>
                  <a:srgbClr val="FF9900"/>
                </a:solidFill>
                <a:cs typeface="Arial" charset="0"/>
              </a:rPr>
              <a:t>120%</a:t>
            </a:r>
          </a:p>
        </p:txBody>
      </p:sp>
      <p:sp>
        <p:nvSpPr>
          <p:cNvPr id="51218" name="Text Box 9"/>
          <p:cNvSpPr txBox="1">
            <a:spLocks noChangeArrowheads="1"/>
          </p:cNvSpPr>
          <p:nvPr/>
        </p:nvSpPr>
        <p:spPr bwMode="black">
          <a:xfrm>
            <a:off x="2514600" y="1905000"/>
            <a:ext cx="1544638" cy="517525"/>
          </a:xfrm>
          <a:prstGeom prst="rect">
            <a:avLst/>
          </a:prstGeom>
          <a:noFill/>
          <a:ln w="9525" algn="ctr">
            <a:noFill/>
            <a:miter lim="800000"/>
            <a:headEnd/>
            <a:tailEnd/>
          </a:ln>
        </p:spPr>
        <p:txBody>
          <a:bodyPr>
            <a:spAutoFit/>
          </a:bodyPr>
          <a:lstStyle/>
          <a:p>
            <a:pPr algn="l">
              <a:spcBef>
                <a:spcPct val="50000"/>
              </a:spcBef>
            </a:pPr>
            <a:r>
              <a:rPr lang="en-US" sz="1400">
                <a:cs typeface="Arial" charset="0"/>
              </a:rPr>
              <a:t>Description of the contents</a:t>
            </a:r>
          </a:p>
        </p:txBody>
      </p:sp>
      <p:sp>
        <p:nvSpPr>
          <p:cNvPr id="51219" name="AutoShape 19"/>
          <p:cNvSpPr>
            <a:spLocks/>
          </p:cNvSpPr>
          <p:nvPr/>
        </p:nvSpPr>
        <p:spPr bwMode="black">
          <a:xfrm flipH="1">
            <a:off x="5618163" y="2032000"/>
            <a:ext cx="1030287" cy="265113"/>
          </a:xfrm>
          <a:prstGeom prst="accentCallout3">
            <a:avLst>
              <a:gd name="adj1" fmla="val 43111"/>
              <a:gd name="adj2" fmla="val 107394"/>
              <a:gd name="adj3" fmla="val 43111"/>
              <a:gd name="adj4" fmla="val 121259"/>
              <a:gd name="adj5" fmla="val 219157"/>
              <a:gd name="adj6" fmla="val 121259"/>
              <a:gd name="adj7" fmla="val 375449"/>
              <a:gd name="adj8" fmla="val 70106"/>
            </a:avLst>
          </a:prstGeom>
          <a:noFill/>
          <a:ln w="9525">
            <a:solidFill>
              <a:schemeClr val="tx1"/>
            </a:solidFill>
            <a:miter lim="800000"/>
            <a:headEnd/>
            <a:tailEnd/>
          </a:ln>
          <a:effectLst/>
        </p:spPr>
        <p:txBody>
          <a:bodyPr anchor="ctr"/>
          <a:lstStyle/>
          <a:p>
            <a:pPr algn="l"/>
            <a:r>
              <a:rPr lang="en-US" sz="2400">
                <a:solidFill>
                  <a:srgbClr val="FF9900"/>
                </a:solidFill>
                <a:cs typeface="Arial" charset="0"/>
              </a:rPr>
              <a:t>140%</a:t>
            </a:r>
          </a:p>
        </p:txBody>
      </p:sp>
      <p:sp>
        <p:nvSpPr>
          <p:cNvPr id="51220" name="Text Box 9"/>
          <p:cNvSpPr txBox="1">
            <a:spLocks noChangeArrowheads="1"/>
          </p:cNvSpPr>
          <p:nvPr/>
        </p:nvSpPr>
        <p:spPr bwMode="black">
          <a:xfrm>
            <a:off x="6553200" y="1905000"/>
            <a:ext cx="1544638" cy="517525"/>
          </a:xfrm>
          <a:prstGeom prst="rect">
            <a:avLst/>
          </a:prstGeom>
          <a:noFill/>
          <a:ln w="9525" algn="ctr">
            <a:noFill/>
            <a:miter lim="800000"/>
            <a:headEnd/>
            <a:tailEnd/>
          </a:ln>
        </p:spPr>
        <p:txBody>
          <a:bodyPr>
            <a:spAutoFit/>
          </a:bodyPr>
          <a:lstStyle/>
          <a:p>
            <a:pPr algn="l">
              <a:spcBef>
                <a:spcPct val="50000"/>
              </a:spcBef>
            </a:pPr>
            <a:r>
              <a:rPr lang="en-US" sz="1400">
                <a:cs typeface="Arial" charset="0"/>
              </a:rPr>
              <a:t>Description of the contents</a:t>
            </a:r>
          </a:p>
        </p:txBody>
      </p:sp>
      <p:sp>
        <p:nvSpPr>
          <p:cNvPr id="51221" name="Text Box 8"/>
          <p:cNvSpPr txBox="1">
            <a:spLocks noChangeArrowheads="1"/>
          </p:cNvSpPr>
          <p:nvPr/>
        </p:nvSpPr>
        <p:spPr bwMode="black">
          <a:xfrm>
            <a:off x="3313113" y="3095625"/>
            <a:ext cx="1831975" cy="1066800"/>
          </a:xfrm>
          <a:prstGeom prst="rect">
            <a:avLst/>
          </a:prstGeom>
          <a:noFill/>
          <a:ln w="9525" algn="ctr">
            <a:noFill/>
            <a:miter lim="800000"/>
            <a:headEnd/>
            <a:tailEnd/>
          </a:ln>
          <a:effectLst/>
        </p:spPr>
        <p:txBody>
          <a:bodyPr>
            <a:spAutoFit/>
          </a:bodyPr>
          <a:lstStyle/>
          <a:p>
            <a:pPr algn="ctr">
              <a:spcBef>
                <a:spcPct val="50000"/>
              </a:spcBef>
            </a:pPr>
            <a:r>
              <a:rPr lang="en-US" sz="3200" u="sng">
                <a:solidFill>
                  <a:srgbClr val="FEE002"/>
                </a:solidFill>
                <a:cs typeface="Arial" charset="0"/>
              </a:rPr>
              <a:t>Title in here</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53" name="Picture 29"/>
          <p:cNvPicPr>
            <a:picLocks noChangeAspect="1" noChangeArrowheads="1"/>
          </p:cNvPicPr>
          <p:nvPr/>
        </p:nvPicPr>
        <p:blipFill>
          <a:blip r:embed="rId2" cstate="print"/>
          <a:srcRect/>
          <a:stretch>
            <a:fillRect/>
          </a:stretch>
        </p:blipFill>
        <p:spPr bwMode="auto">
          <a:xfrm>
            <a:off x="1320800" y="1663700"/>
            <a:ext cx="2105025" cy="3098800"/>
          </a:xfrm>
          <a:prstGeom prst="rect">
            <a:avLst/>
          </a:prstGeom>
          <a:noFill/>
          <a:ln w="9525">
            <a:noFill/>
            <a:miter lim="800000"/>
            <a:headEnd/>
            <a:tailEnd/>
          </a:ln>
          <a:effectLst/>
        </p:spPr>
      </p:pic>
      <p:sp>
        <p:nvSpPr>
          <p:cNvPr id="52226" name="Rectangle 2"/>
          <p:cNvSpPr>
            <a:spLocks noGrp="1" noChangeArrowheads="1"/>
          </p:cNvSpPr>
          <p:nvPr>
            <p:ph type="title"/>
          </p:nvPr>
        </p:nvSpPr>
        <p:spPr/>
        <p:txBody>
          <a:bodyPr/>
          <a:lstStyle/>
          <a:p>
            <a:r>
              <a:rPr lang="en-US"/>
              <a:t>Click to edit title style</a:t>
            </a:r>
          </a:p>
        </p:txBody>
      </p:sp>
      <p:grpSp>
        <p:nvGrpSpPr>
          <p:cNvPr id="52227" name="Group 3"/>
          <p:cNvGrpSpPr>
            <a:grpSpLocks/>
          </p:cNvGrpSpPr>
          <p:nvPr/>
        </p:nvGrpSpPr>
        <p:grpSpPr bwMode="auto">
          <a:xfrm>
            <a:off x="555625" y="4505325"/>
            <a:ext cx="8153400" cy="1746250"/>
            <a:chOff x="288" y="2908"/>
            <a:chExt cx="5232" cy="996"/>
          </a:xfrm>
        </p:grpSpPr>
        <p:sp>
          <p:nvSpPr>
            <p:cNvPr id="52228" name="AutoShape 4"/>
            <p:cNvSpPr>
              <a:spLocks noChangeArrowheads="1"/>
            </p:cNvSpPr>
            <p:nvPr/>
          </p:nvSpPr>
          <p:spPr bwMode="gray">
            <a:xfrm>
              <a:off x="288" y="2908"/>
              <a:ext cx="5232" cy="996"/>
            </a:xfrm>
            <a:prstGeom prst="roundRect">
              <a:avLst>
                <a:gd name="adj" fmla="val 16667"/>
              </a:avLst>
            </a:prstGeom>
            <a:gradFill rotWithShape="1">
              <a:gsLst>
                <a:gs pos="0">
                  <a:srgbClr val="DDDDDD">
                    <a:gamma/>
                    <a:shade val="89804"/>
                    <a:invGamma/>
                  </a:srgbClr>
                </a:gs>
                <a:gs pos="50000">
                  <a:srgbClr val="DDDDDD"/>
                </a:gs>
                <a:gs pos="100000">
                  <a:srgbClr val="DDDDDD">
                    <a:gamma/>
                    <a:shade val="89804"/>
                    <a:invGamma/>
                  </a:srgbClr>
                </a:gs>
              </a:gsLst>
              <a:lin ang="5400000" scaled="1"/>
            </a:gradFill>
            <a:ln w="12700" algn="ctr">
              <a:solidFill>
                <a:srgbClr val="DDDDDD"/>
              </a:solidFill>
              <a:round/>
              <a:headEnd/>
              <a:tailEnd/>
            </a:ln>
            <a:effectLst>
              <a:outerShdw dist="50800" dir="5400000" algn="ctr" rotWithShape="0">
                <a:schemeClr val="bg2">
                  <a:alpha val="50000"/>
                </a:schemeClr>
              </a:outerShdw>
            </a:effectLst>
          </p:spPr>
          <p:txBody>
            <a:bodyPr wrap="none" anchor="ctr"/>
            <a:lstStyle/>
            <a:p>
              <a:endParaRPr lang="en-US"/>
            </a:p>
          </p:txBody>
        </p:sp>
        <p:sp>
          <p:nvSpPr>
            <p:cNvPr id="52229" name="AutoShape 5"/>
            <p:cNvSpPr>
              <a:spLocks noChangeArrowheads="1"/>
            </p:cNvSpPr>
            <p:nvPr/>
          </p:nvSpPr>
          <p:spPr bwMode="gray">
            <a:xfrm>
              <a:off x="307" y="2928"/>
              <a:ext cx="5196" cy="952"/>
            </a:xfrm>
            <a:prstGeom prst="roundRect">
              <a:avLst>
                <a:gd name="adj" fmla="val 14810"/>
              </a:avLst>
            </a:prstGeom>
            <a:gradFill rotWithShape="1">
              <a:gsLst>
                <a:gs pos="0">
                  <a:srgbClr val="DDDDDD">
                    <a:gamma/>
                    <a:shade val="89804"/>
                    <a:invGamma/>
                  </a:srgbClr>
                </a:gs>
                <a:gs pos="50000">
                  <a:srgbClr val="DDDDDD"/>
                </a:gs>
                <a:gs pos="100000">
                  <a:srgbClr val="DDDDDD">
                    <a:gamma/>
                    <a:shade val="89804"/>
                    <a:invGamma/>
                  </a:srgbClr>
                </a:gs>
              </a:gsLst>
              <a:lin ang="5400000" scaled="1"/>
            </a:gradFill>
            <a:ln w="19050" algn="ctr">
              <a:solidFill>
                <a:srgbClr val="DDDDDD">
                  <a:alpha val="20000"/>
                </a:srgbClr>
              </a:solidFill>
              <a:round/>
              <a:headEnd/>
              <a:tailEnd/>
            </a:ln>
            <a:effectLst/>
          </p:spPr>
          <p:txBody>
            <a:bodyPr wrap="none" anchor="ctr"/>
            <a:lstStyle/>
            <a:p>
              <a:endParaRPr lang="en-US"/>
            </a:p>
          </p:txBody>
        </p:sp>
      </p:grpSp>
      <p:grpSp>
        <p:nvGrpSpPr>
          <p:cNvPr id="52230" name="Group 6"/>
          <p:cNvGrpSpPr>
            <a:grpSpLocks/>
          </p:cNvGrpSpPr>
          <p:nvPr/>
        </p:nvGrpSpPr>
        <p:grpSpPr bwMode="auto">
          <a:xfrm>
            <a:off x="835025" y="4113213"/>
            <a:ext cx="1854200" cy="815975"/>
            <a:chOff x="479" y="2640"/>
            <a:chExt cx="1264" cy="556"/>
          </a:xfrm>
        </p:grpSpPr>
        <p:sp>
          <p:nvSpPr>
            <p:cNvPr id="52231" name="AutoShape 7"/>
            <p:cNvSpPr>
              <a:spLocks noChangeArrowheads="1"/>
            </p:cNvSpPr>
            <p:nvPr/>
          </p:nvSpPr>
          <p:spPr bwMode="invGray">
            <a:xfrm>
              <a:off x="479" y="2640"/>
              <a:ext cx="1264" cy="556"/>
            </a:xfrm>
            <a:prstGeom prst="chevron">
              <a:avLst>
                <a:gd name="adj" fmla="val 36511"/>
              </a:avLst>
            </a:prstGeom>
            <a:gradFill rotWithShape="1">
              <a:gsLst>
                <a:gs pos="0">
                  <a:schemeClr val="accent1">
                    <a:gamma/>
                    <a:tint val="10196"/>
                    <a:invGamma/>
                  </a:schemeClr>
                </a:gs>
                <a:gs pos="50000">
                  <a:schemeClr val="accent1"/>
                </a:gs>
                <a:gs pos="100000">
                  <a:schemeClr val="accent1">
                    <a:gamma/>
                    <a:tint val="10196"/>
                    <a:invGamma/>
                  </a:schemeClr>
                </a:gs>
              </a:gsLst>
              <a:lin ang="0" scaled="1"/>
            </a:gradFill>
            <a:ln w="12700" algn="ctr">
              <a:solidFill>
                <a:schemeClr val="accent1"/>
              </a:solidFill>
              <a:miter lim="800000"/>
              <a:headEnd/>
              <a:tailEnd/>
            </a:ln>
            <a:effectLst>
              <a:outerShdw dist="50800" dir="5400000" algn="ctr" rotWithShape="0">
                <a:schemeClr val="bg2">
                  <a:alpha val="50000"/>
                </a:schemeClr>
              </a:outerShdw>
            </a:effectLst>
          </p:spPr>
          <p:txBody>
            <a:bodyPr wrap="none" anchor="ctr"/>
            <a:lstStyle/>
            <a:p>
              <a:endParaRPr lang="en-US"/>
            </a:p>
          </p:txBody>
        </p:sp>
        <p:sp>
          <p:nvSpPr>
            <p:cNvPr id="52232" name="AutoShape 8"/>
            <p:cNvSpPr>
              <a:spLocks noChangeArrowheads="1"/>
            </p:cNvSpPr>
            <p:nvPr/>
          </p:nvSpPr>
          <p:spPr bwMode="invGray">
            <a:xfrm>
              <a:off x="501" y="2655"/>
              <a:ext cx="1229" cy="528"/>
            </a:xfrm>
            <a:prstGeom prst="chevron">
              <a:avLst>
                <a:gd name="adj" fmla="val 38600"/>
              </a:avLst>
            </a:prstGeom>
            <a:gradFill rotWithShape="1">
              <a:gsLst>
                <a:gs pos="0">
                  <a:schemeClr val="accent1">
                    <a:gamma/>
                    <a:tint val="50980"/>
                    <a:invGamma/>
                  </a:schemeClr>
                </a:gs>
                <a:gs pos="50000">
                  <a:schemeClr val="accent1"/>
                </a:gs>
                <a:gs pos="100000">
                  <a:schemeClr val="accent1">
                    <a:gamma/>
                    <a:tint val="50980"/>
                    <a:invGamma/>
                  </a:schemeClr>
                </a:gs>
              </a:gsLst>
              <a:lin ang="5400000" scaled="1"/>
            </a:gradFill>
            <a:ln w="12700" algn="ctr">
              <a:solidFill>
                <a:schemeClr val="accent1"/>
              </a:solidFill>
              <a:miter lim="800000"/>
              <a:headEnd/>
              <a:tailEnd/>
            </a:ln>
            <a:effectLst/>
          </p:spPr>
          <p:txBody>
            <a:bodyPr wrap="none" anchor="ctr"/>
            <a:lstStyle/>
            <a:p>
              <a:endParaRPr lang="en-US"/>
            </a:p>
          </p:txBody>
        </p:sp>
      </p:grpSp>
      <p:sp>
        <p:nvSpPr>
          <p:cNvPr id="52233" name="Text Box 9"/>
          <p:cNvSpPr txBox="1">
            <a:spLocks noChangeArrowheads="1"/>
          </p:cNvSpPr>
          <p:nvPr/>
        </p:nvSpPr>
        <p:spPr bwMode="gray">
          <a:xfrm>
            <a:off x="955675" y="4254500"/>
            <a:ext cx="1577975" cy="519113"/>
          </a:xfrm>
          <a:prstGeom prst="rect">
            <a:avLst/>
          </a:prstGeom>
          <a:noFill/>
          <a:ln w="9525" algn="ctr">
            <a:noFill/>
            <a:miter lim="800000"/>
            <a:headEnd/>
            <a:tailEnd/>
          </a:ln>
          <a:effectLst/>
        </p:spPr>
        <p:txBody>
          <a:bodyPr>
            <a:spAutoFit/>
          </a:bodyPr>
          <a:lstStyle/>
          <a:p>
            <a:pPr algn="ctr">
              <a:spcBef>
                <a:spcPct val="50000"/>
              </a:spcBef>
            </a:pPr>
            <a:r>
              <a:rPr lang="en-US" sz="2800">
                <a:effectLst>
                  <a:outerShdw blurRad="38100" dist="38100" dir="2700000" algn="tl">
                    <a:srgbClr val="000000"/>
                  </a:outerShdw>
                </a:effectLst>
              </a:rPr>
              <a:t>Title</a:t>
            </a:r>
          </a:p>
        </p:txBody>
      </p:sp>
      <p:grpSp>
        <p:nvGrpSpPr>
          <p:cNvPr id="52234" name="Group 10"/>
          <p:cNvGrpSpPr>
            <a:grpSpLocks/>
          </p:cNvGrpSpPr>
          <p:nvPr/>
        </p:nvGrpSpPr>
        <p:grpSpPr bwMode="auto">
          <a:xfrm>
            <a:off x="2711450" y="4113213"/>
            <a:ext cx="1854200" cy="815975"/>
            <a:chOff x="479" y="2640"/>
            <a:chExt cx="1264" cy="556"/>
          </a:xfrm>
        </p:grpSpPr>
        <p:sp>
          <p:nvSpPr>
            <p:cNvPr id="52235" name="AutoShape 11"/>
            <p:cNvSpPr>
              <a:spLocks noChangeArrowheads="1"/>
            </p:cNvSpPr>
            <p:nvPr/>
          </p:nvSpPr>
          <p:spPr bwMode="invGray">
            <a:xfrm>
              <a:off x="479" y="2640"/>
              <a:ext cx="1264" cy="556"/>
            </a:xfrm>
            <a:prstGeom prst="chevron">
              <a:avLst>
                <a:gd name="adj" fmla="val 36511"/>
              </a:avLst>
            </a:prstGeom>
            <a:gradFill rotWithShape="1">
              <a:gsLst>
                <a:gs pos="0">
                  <a:schemeClr val="accent2">
                    <a:gamma/>
                    <a:tint val="10196"/>
                    <a:invGamma/>
                  </a:schemeClr>
                </a:gs>
                <a:gs pos="50000">
                  <a:schemeClr val="accent2"/>
                </a:gs>
                <a:gs pos="100000">
                  <a:schemeClr val="accent2">
                    <a:gamma/>
                    <a:tint val="10196"/>
                    <a:invGamma/>
                  </a:schemeClr>
                </a:gs>
              </a:gsLst>
              <a:lin ang="0" scaled="1"/>
            </a:gradFill>
            <a:ln w="12700" algn="ctr">
              <a:solidFill>
                <a:schemeClr val="accent2"/>
              </a:solidFill>
              <a:miter lim="800000"/>
              <a:headEnd/>
              <a:tailEnd/>
            </a:ln>
            <a:effectLst>
              <a:outerShdw dist="50800" dir="5400000" algn="ctr" rotWithShape="0">
                <a:schemeClr val="bg2">
                  <a:alpha val="50000"/>
                </a:schemeClr>
              </a:outerShdw>
            </a:effectLst>
          </p:spPr>
          <p:txBody>
            <a:bodyPr wrap="none" anchor="ctr"/>
            <a:lstStyle/>
            <a:p>
              <a:endParaRPr lang="en-US"/>
            </a:p>
          </p:txBody>
        </p:sp>
        <p:sp>
          <p:nvSpPr>
            <p:cNvPr id="52236" name="AutoShape 12"/>
            <p:cNvSpPr>
              <a:spLocks noChangeArrowheads="1"/>
            </p:cNvSpPr>
            <p:nvPr/>
          </p:nvSpPr>
          <p:spPr bwMode="invGray">
            <a:xfrm>
              <a:off x="501" y="2655"/>
              <a:ext cx="1229" cy="528"/>
            </a:xfrm>
            <a:prstGeom prst="chevron">
              <a:avLst>
                <a:gd name="adj" fmla="val 38600"/>
              </a:avLst>
            </a:prstGeom>
            <a:gradFill rotWithShape="1">
              <a:gsLst>
                <a:gs pos="0">
                  <a:schemeClr val="accent2">
                    <a:gamma/>
                    <a:tint val="50980"/>
                    <a:invGamma/>
                  </a:schemeClr>
                </a:gs>
                <a:gs pos="50000">
                  <a:schemeClr val="accent2"/>
                </a:gs>
                <a:gs pos="100000">
                  <a:schemeClr val="accent2">
                    <a:gamma/>
                    <a:tint val="50980"/>
                    <a:invGamma/>
                  </a:schemeClr>
                </a:gs>
              </a:gsLst>
              <a:lin ang="5400000" scaled="1"/>
            </a:gradFill>
            <a:ln w="12700" algn="ctr">
              <a:solidFill>
                <a:schemeClr val="accent2"/>
              </a:solidFill>
              <a:miter lim="800000"/>
              <a:headEnd/>
              <a:tailEnd/>
            </a:ln>
            <a:effectLst/>
          </p:spPr>
          <p:txBody>
            <a:bodyPr wrap="none" anchor="ctr"/>
            <a:lstStyle/>
            <a:p>
              <a:endParaRPr lang="en-US"/>
            </a:p>
          </p:txBody>
        </p:sp>
      </p:grpSp>
      <p:grpSp>
        <p:nvGrpSpPr>
          <p:cNvPr id="52237" name="Group 13"/>
          <p:cNvGrpSpPr>
            <a:grpSpLocks/>
          </p:cNvGrpSpPr>
          <p:nvPr/>
        </p:nvGrpSpPr>
        <p:grpSpPr bwMode="auto">
          <a:xfrm>
            <a:off x="4597400" y="4113213"/>
            <a:ext cx="1854200" cy="815975"/>
            <a:chOff x="479" y="2640"/>
            <a:chExt cx="1264" cy="556"/>
          </a:xfrm>
        </p:grpSpPr>
        <p:sp>
          <p:nvSpPr>
            <p:cNvPr id="52238" name="AutoShape 14"/>
            <p:cNvSpPr>
              <a:spLocks noChangeArrowheads="1"/>
            </p:cNvSpPr>
            <p:nvPr/>
          </p:nvSpPr>
          <p:spPr bwMode="invGray">
            <a:xfrm>
              <a:off x="479" y="2640"/>
              <a:ext cx="1264" cy="556"/>
            </a:xfrm>
            <a:prstGeom prst="chevron">
              <a:avLst>
                <a:gd name="adj" fmla="val 36511"/>
              </a:avLst>
            </a:prstGeom>
            <a:gradFill rotWithShape="1">
              <a:gsLst>
                <a:gs pos="0">
                  <a:schemeClr val="hlink">
                    <a:gamma/>
                    <a:tint val="10196"/>
                    <a:invGamma/>
                  </a:schemeClr>
                </a:gs>
                <a:gs pos="50000">
                  <a:schemeClr val="hlink"/>
                </a:gs>
                <a:gs pos="100000">
                  <a:schemeClr val="hlink">
                    <a:gamma/>
                    <a:tint val="10196"/>
                    <a:invGamma/>
                  </a:schemeClr>
                </a:gs>
              </a:gsLst>
              <a:lin ang="0" scaled="1"/>
            </a:gradFill>
            <a:ln w="12700" algn="ctr">
              <a:solidFill>
                <a:schemeClr val="hlink"/>
              </a:solidFill>
              <a:miter lim="800000"/>
              <a:headEnd/>
              <a:tailEnd/>
            </a:ln>
            <a:effectLst>
              <a:outerShdw dist="50800" dir="5400000" algn="ctr" rotWithShape="0">
                <a:schemeClr val="bg2">
                  <a:alpha val="50000"/>
                </a:schemeClr>
              </a:outerShdw>
            </a:effectLst>
          </p:spPr>
          <p:txBody>
            <a:bodyPr wrap="none" anchor="ctr"/>
            <a:lstStyle/>
            <a:p>
              <a:endParaRPr lang="en-US"/>
            </a:p>
          </p:txBody>
        </p:sp>
        <p:sp>
          <p:nvSpPr>
            <p:cNvPr id="52239" name="AutoShape 15"/>
            <p:cNvSpPr>
              <a:spLocks noChangeArrowheads="1"/>
            </p:cNvSpPr>
            <p:nvPr/>
          </p:nvSpPr>
          <p:spPr bwMode="invGray">
            <a:xfrm>
              <a:off x="501" y="2655"/>
              <a:ext cx="1229" cy="528"/>
            </a:xfrm>
            <a:prstGeom prst="chevron">
              <a:avLst>
                <a:gd name="adj" fmla="val 38600"/>
              </a:avLst>
            </a:prstGeom>
            <a:gradFill rotWithShape="1">
              <a:gsLst>
                <a:gs pos="0">
                  <a:schemeClr val="hlink">
                    <a:gamma/>
                    <a:tint val="50980"/>
                    <a:invGamma/>
                  </a:schemeClr>
                </a:gs>
                <a:gs pos="50000">
                  <a:schemeClr val="hlink"/>
                </a:gs>
                <a:gs pos="100000">
                  <a:schemeClr val="hlink">
                    <a:gamma/>
                    <a:tint val="50980"/>
                    <a:invGamma/>
                  </a:schemeClr>
                </a:gs>
              </a:gsLst>
              <a:lin ang="5400000" scaled="1"/>
            </a:gradFill>
            <a:ln w="12700" algn="ctr">
              <a:solidFill>
                <a:schemeClr val="hlink"/>
              </a:solidFill>
              <a:miter lim="800000"/>
              <a:headEnd/>
              <a:tailEnd/>
            </a:ln>
            <a:effectLst/>
          </p:spPr>
          <p:txBody>
            <a:bodyPr wrap="none" anchor="ctr"/>
            <a:lstStyle/>
            <a:p>
              <a:endParaRPr lang="en-US"/>
            </a:p>
          </p:txBody>
        </p:sp>
      </p:grpSp>
      <p:grpSp>
        <p:nvGrpSpPr>
          <p:cNvPr id="52240" name="Group 16"/>
          <p:cNvGrpSpPr>
            <a:grpSpLocks/>
          </p:cNvGrpSpPr>
          <p:nvPr/>
        </p:nvGrpSpPr>
        <p:grpSpPr bwMode="auto">
          <a:xfrm>
            <a:off x="6473825" y="4113213"/>
            <a:ext cx="1854200" cy="815975"/>
            <a:chOff x="479" y="2640"/>
            <a:chExt cx="1264" cy="556"/>
          </a:xfrm>
        </p:grpSpPr>
        <p:sp>
          <p:nvSpPr>
            <p:cNvPr id="52241" name="AutoShape 17"/>
            <p:cNvSpPr>
              <a:spLocks noChangeArrowheads="1"/>
            </p:cNvSpPr>
            <p:nvPr/>
          </p:nvSpPr>
          <p:spPr bwMode="invGray">
            <a:xfrm>
              <a:off x="479" y="2640"/>
              <a:ext cx="1264" cy="556"/>
            </a:xfrm>
            <a:prstGeom prst="chevron">
              <a:avLst>
                <a:gd name="adj" fmla="val 36511"/>
              </a:avLst>
            </a:prstGeom>
            <a:gradFill rotWithShape="1">
              <a:gsLst>
                <a:gs pos="0">
                  <a:schemeClr val="folHlink">
                    <a:gamma/>
                    <a:tint val="10196"/>
                    <a:invGamma/>
                  </a:schemeClr>
                </a:gs>
                <a:gs pos="50000">
                  <a:schemeClr val="folHlink"/>
                </a:gs>
                <a:gs pos="100000">
                  <a:schemeClr val="folHlink">
                    <a:gamma/>
                    <a:tint val="10196"/>
                    <a:invGamma/>
                  </a:schemeClr>
                </a:gs>
              </a:gsLst>
              <a:lin ang="0" scaled="1"/>
            </a:gradFill>
            <a:ln w="12700" algn="ctr">
              <a:solidFill>
                <a:schemeClr val="folHlink"/>
              </a:solidFill>
              <a:miter lim="800000"/>
              <a:headEnd/>
              <a:tailEnd/>
            </a:ln>
            <a:effectLst>
              <a:outerShdw dist="50800" dir="5400000" algn="ctr" rotWithShape="0">
                <a:schemeClr val="bg2">
                  <a:alpha val="50000"/>
                </a:schemeClr>
              </a:outerShdw>
            </a:effectLst>
          </p:spPr>
          <p:txBody>
            <a:bodyPr wrap="none" anchor="ctr"/>
            <a:lstStyle/>
            <a:p>
              <a:endParaRPr lang="en-US"/>
            </a:p>
          </p:txBody>
        </p:sp>
        <p:sp>
          <p:nvSpPr>
            <p:cNvPr id="52242" name="AutoShape 18"/>
            <p:cNvSpPr>
              <a:spLocks noChangeArrowheads="1"/>
            </p:cNvSpPr>
            <p:nvPr/>
          </p:nvSpPr>
          <p:spPr bwMode="invGray">
            <a:xfrm>
              <a:off x="501" y="2655"/>
              <a:ext cx="1229" cy="528"/>
            </a:xfrm>
            <a:prstGeom prst="chevron">
              <a:avLst>
                <a:gd name="adj" fmla="val 38600"/>
              </a:avLst>
            </a:prstGeom>
            <a:gradFill rotWithShape="1">
              <a:gsLst>
                <a:gs pos="0">
                  <a:schemeClr val="folHlink">
                    <a:gamma/>
                    <a:tint val="50980"/>
                    <a:invGamma/>
                  </a:schemeClr>
                </a:gs>
                <a:gs pos="50000">
                  <a:schemeClr val="folHlink"/>
                </a:gs>
                <a:gs pos="100000">
                  <a:schemeClr val="folHlink">
                    <a:gamma/>
                    <a:tint val="50980"/>
                    <a:invGamma/>
                  </a:schemeClr>
                </a:gs>
              </a:gsLst>
              <a:lin ang="5400000" scaled="1"/>
            </a:gradFill>
            <a:ln w="12700" algn="ctr">
              <a:solidFill>
                <a:schemeClr val="folHlink"/>
              </a:solidFill>
              <a:miter lim="800000"/>
              <a:headEnd/>
              <a:tailEnd/>
            </a:ln>
            <a:effectLst/>
          </p:spPr>
          <p:txBody>
            <a:bodyPr wrap="none" anchor="ctr"/>
            <a:lstStyle/>
            <a:p>
              <a:endParaRPr lang="en-US"/>
            </a:p>
          </p:txBody>
        </p:sp>
      </p:grpSp>
      <p:sp>
        <p:nvSpPr>
          <p:cNvPr id="52243" name="Text Box 19"/>
          <p:cNvSpPr txBox="1">
            <a:spLocks noChangeArrowheads="1"/>
          </p:cNvSpPr>
          <p:nvPr/>
        </p:nvSpPr>
        <p:spPr bwMode="gray">
          <a:xfrm>
            <a:off x="784225" y="5087938"/>
            <a:ext cx="1752600" cy="517525"/>
          </a:xfrm>
          <a:prstGeom prst="rect">
            <a:avLst/>
          </a:prstGeom>
          <a:noFill/>
          <a:ln w="9525" algn="ctr">
            <a:noFill/>
            <a:miter lim="800000"/>
            <a:headEnd/>
            <a:tailEnd/>
          </a:ln>
          <a:effectLst/>
        </p:spPr>
        <p:txBody>
          <a:bodyPr>
            <a:spAutoFit/>
          </a:bodyPr>
          <a:lstStyle/>
          <a:p>
            <a:pPr algn="l">
              <a:spcBef>
                <a:spcPct val="50000"/>
              </a:spcBef>
              <a:buFontTx/>
              <a:buChar char="•"/>
            </a:pPr>
            <a:r>
              <a:rPr lang="en-US" sz="1400">
                <a:solidFill>
                  <a:srgbClr val="000000"/>
                </a:solidFill>
              </a:rPr>
              <a:t> Description of the sub contents</a:t>
            </a:r>
          </a:p>
        </p:txBody>
      </p:sp>
      <p:sp>
        <p:nvSpPr>
          <p:cNvPr id="52244" name="Text Box 20"/>
          <p:cNvSpPr txBox="1">
            <a:spLocks noChangeArrowheads="1"/>
          </p:cNvSpPr>
          <p:nvPr/>
        </p:nvSpPr>
        <p:spPr bwMode="gray">
          <a:xfrm>
            <a:off x="2670175" y="5087938"/>
            <a:ext cx="1752600" cy="1049337"/>
          </a:xfrm>
          <a:prstGeom prst="rect">
            <a:avLst/>
          </a:prstGeom>
          <a:noFill/>
          <a:ln w="9525" algn="ctr">
            <a:noFill/>
            <a:miter lim="800000"/>
            <a:headEnd/>
            <a:tailEnd/>
          </a:ln>
          <a:effectLst/>
        </p:spPr>
        <p:txBody>
          <a:bodyPr>
            <a:spAutoFit/>
          </a:bodyPr>
          <a:lstStyle/>
          <a:p>
            <a:pPr algn="l">
              <a:spcBef>
                <a:spcPct val="50000"/>
              </a:spcBef>
              <a:buFontTx/>
              <a:buChar char="•"/>
            </a:pPr>
            <a:r>
              <a:rPr lang="en-US" sz="1400">
                <a:solidFill>
                  <a:srgbClr val="000000"/>
                </a:solidFill>
              </a:rPr>
              <a:t> Description of the sub contents</a:t>
            </a:r>
          </a:p>
          <a:p>
            <a:pPr algn="l">
              <a:spcBef>
                <a:spcPct val="50000"/>
              </a:spcBef>
              <a:buFontTx/>
              <a:buChar char="•"/>
            </a:pPr>
            <a:r>
              <a:rPr lang="en-US" sz="1400">
                <a:solidFill>
                  <a:srgbClr val="000000"/>
                </a:solidFill>
              </a:rPr>
              <a:t> </a:t>
            </a:r>
            <a:r>
              <a:rPr lang="en-US" sz="1400"/>
              <a:t> </a:t>
            </a:r>
            <a:r>
              <a:rPr lang="en-US" sz="1400">
                <a:solidFill>
                  <a:srgbClr val="000000"/>
                </a:solidFill>
              </a:rPr>
              <a:t>Description of the sub contents</a:t>
            </a:r>
          </a:p>
        </p:txBody>
      </p:sp>
      <p:sp>
        <p:nvSpPr>
          <p:cNvPr id="52245" name="Text Box 21"/>
          <p:cNvSpPr txBox="1">
            <a:spLocks noChangeArrowheads="1"/>
          </p:cNvSpPr>
          <p:nvPr/>
        </p:nvSpPr>
        <p:spPr bwMode="gray">
          <a:xfrm>
            <a:off x="4573588" y="5087938"/>
            <a:ext cx="1752600" cy="517525"/>
          </a:xfrm>
          <a:prstGeom prst="rect">
            <a:avLst/>
          </a:prstGeom>
          <a:noFill/>
          <a:ln w="9525" algn="ctr">
            <a:noFill/>
            <a:miter lim="800000"/>
            <a:headEnd/>
            <a:tailEnd/>
          </a:ln>
          <a:effectLst/>
        </p:spPr>
        <p:txBody>
          <a:bodyPr>
            <a:spAutoFit/>
          </a:bodyPr>
          <a:lstStyle/>
          <a:p>
            <a:pPr algn="l">
              <a:spcBef>
                <a:spcPct val="50000"/>
              </a:spcBef>
              <a:buFontTx/>
              <a:buChar char="•"/>
            </a:pPr>
            <a:r>
              <a:rPr lang="en-US" sz="1400">
                <a:solidFill>
                  <a:srgbClr val="000000"/>
                </a:solidFill>
              </a:rPr>
              <a:t> Description of the sub contents</a:t>
            </a:r>
          </a:p>
        </p:txBody>
      </p:sp>
      <p:sp>
        <p:nvSpPr>
          <p:cNvPr id="52246" name="Text Box 22"/>
          <p:cNvSpPr txBox="1">
            <a:spLocks noChangeArrowheads="1"/>
          </p:cNvSpPr>
          <p:nvPr/>
        </p:nvSpPr>
        <p:spPr bwMode="gray">
          <a:xfrm>
            <a:off x="6497638" y="5087938"/>
            <a:ext cx="1752600" cy="1049337"/>
          </a:xfrm>
          <a:prstGeom prst="rect">
            <a:avLst/>
          </a:prstGeom>
          <a:noFill/>
          <a:ln w="9525" algn="ctr">
            <a:noFill/>
            <a:miter lim="800000"/>
            <a:headEnd/>
            <a:tailEnd/>
          </a:ln>
          <a:effectLst/>
        </p:spPr>
        <p:txBody>
          <a:bodyPr>
            <a:spAutoFit/>
          </a:bodyPr>
          <a:lstStyle/>
          <a:p>
            <a:pPr algn="l">
              <a:spcBef>
                <a:spcPct val="50000"/>
              </a:spcBef>
              <a:buFontTx/>
              <a:buChar char="•"/>
            </a:pPr>
            <a:r>
              <a:rPr lang="en-US" sz="1400">
                <a:solidFill>
                  <a:srgbClr val="000000"/>
                </a:solidFill>
              </a:rPr>
              <a:t> Description of the sub contents</a:t>
            </a:r>
          </a:p>
          <a:p>
            <a:pPr algn="l">
              <a:spcBef>
                <a:spcPct val="50000"/>
              </a:spcBef>
              <a:buFontTx/>
              <a:buChar char="•"/>
            </a:pPr>
            <a:r>
              <a:rPr lang="en-US" sz="1400">
                <a:solidFill>
                  <a:srgbClr val="000000"/>
                </a:solidFill>
              </a:rPr>
              <a:t> </a:t>
            </a:r>
            <a:r>
              <a:rPr lang="en-US" sz="1400"/>
              <a:t> </a:t>
            </a:r>
            <a:r>
              <a:rPr lang="en-US" sz="1400">
                <a:solidFill>
                  <a:srgbClr val="000000"/>
                </a:solidFill>
              </a:rPr>
              <a:t>Description of the sub contents</a:t>
            </a:r>
          </a:p>
        </p:txBody>
      </p:sp>
      <p:sp>
        <p:nvSpPr>
          <p:cNvPr id="52247" name="Text Box 4"/>
          <p:cNvSpPr txBox="1">
            <a:spLocks noChangeArrowheads="1"/>
          </p:cNvSpPr>
          <p:nvPr/>
        </p:nvSpPr>
        <p:spPr bwMode="invGray">
          <a:xfrm>
            <a:off x="4037013" y="1917700"/>
            <a:ext cx="4267200" cy="1552575"/>
          </a:xfrm>
          <a:prstGeom prst="rect">
            <a:avLst/>
          </a:prstGeom>
          <a:noFill/>
          <a:ln w="9525" algn="ctr">
            <a:noFill/>
            <a:miter lim="800000"/>
            <a:headEnd/>
            <a:tailEnd/>
          </a:ln>
        </p:spPr>
        <p:txBody>
          <a:bodyPr>
            <a:spAutoFit/>
          </a:bodyPr>
          <a:lstStyle/>
          <a:p>
            <a:pPr algn="l" eaLnBrk="0" hangingPunct="0"/>
            <a:r>
              <a:rPr lang="en-US" sz="2400"/>
              <a:t>ThemeGallery is </a:t>
            </a:r>
          </a:p>
          <a:p>
            <a:pPr algn="l" eaLnBrk="0" hangingPunct="0"/>
            <a:r>
              <a:rPr lang="en-US" sz="2400"/>
              <a:t>a </a:t>
            </a:r>
            <a:r>
              <a:rPr lang="en-US" sz="2400">
                <a:solidFill>
                  <a:srgbClr val="FEE002"/>
                </a:solidFill>
              </a:rPr>
              <a:t>Design Digital Content &amp; Contents mall</a:t>
            </a:r>
            <a:r>
              <a:rPr lang="en-US" sz="2400"/>
              <a:t> developed by Guild Design Inc.</a:t>
            </a:r>
          </a:p>
        </p:txBody>
      </p:sp>
      <p:sp>
        <p:nvSpPr>
          <p:cNvPr id="52249" name="Text Box 25"/>
          <p:cNvSpPr txBox="1">
            <a:spLocks noChangeArrowheads="1"/>
          </p:cNvSpPr>
          <p:nvPr/>
        </p:nvSpPr>
        <p:spPr bwMode="gray">
          <a:xfrm>
            <a:off x="2870200" y="4254500"/>
            <a:ext cx="1577975" cy="519113"/>
          </a:xfrm>
          <a:prstGeom prst="rect">
            <a:avLst/>
          </a:prstGeom>
          <a:noFill/>
          <a:ln w="9525" algn="ctr">
            <a:noFill/>
            <a:miter lim="800000"/>
            <a:headEnd/>
            <a:tailEnd/>
          </a:ln>
          <a:effectLst/>
        </p:spPr>
        <p:txBody>
          <a:bodyPr>
            <a:spAutoFit/>
          </a:bodyPr>
          <a:lstStyle/>
          <a:p>
            <a:pPr algn="ctr">
              <a:spcBef>
                <a:spcPct val="50000"/>
              </a:spcBef>
            </a:pPr>
            <a:r>
              <a:rPr lang="en-US" sz="2800">
                <a:effectLst>
                  <a:outerShdw blurRad="38100" dist="38100" dir="2700000" algn="tl">
                    <a:srgbClr val="000000"/>
                  </a:outerShdw>
                </a:effectLst>
              </a:rPr>
              <a:t>Title</a:t>
            </a:r>
          </a:p>
        </p:txBody>
      </p:sp>
      <p:sp>
        <p:nvSpPr>
          <p:cNvPr id="52250" name="Text Box 26"/>
          <p:cNvSpPr txBox="1">
            <a:spLocks noChangeArrowheads="1"/>
          </p:cNvSpPr>
          <p:nvPr/>
        </p:nvSpPr>
        <p:spPr bwMode="gray">
          <a:xfrm>
            <a:off x="4752975" y="4254500"/>
            <a:ext cx="1577975" cy="519113"/>
          </a:xfrm>
          <a:prstGeom prst="rect">
            <a:avLst/>
          </a:prstGeom>
          <a:noFill/>
          <a:ln w="9525" algn="ctr">
            <a:noFill/>
            <a:miter lim="800000"/>
            <a:headEnd/>
            <a:tailEnd/>
          </a:ln>
          <a:effectLst/>
        </p:spPr>
        <p:txBody>
          <a:bodyPr>
            <a:spAutoFit/>
          </a:bodyPr>
          <a:lstStyle/>
          <a:p>
            <a:pPr algn="ctr">
              <a:spcBef>
                <a:spcPct val="50000"/>
              </a:spcBef>
            </a:pPr>
            <a:r>
              <a:rPr lang="en-US" sz="2800">
                <a:effectLst>
                  <a:outerShdw blurRad="38100" dist="38100" dir="2700000" algn="tl">
                    <a:srgbClr val="000000"/>
                  </a:outerShdw>
                </a:effectLst>
              </a:rPr>
              <a:t>Title</a:t>
            </a:r>
          </a:p>
        </p:txBody>
      </p:sp>
      <p:sp>
        <p:nvSpPr>
          <p:cNvPr id="52251" name="Text Box 27"/>
          <p:cNvSpPr txBox="1">
            <a:spLocks noChangeArrowheads="1"/>
          </p:cNvSpPr>
          <p:nvPr/>
        </p:nvSpPr>
        <p:spPr bwMode="gray">
          <a:xfrm>
            <a:off x="6645275" y="4254500"/>
            <a:ext cx="1577975" cy="519113"/>
          </a:xfrm>
          <a:prstGeom prst="rect">
            <a:avLst/>
          </a:prstGeom>
          <a:noFill/>
          <a:ln w="9525" algn="ctr">
            <a:noFill/>
            <a:miter lim="800000"/>
            <a:headEnd/>
            <a:tailEnd/>
          </a:ln>
          <a:effectLst/>
        </p:spPr>
        <p:txBody>
          <a:bodyPr>
            <a:spAutoFit/>
          </a:bodyPr>
          <a:lstStyle/>
          <a:p>
            <a:pPr algn="ctr">
              <a:spcBef>
                <a:spcPct val="50000"/>
              </a:spcBef>
            </a:pPr>
            <a:r>
              <a:rPr lang="en-US" sz="2800">
                <a:effectLst>
                  <a:outerShdw blurRad="38100" dist="38100" dir="2700000" algn="tl">
                    <a:srgbClr val="000000"/>
                  </a:outerShdw>
                </a:effectLst>
              </a:rPr>
              <a:t>Title</a:t>
            </a:r>
          </a:p>
        </p:txBody>
      </p:sp>
      <p:sp>
        <p:nvSpPr>
          <p:cNvPr id="52254" name="Rectangle 30"/>
          <p:cNvSpPr>
            <a:spLocks noChangeArrowheads="1"/>
          </p:cNvSpPr>
          <p:nvPr/>
        </p:nvSpPr>
        <p:spPr bwMode="gray">
          <a:xfrm>
            <a:off x="0" y="6619875"/>
            <a:ext cx="9144000" cy="214313"/>
          </a:xfrm>
          <a:prstGeom prst="rect">
            <a:avLst/>
          </a:prstGeom>
          <a:solidFill>
            <a:srgbClr val="000000">
              <a:alpha val="50000"/>
            </a:srgbClr>
          </a:solidFill>
          <a:ln w="9525">
            <a:noFill/>
            <a:miter lim="800000"/>
            <a:headEnd/>
            <a:tailEnd/>
          </a:ln>
          <a:effectLst/>
        </p:spPr>
        <p:txBody>
          <a:bodyPr>
            <a:spAutoFit/>
          </a:bodyPr>
          <a:lstStyle/>
          <a:p>
            <a:pPr algn="ctr"/>
            <a:r>
              <a:rPr lang="en-US" sz="800">
                <a:solidFill>
                  <a:srgbClr val="FFFFFF"/>
                </a:solidFill>
              </a:rPr>
              <a:t>[Image Info]   </a:t>
            </a:r>
            <a:r>
              <a:rPr lang="en-US" sz="800" b="0"/>
              <a:t>www.wizdata,co,kr </a:t>
            </a:r>
            <a:r>
              <a:rPr lang="en-US" sz="800" b="0">
                <a:solidFill>
                  <a:srgbClr val="FF9900"/>
                </a:solidFill>
              </a:rPr>
              <a:t> </a:t>
            </a:r>
            <a:r>
              <a:rPr lang="en-US" sz="800" b="0">
                <a:solidFill>
                  <a:srgbClr val="FFFFFF"/>
                </a:solidFill>
              </a:rPr>
              <a:t>                  Note to customers : This image has been licensed to be used within this PowerPoint template only.  You may not extract the image for any other use. </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AutoShape 2"/>
          <p:cNvSpPr>
            <a:spLocks noChangeArrowheads="1"/>
          </p:cNvSpPr>
          <p:nvPr/>
        </p:nvSpPr>
        <p:spPr bwMode="gray">
          <a:xfrm flipV="1">
            <a:off x="1295400" y="1371600"/>
            <a:ext cx="6604000" cy="738188"/>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accent2">
                  <a:alpha val="39999"/>
                </a:schemeClr>
              </a:gs>
              <a:gs pos="100000">
                <a:schemeClr val="accent2">
                  <a:gamma/>
                  <a:tint val="0"/>
                  <a:invGamma/>
                  <a:alpha val="0"/>
                </a:schemeClr>
              </a:gs>
            </a:gsLst>
            <a:lin ang="5400000" scaled="1"/>
          </a:gradFill>
          <a:ln w="9525" algn="ctr">
            <a:noFill/>
            <a:miter lim="800000"/>
            <a:headEnd/>
            <a:tailEnd/>
          </a:ln>
          <a:effectLst/>
        </p:spPr>
        <p:txBody>
          <a:bodyPr wrap="none" anchor="ctr"/>
          <a:lstStyle/>
          <a:p>
            <a:endParaRPr lang="en-US"/>
          </a:p>
        </p:txBody>
      </p:sp>
      <p:sp>
        <p:nvSpPr>
          <p:cNvPr id="53251" name="Rectangle 3"/>
          <p:cNvSpPr>
            <a:spLocks noGrp="1" noChangeArrowheads="1"/>
          </p:cNvSpPr>
          <p:nvPr>
            <p:ph type="title"/>
          </p:nvPr>
        </p:nvSpPr>
        <p:spPr/>
        <p:txBody>
          <a:bodyPr/>
          <a:lstStyle/>
          <a:p>
            <a:r>
              <a:rPr lang="en-US"/>
              <a:t>Click to edit title style</a:t>
            </a:r>
          </a:p>
        </p:txBody>
      </p:sp>
      <p:sp>
        <p:nvSpPr>
          <p:cNvPr id="53252" name="AutoShape 4"/>
          <p:cNvSpPr>
            <a:spLocks noChangeArrowheads="1"/>
          </p:cNvSpPr>
          <p:nvPr/>
        </p:nvSpPr>
        <p:spPr bwMode="gray">
          <a:xfrm flipV="1">
            <a:off x="1295400" y="2998788"/>
            <a:ext cx="6604000" cy="738187"/>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hlink">
                  <a:alpha val="39999"/>
                </a:schemeClr>
              </a:gs>
              <a:gs pos="100000">
                <a:schemeClr val="hlink">
                  <a:gamma/>
                  <a:tint val="0"/>
                  <a:invGamma/>
                  <a:alpha val="0"/>
                </a:schemeClr>
              </a:gs>
            </a:gsLst>
            <a:lin ang="5400000" scaled="1"/>
          </a:gradFill>
          <a:ln w="9525" algn="ctr">
            <a:noFill/>
            <a:miter lim="800000"/>
            <a:headEnd/>
            <a:tailEnd/>
          </a:ln>
          <a:effectLst/>
        </p:spPr>
        <p:txBody>
          <a:bodyPr wrap="none" anchor="ctr"/>
          <a:lstStyle/>
          <a:p>
            <a:endParaRPr lang="en-US"/>
          </a:p>
        </p:txBody>
      </p:sp>
      <p:sp>
        <p:nvSpPr>
          <p:cNvPr id="53253" name="AutoShape 5"/>
          <p:cNvSpPr>
            <a:spLocks noChangeArrowheads="1"/>
          </p:cNvSpPr>
          <p:nvPr/>
        </p:nvSpPr>
        <p:spPr bwMode="gray">
          <a:xfrm flipV="1">
            <a:off x="1327150" y="4518025"/>
            <a:ext cx="6543675" cy="741363"/>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folHlink">
                  <a:alpha val="39999"/>
                </a:schemeClr>
              </a:gs>
              <a:gs pos="100000">
                <a:schemeClr val="folHlink">
                  <a:gamma/>
                  <a:tint val="0"/>
                  <a:invGamma/>
                  <a:alpha val="0"/>
                </a:schemeClr>
              </a:gs>
            </a:gsLst>
            <a:lin ang="5400000" scaled="1"/>
          </a:gradFill>
          <a:ln w="9525" algn="ctr">
            <a:noFill/>
            <a:miter lim="800000"/>
            <a:headEnd/>
            <a:tailEnd/>
          </a:ln>
          <a:effectLst/>
        </p:spPr>
        <p:txBody>
          <a:bodyPr wrap="none" anchor="ctr"/>
          <a:lstStyle/>
          <a:p>
            <a:endParaRPr lang="en-US"/>
          </a:p>
        </p:txBody>
      </p:sp>
      <p:sp>
        <p:nvSpPr>
          <p:cNvPr id="53254" name="AutoShape 6"/>
          <p:cNvSpPr>
            <a:spLocks noChangeArrowheads="1"/>
          </p:cNvSpPr>
          <p:nvPr/>
        </p:nvSpPr>
        <p:spPr bwMode="gray">
          <a:xfrm>
            <a:off x="1265238" y="2087563"/>
            <a:ext cx="6653212" cy="1144587"/>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none" anchor="ctr"/>
          <a:lstStyle/>
          <a:p>
            <a:endParaRPr lang="en-US"/>
          </a:p>
        </p:txBody>
      </p:sp>
      <p:sp>
        <p:nvSpPr>
          <p:cNvPr id="53255" name="AutoShape 7"/>
          <p:cNvSpPr>
            <a:spLocks noChangeArrowheads="1"/>
          </p:cNvSpPr>
          <p:nvPr/>
        </p:nvSpPr>
        <p:spPr bwMode="gray">
          <a:xfrm>
            <a:off x="1268413" y="3744913"/>
            <a:ext cx="6653212" cy="1019175"/>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none" anchor="ctr"/>
          <a:lstStyle/>
          <a:p>
            <a:endParaRPr lang="en-US"/>
          </a:p>
        </p:txBody>
      </p:sp>
      <p:sp>
        <p:nvSpPr>
          <p:cNvPr id="53256" name="AutoShape 8"/>
          <p:cNvSpPr>
            <a:spLocks noChangeArrowheads="1"/>
          </p:cNvSpPr>
          <p:nvPr/>
        </p:nvSpPr>
        <p:spPr bwMode="gray">
          <a:xfrm>
            <a:off x="1276350" y="5260975"/>
            <a:ext cx="6653213" cy="1031875"/>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none" anchor="ctr"/>
          <a:lstStyle/>
          <a:p>
            <a:endParaRPr lang="en-US"/>
          </a:p>
        </p:txBody>
      </p:sp>
      <p:pic>
        <p:nvPicPr>
          <p:cNvPr id="53257" name="Picture 9" descr="Picture4"/>
          <p:cNvPicPr>
            <a:picLocks noChangeAspect="1" noChangeArrowheads="1"/>
          </p:cNvPicPr>
          <p:nvPr/>
        </p:nvPicPr>
        <p:blipFill>
          <a:blip r:embed="rId2"/>
          <a:srcRect/>
          <a:stretch>
            <a:fillRect/>
          </a:stretch>
        </p:blipFill>
        <p:spPr bwMode="gray">
          <a:xfrm>
            <a:off x="1322388" y="2130425"/>
            <a:ext cx="674687" cy="574675"/>
          </a:xfrm>
          <a:prstGeom prst="rect">
            <a:avLst/>
          </a:prstGeom>
          <a:noFill/>
        </p:spPr>
      </p:pic>
      <p:pic>
        <p:nvPicPr>
          <p:cNvPr id="53258" name="Picture 10" descr="Picture4"/>
          <p:cNvPicPr>
            <a:picLocks noChangeAspect="1" noChangeArrowheads="1"/>
          </p:cNvPicPr>
          <p:nvPr/>
        </p:nvPicPr>
        <p:blipFill>
          <a:blip r:embed="rId2"/>
          <a:srcRect/>
          <a:stretch>
            <a:fillRect/>
          </a:stretch>
        </p:blipFill>
        <p:spPr bwMode="gray">
          <a:xfrm>
            <a:off x="1319213" y="3790950"/>
            <a:ext cx="676275" cy="573088"/>
          </a:xfrm>
          <a:prstGeom prst="rect">
            <a:avLst/>
          </a:prstGeom>
          <a:noFill/>
        </p:spPr>
      </p:pic>
      <p:pic>
        <p:nvPicPr>
          <p:cNvPr id="53259" name="Picture 11" descr="Picture4"/>
          <p:cNvPicPr>
            <a:picLocks noChangeAspect="1" noChangeArrowheads="1"/>
          </p:cNvPicPr>
          <p:nvPr/>
        </p:nvPicPr>
        <p:blipFill>
          <a:blip r:embed="rId2"/>
          <a:srcRect/>
          <a:stretch>
            <a:fillRect/>
          </a:stretch>
        </p:blipFill>
        <p:spPr bwMode="gray">
          <a:xfrm>
            <a:off x="1323975" y="5302250"/>
            <a:ext cx="674688" cy="573088"/>
          </a:xfrm>
          <a:prstGeom prst="rect">
            <a:avLst/>
          </a:prstGeom>
          <a:noFill/>
        </p:spPr>
      </p:pic>
      <p:sp>
        <p:nvSpPr>
          <p:cNvPr id="53260" name="AutoShape 12"/>
          <p:cNvSpPr>
            <a:spLocks noChangeArrowheads="1"/>
          </p:cNvSpPr>
          <p:nvPr/>
        </p:nvSpPr>
        <p:spPr bwMode="gray">
          <a:xfrm>
            <a:off x="1752600" y="1860550"/>
            <a:ext cx="5791200" cy="457200"/>
          </a:xfrm>
          <a:prstGeom prst="roundRect">
            <a:avLst>
              <a:gd name="adj" fmla="val 16667"/>
            </a:avLst>
          </a:prstGeom>
          <a:solidFill>
            <a:srgbClr val="FEFFFF"/>
          </a:solidFill>
          <a:ln w="28575">
            <a:solidFill>
              <a:schemeClr val="accent2"/>
            </a:solidFill>
            <a:round/>
            <a:headEnd/>
            <a:tailEnd/>
          </a:ln>
          <a:effectLst/>
        </p:spPr>
        <p:txBody>
          <a:bodyPr wrap="none" anchor="ctr"/>
          <a:lstStyle/>
          <a:p>
            <a:endParaRPr lang="en-US"/>
          </a:p>
        </p:txBody>
      </p:sp>
      <p:sp>
        <p:nvSpPr>
          <p:cNvPr id="53261" name="AutoShape 13"/>
          <p:cNvSpPr>
            <a:spLocks noChangeArrowheads="1"/>
          </p:cNvSpPr>
          <p:nvPr/>
        </p:nvSpPr>
        <p:spPr bwMode="gray">
          <a:xfrm>
            <a:off x="1752600" y="3536950"/>
            <a:ext cx="5791200" cy="457200"/>
          </a:xfrm>
          <a:prstGeom prst="roundRect">
            <a:avLst>
              <a:gd name="adj" fmla="val 16667"/>
            </a:avLst>
          </a:prstGeom>
          <a:solidFill>
            <a:srgbClr val="FEFFFF"/>
          </a:solidFill>
          <a:ln w="28575">
            <a:solidFill>
              <a:schemeClr val="hlink"/>
            </a:solidFill>
            <a:round/>
            <a:headEnd/>
            <a:tailEnd/>
          </a:ln>
          <a:effectLst/>
        </p:spPr>
        <p:txBody>
          <a:bodyPr wrap="none" anchor="ctr"/>
          <a:lstStyle/>
          <a:p>
            <a:pPr algn="ctr"/>
            <a:endParaRPr lang="en-US">
              <a:effectLst>
                <a:outerShdw blurRad="38100" dist="38100" dir="2700000" algn="tl">
                  <a:srgbClr val="C0C0C0"/>
                </a:outerShdw>
              </a:effectLst>
            </a:endParaRPr>
          </a:p>
        </p:txBody>
      </p:sp>
      <p:sp>
        <p:nvSpPr>
          <p:cNvPr id="53262" name="AutoShape 14"/>
          <p:cNvSpPr>
            <a:spLocks noChangeArrowheads="1"/>
          </p:cNvSpPr>
          <p:nvPr/>
        </p:nvSpPr>
        <p:spPr bwMode="gray">
          <a:xfrm>
            <a:off x="1752600" y="5038725"/>
            <a:ext cx="5791200" cy="457200"/>
          </a:xfrm>
          <a:prstGeom prst="roundRect">
            <a:avLst>
              <a:gd name="adj" fmla="val 16667"/>
            </a:avLst>
          </a:prstGeom>
          <a:solidFill>
            <a:srgbClr val="FEFFFF"/>
          </a:solidFill>
          <a:ln w="28575">
            <a:solidFill>
              <a:schemeClr val="folHlink"/>
            </a:solidFill>
            <a:round/>
            <a:headEnd/>
            <a:tailEnd/>
          </a:ln>
          <a:effectLst/>
        </p:spPr>
        <p:txBody>
          <a:bodyPr wrap="none" anchor="ctr"/>
          <a:lstStyle/>
          <a:p>
            <a:endParaRPr lang="en-US"/>
          </a:p>
        </p:txBody>
      </p:sp>
      <p:sp>
        <p:nvSpPr>
          <p:cNvPr id="53263" name="Text Box 15"/>
          <p:cNvSpPr txBox="1">
            <a:spLocks noChangeArrowheads="1"/>
          </p:cNvSpPr>
          <p:nvPr/>
        </p:nvSpPr>
        <p:spPr bwMode="gray">
          <a:xfrm>
            <a:off x="1676400" y="2470150"/>
            <a:ext cx="6019800" cy="581025"/>
          </a:xfrm>
          <a:prstGeom prst="rect">
            <a:avLst/>
          </a:prstGeom>
          <a:noFill/>
          <a:ln w="9525" algn="ctr">
            <a:noFill/>
            <a:miter lim="800000"/>
            <a:headEnd/>
            <a:tailEnd/>
          </a:ln>
          <a:effectLst/>
        </p:spPr>
        <p:txBody>
          <a:bodyPr>
            <a:spAutoFit/>
          </a:bodyPr>
          <a:lstStyle/>
          <a:p>
            <a:pPr algn="l" eaLnBrk="0" hangingPunct="0"/>
            <a:r>
              <a:rPr lang="en-US" sz="1600">
                <a:solidFill>
                  <a:srgbClr val="FEFFFF"/>
                </a:solidFill>
              </a:rPr>
              <a:t>- ThemeGallery</a:t>
            </a:r>
            <a:r>
              <a:rPr lang="en-US" sz="1600" b="0">
                <a:solidFill>
                  <a:srgbClr val="FEFFFF"/>
                </a:solidFill>
              </a:rPr>
              <a:t> is a Design Digital Content &amp; Contents mall developed by Guild Design Inc.</a:t>
            </a:r>
          </a:p>
        </p:txBody>
      </p:sp>
      <p:sp>
        <p:nvSpPr>
          <p:cNvPr id="53264" name="Text Box 16"/>
          <p:cNvSpPr txBox="1">
            <a:spLocks noChangeArrowheads="1"/>
          </p:cNvSpPr>
          <p:nvPr/>
        </p:nvSpPr>
        <p:spPr bwMode="gray">
          <a:xfrm>
            <a:off x="1676400" y="4073525"/>
            <a:ext cx="6019800" cy="581025"/>
          </a:xfrm>
          <a:prstGeom prst="rect">
            <a:avLst/>
          </a:prstGeom>
          <a:noFill/>
          <a:ln w="9525" algn="ctr">
            <a:noFill/>
            <a:miter lim="800000"/>
            <a:headEnd/>
            <a:tailEnd/>
          </a:ln>
          <a:effectLst/>
        </p:spPr>
        <p:txBody>
          <a:bodyPr>
            <a:spAutoFit/>
          </a:bodyPr>
          <a:lstStyle/>
          <a:p>
            <a:pPr algn="l" eaLnBrk="0" hangingPunct="0"/>
            <a:r>
              <a:rPr lang="en-US" sz="1600">
                <a:solidFill>
                  <a:srgbClr val="FEFFFF"/>
                </a:solidFill>
              </a:rPr>
              <a:t>- ThemeGallery</a:t>
            </a:r>
            <a:r>
              <a:rPr lang="en-US" sz="1600" b="0">
                <a:solidFill>
                  <a:srgbClr val="FEFFFF"/>
                </a:solidFill>
              </a:rPr>
              <a:t> is a Design Digital Content &amp; Contents mall developed by Guild Design Inc.</a:t>
            </a:r>
          </a:p>
        </p:txBody>
      </p:sp>
      <p:sp>
        <p:nvSpPr>
          <p:cNvPr id="53265" name="Text Box 17"/>
          <p:cNvSpPr txBox="1">
            <a:spLocks noChangeArrowheads="1"/>
          </p:cNvSpPr>
          <p:nvPr/>
        </p:nvSpPr>
        <p:spPr bwMode="gray">
          <a:xfrm>
            <a:off x="1676400" y="5551488"/>
            <a:ext cx="6019800" cy="581025"/>
          </a:xfrm>
          <a:prstGeom prst="rect">
            <a:avLst/>
          </a:prstGeom>
          <a:noFill/>
          <a:ln w="9525" algn="ctr">
            <a:noFill/>
            <a:miter lim="800000"/>
            <a:headEnd/>
            <a:tailEnd/>
          </a:ln>
          <a:effectLst/>
        </p:spPr>
        <p:txBody>
          <a:bodyPr>
            <a:spAutoFit/>
          </a:bodyPr>
          <a:lstStyle/>
          <a:p>
            <a:pPr algn="l" eaLnBrk="0" hangingPunct="0"/>
            <a:r>
              <a:rPr lang="en-US" sz="1600">
                <a:solidFill>
                  <a:srgbClr val="FEFFFF"/>
                </a:solidFill>
              </a:rPr>
              <a:t>- ThemeGallery</a:t>
            </a:r>
            <a:r>
              <a:rPr lang="en-US" sz="1600" b="0">
                <a:solidFill>
                  <a:srgbClr val="FEFFFF"/>
                </a:solidFill>
              </a:rPr>
              <a:t> is a Design Digital Content &amp; Contents mall developed by Guild Design Inc.</a:t>
            </a:r>
          </a:p>
        </p:txBody>
      </p:sp>
      <p:sp>
        <p:nvSpPr>
          <p:cNvPr id="53266" name="Rectangle 18"/>
          <p:cNvSpPr>
            <a:spLocks noChangeArrowheads="1"/>
          </p:cNvSpPr>
          <p:nvPr/>
        </p:nvSpPr>
        <p:spPr bwMode="black">
          <a:xfrm>
            <a:off x="2133600" y="1860550"/>
            <a:ext cx="5029200" cy="422275"/>
          </a:xfrm>
          <a:prstGeom prst="rect">
            <a:avLst/>
          </a:prstGeom>
          <a:noFill/>
          <a:ln w="9525">
            <a:noFill/>
            <a:miter lim="800000"/>
            <a:headEnd/>
            <a:tailEnd/>
          </a:ln>
          <a:effectLst>
            <a:outerShdw algn="ctr" rotWithShape="0">
              <a:srgbClr val="080808">
                <a:alpha val="50000"/>
              </a:srgbClr>
            </a:outerShdw>
          </a:effectLst>
        </p:spPr>
        <p:txBody>
          <a:bodyPr>
            <a:spAutoFit/>
          </a:bodyPr>
          <a:lstStyle/>
          <a:p>
            <a:pPr algn="ctr">
              <a:lnSpc>
                <a:spcPct val="120000"/>
              </a:lnSpc>
            </a:pPr>
            <a:r>
              <a:rPr lang="en-US">
                <a:solidFill>
                  <a:schemeClr val="accent2"/>
                </a:solidFill>
              </a:rPr>
              <a:t>Description of the company’s sub contents</a:t>
            </a:r>
          </a:p>
        </p:txBody>
      </p:sp>
      <p:sp>
        <p:nvSpPr>
          <p:cNvPr id="53267" name="Rectangle 19"/>
          <p:cNvSpPr>
            <a:spLocks noChangeArrowheads="1"/>
          </p:cNvSpPr>
          <p:nvPr/>
        </p:nvSpPr>
        <p:spPr bwMode="black">
          <a:xfrm>
            <a:off x="2133600" y="3546475"/>
            <a:ext cx="5029200" cy="422275"/>
          </a:xfrm>
          <a:prstGeom prst="rect">
            <a:avLst/>
          </a:prstGeom>
          <a:noFill/>
          <a:ln w="9525">
            <a:noFill/>
            <a:miter lim="800000"/>
            <a:headEnd/>
            <a:tailEnd/>
          </a:ln>
          <a:effectLst>
            <a:outerShdw algn="ctr" rotWithShape="0">
              <a:srgbClr val="080808">
                <a:alpha val="50000"/>
              </a:srgbClr>
            </a:outerShdw>
          </a:effectLst>
        </p:spPr>
        <p:txBody>
          <a:bodyPr>
            <a:spAutoFit/>
          </a:bodyPr>
          <a:lstStyle/>
          <a:p>
            <a:pPr algn="ctr">
              <a:lnSpc>
                <a:spcPct val="120000"/>
              </a:lnSpc>
            </a:pPr>
            <a:r>
              <a:rPr lang="en-US">
                <a:solidFill>
                  <a:schemeClr val="hlink"/>
                </a:solidFill>
              </a:rPr>
              <a:t>Description of the company’s sub contents</a:t>
            </a:r>
          </a:p>
        </p:txBody>
      </p:sp>
      <p:sp>
        <p:nvSpPr>
          <p:cNvPr id="53268" name="Rectangle 20"/>
          <p:cNvSpPr>
            <a:spLocks noChangeArrowheads="1"/>
          </p:cNvSpPr>
          <p:nvPr/>
        </p:nvSpPr>
        <p:spPr bwMode="black">
          <a:xfrm>
            <a:off x="2133600" y="5049838"/>
            <a:ext cx="5029200" cy="422275"/>
          </a:xfrm>
          <a:prstGeom prst="rect">
            <a:avLst/>
          </a:prstGeom>
          <a:noFill/>
          <a:ln w="9525">
            <a:noFill/>
            <a:miter lim="800000"/>
            <a:headEnd/>
            <a:tailEnd/>
          </a:ln>
          <a:effectLst>
            <a:outerShdw algn="ctr" rotWithShape="0">
              <a:srgbClr val="080808">
                <a:alpha val="50000"/>
              </a:srgbClr>
            </a:outerShdw>
          </a:effectLst>
        </p:spPr>
        <p:txBody>
          <a:bodyPr>
            <a:spAutoFit/>
          </a:bodyPr>
          <a:lstStyle/>
          <a:p>
            <a:pPr algn="ctr">
              <a:lnSpc>
                <a:spcPct val="120000"/>
              </a:lnSpc>
            </a:pPr>
            <a:r>
              <a:rPr lang="en-US">
                <a:solidFill>
                  <a:schemeClr val="folHlink"/>
                </a:solidFill>
              </a:rPr>
              <a:t>Description of the company’s sub contents</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Click to edit title style</a:t>
            </a:r>
          </a:p>
        </p:txBody>
      </p:sp>
      <p:sp>
        <p:nvSpPr>
          <p:cNvPr id="54275" name="AutoShape 3"/>
          <p:cNvSpPr>
            <a:spLocks noChangeArrowheads="1"/>
          </p:cNvSpPr>
          <p:nvPr/>
        </p:nvSpPr>
        <p:spPr bwMode="gray">
          <a:xfrm>
            <a:off x="2771775" y="2122488"/>
            <a:ext cx="4991100" cy="1303337"/>
          </a:xfrm>
          <a:prstGeom prst="roundRect">
            <a:avLst>
              <a:gd name="adj" fmla="val 9144"/>
            </a:avLst>
          </a:prstGeom>
          <a:solidFill>
            <a:srgbClr val="F8F8F8"/>
          </a:solidFill>
          <a:ln w="28575">
            <a:solidFill>
              <a:schemeClr val="accent1"/>
            </a:solidFill>
            <a:round/>
            <a:headEnd/>
            <a:tailEnd/>
          </a:ln>
          <a:effectLst/>
        </p:spPr>
        <p:txBody>
          <a:bodyPr wrap="none" anchor="ctr"/>
          <a:lstStyle/>
          <a:p>
            <a:endParaRPr lang="en-US"/>
          </a:p>
        </p:txBody>
      </p:sp>
      <p:sp>
        <p:nvSpPr>
          <p:cNvPr id="54276" name="AutoShape 4"/>
          <p:cNvSpPr>
            <a:spLocks noChangeArrowheads="1"/>
          </p:cNvSpPr>
          <p:nvPr/>
        </p:nvSpPr>
        <p:spPr bwMode="gray">
          <a:xfrm>
            <a:off x="2781300" y="3495675"/>
            <a:ext cx="4991100" cy="1327150"/>
          </a:xfrm>
          <a:prstGeom prst="roundRect">
            <a:avLst>
              <a:gd name="adj" fmla="val 9144"/>
            </a:avLst>
          </a:prstGeom>
          <a:solidFill>
            <a:srgbClr val="F8F8F8"/>
          </a:solidFill>
          <a:ln w="28575">
            <a:solidFill>
              <a:schemeClr val="accent2"/>
            </a:solidFill>
            <a:round/>
            <a:headEnd/>
            <a:tailEnd/>
          </a:ln>
          <a:effectLst/>
        </p:spPr>
        <p:txBody>
          <a:bodyPr wrap="none" anchor="ctr"/>
          <a:lstStyle/>
          <a:p>
            <a:endParaRPr lang="en-US"/>
          </a:p>
        </p:txBody>
      </p:sp>
      <p:sp>
        <p:nvSpPr>
          <p:cNvPr id="54277" name="AutoShape 5"/>
          <p:cNvSpPr>
            <a:spLocks noChangeArrowheads="1"/>
          </p:cNvSpPr>
          <p:nvPr/>
        </p:nvSpPr>
        <p:spPr bwMode="gray">
          <a:xfrm>
            <a:off x="2009775" y="1524000"/>
            <a:ext cx="2438400" cy="1862138"/>
          </a:xfrm>
          <a:prstGeom prst="upArrow">
            <a:avLst>
              <a:gd name="adj1" fmla="val 49093"/>
              <a:gd name="adj2" fmla="val 22310"/>
            </a:avLst>
          </a:prstGeom>
          <a:gradFill rotWithShape="1">
            <a:gsLst>
              <a:gs pos="0">
                <a:schemeClr val="accent1">
                  <a:gamma/>
                  <a:shade val="66275"/>
                  <a:invGamma/>
                </a:schemeClr>
              </a:gs>
              <a:gs pos="100000">
                <a:schemeClr val="accent1"/>
              </a:gs>
            </a:gsLst>
            <a:lin ang="18900000" scaled="1"/>
          </a:gradFill>
          <a:ln w="19050">
            <a:noFill/>
            <a:miter lim="800000"/>
            <a:headEnd/>
            <a:tailEnd/>
          </a:ln>
          <a:effectLst/>
          <a:scene3d>
            <a:camera prst="legacyPerspectiveBottomRight"/>
            <a:lightRig rig="legacyFlat1" dir="t"/>
          </a:scene3d>
          <a:sp3d extrusionH="430200" prstMaterial="legacyMatte">
            <a:bevelT w="13500" h="13500" prst="angle"/>
            <a:bevelB w="13500" h="13500" prst="angle"/>
            <a:extrusionClr>
              <a:schemeClr val="accent1"/>
            </a:extrusionClr>
          </a:sp3d>
        </p:spPr>
        <p:txBody>
          <a:bodyPr wrap="none" anchor="ctr">
            <a:flatTx/>
          </a:bodyPr>
          <a:lstStyle/>
          <a:p>
            <a:endParaRPr lang="en-US"/>
          </a:p>
        </p:txBody>
      </p:sp>
      <p:sp>
        <p:nvSpPr>
          <p:cNvPr id="54278" name="AutoShape 6"/>
          <p:cNvSpPr>
            <a:spLocks noChangeArrowheads="1"/>
          </p:cNvSpPr>
          <p:nvPr/>
        </p:nvSpPr>
        <p:spPr bwMode="gray">
          <a:xfrm>
            <a:off x="1371600" y="2981325"/>
            <a:ext cx="2476500" cy="1778000"/>
          </a:xfrm>
          <a:prstGeom prst="upArrow">
            <a:avLst>
              <a:gd name="adj1" fmla="val 51824"/>
              <a:gd name="adj2" fmla="val 23468"/>
            </a:avLst>
          </a:prstGeom>
          <a:gradFill rotWithShape="1">
            <a:gsLst>
              <a:gs pos="0">
                <a:schemeClr val="accent2">
                  <a:gamma/>
                  <a:shade val="56078"/>
                  <a:invGamma/>
                </a:schemeClr>
              </a:gs>
              <a:gs pos="100000">
                <a:schemeClr val="accent2"/>
              </a:gs>
            </a:gsLst>
            <a:lin ang="18900000" scaled="1"/>
          </a:gradFill>
          <a:ln w="19050">
            <a:noFill/>
            <a:miter lim="800000"/>
            <a:headEnd/>
            <a:tailEnd/>
          </a:ln>
          <a:effectLst/>
          <a:scene3d>
            <a:camera prst="legacyPerspectiveBottomRight"/>
            <a:lightRig rig="legacyFlat1" dir="t"/>
          </a:scene3d>
          <a:sp3d extrusionH="430200" prstMaterial="legacyMatte">
            <a:bevelT w="13500" h="13500" prst="angle"/>
            <a:bevelB w="13500" h="13500" prst="angle"/>
            <a:extrusionClr>
              <a:schemeClr val="accent2"/>
            </a:extrusionClr>
          </a:sp3d>
        </p:spPr>
        <p:txBody>
          <a:bodyPr wrap="none" anchor="ctr">
            <a:flatTx/>
          </a:bodyPr>
          <a:lstStyle/>
          <a:p>
            <a:endParaRPr lang="en-US"/>
          </a:p>
        </p:txBody>
      </p:sp>
      <p:sp>
        <p:nvSpPr>
          <p:cNvPr id="54279" name="AutoShape 7"/>
          <p:cNvSpPr>
            <a:spLocks noChangeArrowheads="1"/>
          </p:cNvSpPr>
          <p:nvPr/>
        </p:nvSpPr>
        <p:spPr bwMode="gray">
          <a:xfrm>
            <a:off x="2100263" y="4891088"/>
            <a:ext cx="5670550" cy="1316037"/>
          </a:xfrm>
          <a:prstGeom prst="roundRect">
            <a:avLst>
              <a:gd name="adj" fmla="val 9144"/>
            </a:avLst>
          </a:prstGeom>
          <a:solidFill>
            <a:srgbClr val="F8F8F8"/>
          </a:solidFill>
          <a:ln w="28575">
            <a:solidFill>
              <a:schemeClr val="folHlink"/>
            </a:solidFill>
            <a:round/>
            <a:headEnd/>
            <a:tailEnd/>
          </a:ln>
          <a:effectLst/>
        </p:spPr>
        <p:txBody>
          <a:bodyPr wrap="none" anchor="ctr"/>
          <a:lstStyle/>
          <a:p>
            <a:endParaRPr lang="en-US"/>
          </a:p>
        </p:txBody>
      </p:sp>
      <p:sp>
        <p:nvSpPr>
          <p:cNvPr id="54280" name="AutoShape 8"/>
          <p:cNvSpPr>
            <a:spLocks noChangeArrowheads="1"/>
          </p:cNvSpPr>
          <p:nvPr/>
        </p:nvSpPr>
        <p:spPr bwMode="gray">
          <a:xfrm>
            <a:off x="828675" y="4351338"/>
            <a:ext cx="2438400" cy="1804987"/>
          </a:xfrm>
          <a:prstGeom prst="upArrow">
            <a:avLst>
              <a:gd name="adj1" fmla="val 52602"/>
              <a:gd name="adj2" fmla="val 25245"/>
            </a:avLst>
          </a:prstGeom>
          <a:gradFill rotWithShape="1">
            <a:gsLst>
              <a:gs pos="0">
                <a:schemeClr val="folHlink">
                  <a:gamma/>
                  <a:shade val="57255"/>
                  <a:invGamma/>
                </a:schemeClr>
              </a:gs>
              <a:gs pos="100000">
                <a:schemeClr val="folHlink"/>
              </a:gs>
            </a:gsLst>
            <a:lin ang="18900000" scaled="1"/>
          </a:gradFill>
          <a:ln w="19050">
            <a:noFill/>
            <a:miter lim="800000"/>
            <a:headEnd/>
            <a:tailEnd/>
          </a:ln>
          <a:effectLst/>
          <a:scene3d>
            <a:camera prst="legacyPerspectiveBottomRight"/>
            <a:lightRig rig="legacyFlat1" dir="t"/>
          </a:scene3d>
          <a:sp3d extrusionH="430200" prstMaterial="legacyMatte">
            <a:bevelT w="13500" h="13500" prst="angle"/>
            <a:bevelB w="13500" h="13500" prst="angle"/>
            <a:extrusionClr>
              <a:schemeClr val="folHlink"/>
            </a:extrusionClr>
          </a:sp3d>
        </p:spPr>
        <p:txBody>
          <a:bodyPr wrap="none" anchor="ctr">
            <a:flatTx/>
          </a:bodyPr>
          <a:lstStyle/>
          <a:p>
            <a:endParaRPr lang="en-US"/>
          </a:p>
        </p:txBody>
      </p:sp>
      <p:sp>
        <p:nvSpPr>
          <p:cNvPr id="54281" name="WordArt 9"/>
          <p:cNvSpPr>
            <a:spLocks noChangeArrowheads="1" noChangeShapeType="1" noTextEdit="1"/>
          </p:cNvSpPr>
          <p:nvPr/>
        </p:nvSpPr>
        <p:spPr bwMode="gray">
          <a:xfrm rot="5400000">
            <a:off x="1754188" y="3722687"/>
            <a:ext cx="914400" cy="231775"/>
          </a:xfrm>
          <a:prstGeom prst="rect">
            <a:avLst/>
          </a:prstGeom>
        </p:spPr>
        <p:txBody>
          <a:bodyPr wrap="none" fromWordArt="1">
            <a:prstTxWarp prst="textPlain">
              <a:avLst>
                <a:gd name="adj" fmla="val 50000"/>
              </a:avLst>
            </a:prstTxWarp>
          </a:bodyPr>
          <a:lstStyle/>
          <a:p>
            <a:pPr algn="ctr"/>
            <a:r>
              <a:rPr lang="en-US" sz="3600" kern="10">
                <a:ln w="19050">
                  <a:noFill/>
                  <a:round/>
                  <a:headEnd/>
                  <a:tailEnd/>
                </a:ln>
                <a:solidFill>
                  <a:srgbClr val="F8F8F8"/>
                </a:solidFill>
                <a:effectLst>
                  <a:prstShdw prst="shdw17" dist="17961" dir="13500000">
                    <a:srgbClr val="080808"/>
                  </a:prstShdw>
                </a:effectLst>
                <a:latin typeface="Arial Black"/>
              </a:rPr>
              <a:t>Growth</a:t>
            </a:r>
          </a:p>
        </p:txBody>
      </p:sp>
      <p:sp>
        <p:nvSpPr>
          <p:cNvPr id="54282" name="WordArt 10"/>
          <p:cNvSpPr>
            <a:spLocks noChangeArrowheads="1" noChangeShapeType="1" noTextEdit="1"/>
          </p:cNvSpPr>
          <p:nvPr/>
        </p:nvSpPr>
        <p:spPr bwMode="gray">
          <a:xfrm rot="5400000">
            <a:off x="1278731" y="5312569"/>
            <a:ext cx="684213" cy="231775"/>
          </a:xfrm>
          <a:prstGeom prst="rect">
            <a:avLst/>
          </a:prstGeom>
        </p:spPr>
        <p:txBody>
          <a:bodyPr wrap="none" fromWordArt="1">
            <a:prstTxWarp prst="textPlain">
              <a:avLst>
                <a:gd name="adj" fmla="val 50000"/>
              </a:avLst>
            </a:prstTxWarp>
          </a:bodyPr>
          <a:lstStyle/>
          <a:p>
            <a:pPr algn="ctr"/>
            <a:r>
              <a:rPr lang="en-US" sz="3600" kern="10">
                <a:ln w="19050">
                  <a:noFill/>
                  <a:round/>
                  <a:headEnd/>
                  <a:tailEnd/>
                </a:ln>
                <a:solidFill>
                  <a:srgbClr val="F8F8F8"/>
                </a:solidFill>
                <a:effectLst>
                  <a:prstShdw prst="shdw17" dist="17961" dir="13500000">
                    <a:srgbClr val="080808"/>
                  </a:prstShdw>
                </a:effectLst>
                <a:latin typeface="Arial Black"/>
              </a:rPr>
              <a:t>Start</a:t>
            </a:r>
          </a:p>
        </p:txBody>
      </p:sp>
      <p:sp>
        <p:nvSpPr>
          <p:cNvPr id="54283" name="WordArt 11"/>
          <p:cNvSpPr>
            <a:spLocks noChangeArrowheads="1" noChangeShapeType="1" noTextEdit="1"/>
          </p:cNvSpPr>
          <p:nvPr/>
        </p:nvSpPr>
        <p:spPr bwMode="gray">
          <a:xfrm rot="5400000">
            <a:off x="2387600" y="2338388"/>
            <a:ext cx="788988" cy="284162"/>
          </a:xfrm>
          <a:prstGeom prst="rect">
            <a:avLst/>
          </a:prstGeom>
        </p:spPr>
        <p:txBody>
          <a:bodyPr wrap="none" fromWordArt="1">
            <a:prstTxWarp prst="textPlain">
              <a:avLst>
                <a:gd name="adj" fmla="val 50000"/>
              </a:avLst>
            </a:prstTxWarp>
          </a:bodyPr>
          <a:lstStyle/>
          <a:p>
            <a:pPr algn="ctr"/>
            <a:r>
              <a:rPr lang="en-US" sz="2000" kern="10">
                <a:ln w="19050">
                  <a:noFill/>
                  <a:round/>
                  <a:headEnd/>
                  <a:tailEnd/>
                </a:ln>
                <a:solidFill>
                  <a:srgbClr val="F8F8F8"/>
                </a:solidFill>
                <a:effectLst>
                  <a:prstShdw prst="shdw17" dist="17961" dir="13500000">
                    <a:srgbClr val="080808"/>
                  </a:prstShdw>
                </a:effectLst>
                <a:latin typeface="Arial Black"/>
              </a:rPr>
              <a:t>Jump</a:t>
            </a:r>
          </a:p>
        </p:txBody>
      </p:sp>
      <p:sp>
        <p:nvSpPr>
          <p:cNvPr id="54284" name="Text Box 12"/>
          <p:cNvSpPr txBox="1">
            <a:spLocks noChangeArrowheads="1"/>
          </p:cNvSpPr>
          <p:nvPr/>
        </p:nvSpPr>
        <p:spPr bwMode="gray">
          <a:xfrm>
            <a:off x="3076575" y="2162175"/>
            <a:ext cx="762000" cy="1071563"/>
          </a:xfrm>
          <a:prstGeom prst="rect">
            <a:avLst/>
          </a:prstGeom>
          <a:noFill/>
          <a:ln w="9525">
            <a:noFill/>
            <a:miter lim="800000"/>
            <a:headEnd/>
            <a:tailEnd/>
          </a:ln>
          <a:effectLst/>
        </p:spPr>
        <p:txBody>
          <a:bodyPr>
            <a:spAutoFit/>
          </a:bodyPr>
          <a:lstStyle/>
          <a:p>
            <a:pPr>
              <a:lnSpc>
                <a:spcPct val="120000"/>
              </a:lnSpc>
              <a:spcBef>
                <a:spcPct val="50000"/>
              </a:spcBef>
            </a:pPr>
            <a:r>
              <a:rPr lang="en-US" sz="1400">
                <a:solidFill>
                  <a:srgbClr val="FFFFFF"/>
                </a:solidFill>
                <a:cs typeface="Arial" charset="0"/>
              </a:rPr>
              <a:t>2008</a:t>
            </a:r>
          </a:p>
          <a:p>
            <a:pPr>
              <a:lnSpc>
                <a:spcPct val="120000"/>
              </a:lnSpc>
              <a:spcBef>
                <a:spcPct val="50000"/>
              </a:spcBef>
            </a:pPr>
            <a:r>
              <a:rPr lang="en-US" sz="1400">
                <a:solidFill>
                  <a:srgbClr val="FFFFFF"/>
                </a:solidFill>
                <a:cs typeface="Arial" charset="0"/>
              </a:rPr>
              <a:t>2007</a:t>
            </a:r>
          </a:p>
          <a:p>
            <a:pPr>
              <a:lnSpc>
                <a:spcPct val="120000"/>
              </a:lnSpc>
              <a:spcBef>
                <a:spcPct val="50000"/>
              </a:spcBef>
            </a:pPr>
            <a:r>
              <a:rPr lang="en-US" sz="1400">
                <a:solidFill>
                  <a:srgbClr val="FFFFFF"/>
                </a:solidFill>
                <a:cs typeface="Arial" charset="0"/>
              </a:rPr>
              <a:t>2006       </a:t>
            </a:r>
          </a:p>
        </p:txBody>
      </p:sp>
      <p:sp>
        <p:nvSpPr>
          <p:cNvPr id="54285" name="Text Box 13"/>
          <p:cNvSpPr txBox="1">
            <a:spLocks noChangeArrowheads="1"/>
          </p:cNvSpPr>
          <p:nvPr/>
        </p:nvSpPr>
        <p:spPr bwMode="gray">
          <a:xfrm>
            <a:off x="2476500" y="3452813"/>
            <a:ext cx="762000" cy="1071562"/>
          </a:xfrm>
          <a:prstGeom prst="rect">
            <a:avLst/>
          </a:prstGeom>
          <a:noFill/>
          <a:ln w="9525">
            <a:noFill/>
            <a:miter lim="800000"/>
            <a:headEnd/>
            <a:tailEnd/>
          </a:ln>
          <a:effectLst/>
        </p:spPr>
        <p:txBody>
          <a:bodyPr>
            <a:spAutoFit/>
          </a:bodyPr>
          <a:lstStyle/>
          <a:p>
            <a:pPr>
              <a:lnSpc>
                <a:spcPct val="120000"/>
              </a:lnSpc>
              <a:spcBef>
                <a:spcPct val="50000"/>
              </a:spcBef>
            </a:pPr>
            <a:r>
              <a:rPr lang="en-US" sz="1400">
                <a:solidFill>
                  <a:srgbClr val="FFFFFF"/>
                </a:solidFill>
                <a:cs typeface="Arial" charset="0"/>
              </a:rPr>
              <a:t>2005</a:t>
            </a:r>
          </a:p>
          <a:p>
            <a:pPr>
              <a:lnSpc>
                <a:spcPct val="120000"/>
              </a:lnSpc>
              <a:spcBef>
                <a:spcPct val="50000"/>
              </a:spcBef>
            </a:pPr>
            <a:r>
              <a:rPr lang="en-US" sz="1400">
                <a:solidFill>
                  <a:srgbClr val="FFFFFF"/>
                </a:solidFill>
                <a:cs typeface="Arial" charset="0"/>
              </a:rPr>
              <a:t>2004</a:t>
            </a:r>
          </a:p>
          <a:p>
            <a:pPr>
              <a:lnSpc>
                <a:spcPct val="120000"/>
              </a:lnSpc>
              <a:spcBef>
                <a:spcPct val="50000"/>
              </a:spcBef>
            </a:pPr>
            <a:r>
              <a:rPr lang="en-US" sz="1400">
                <a:solidFill>
                  <a:srgbClr val="FFFFFF"/>
                </a:solidFill>
                <a:cs typeface="Arial" charset="0"/>
              </a:rPr>
              <a:t>2003       </a:t>
            </a:r>
          </a:p>
        </p:txBody>
      </p:sp>
      <p:sp>
        <p:nvSpPr>
          <p:cNvPr id="54286" name="Text Box 14"/>
          <p:cNvSpPr txBox="1">
            <a:spLocks noChangeArrowheads="1"/>
          </p:cNvSpPr>
          <p:nvPr/>
        </p:nvSpPr>
        <p:spPr bwMode="gray">
          <a:xfrm>
            <a:off x="1885950" y="4929188"/>
            <a:ext cx="762000" cy="1071562"/>
          </a:xfrm>
          <a:prstGeom prst="rect">
            <a:avLst/>
          </a:prstGeom>
          <a:noFill/>
          <a:ln w="9525">
            <a:noFill/>
            <a:miter lim="800000"/>
            <a:headEnd/>
            <a:tailEnd/>
          </a:ln>
          <a:effectLst/>
        </p:spPr>
        <p:txBody>
          <a:bodyPr>
            <a:spAutoFit/>
          </a:bodyPr>
          <a:lstStyle/>
          <a:p>
            <a:pPr>
              <a:lnSpc>
                <a:spcPct val="120000"/>
              </a:lnSpc>
              <a:spcBef>
                <a:spcPct val="50000"/>
              </a:spcBef>
            </a:pPr>
            <a:r>
              <a:rPr lang="en-US" sz="1400">
                <a:solidFill>
                  <a:srgbClr val="FFFFFF"/>
                </a:solidFill>
                <a:cs typeface="Arial" charset="0"/>
              </a:rPr>
              <a:t>2002</a:t>
            </a:r>
          </a:p>
          <a:p>
            <a:pPr>
              <a:lnSpc>
                <a:spcPct val="120000"/>
              </a:lnSpc>
              <a:spcBef>
                <a:spcPct val="50000"/>
              </a:spcBef>
            </a:pPr>
            <a:r>
              <a:rPr lang="en-US" sz="1400">
                <a:solidFill>
                  <a:srgbClr val="FFFFFF"/>
                </a:solidFill>
                <a:cs typeface="Arial" charset="0"/>
              </a:rPr>
              <a:t>2001</a:t>
            </a:r>
          </a:p>
          <a:p>
            <a:pPr>
              <a:lnSpc>
                <a:spcPct val="120000"/>
              </a:lnSpc>
              <a:spcBef>
                <a:spcPct val="50000"/>
              </a:spcBef>
            </a:pPr>
            <a:r>
              <a:rPr lang="en-US" sz="1400">
                <a:solidFill>
                  <a:srgbClr val="FFFFFF"/>
                </a:solidFill>
                <a:cs typeface="Arial" charset="0"/>
              </a:rPr>
              <a:t>2000       </a:t>
            </a:r>
          </a:p>
        </p:txBody>
      </p:sp>
      <p:sp>
        <p:nvSpPr>
          <p:cNvPr id="54287" name="Text Box 15"/>
          <p:cNvSpPr txBox="1">
            <a:spLocks noChangeArrowheads="1"/>
          </p:cNvSpPr>
          <p:nvPr/>
        </p:nvSpPr>
        <p:spPr bwMode="gray">
          <a:xfrm>
            <a:off x="3133725" y="4960938"/>
            <a:ext cx="3586163" cy="1141412"/>
          </a:xfrm>
          <a:prstGeom prst="rect">
            <a:avLst/>
          </a:prstGeom>
          <a:noFill/>
          <a:ln w="9525" algn="ctr">
            <a:noFill/>
            <a:miter lim="800000"/>
            <a:headEnd/>
            <a:tailEnd/>
          </a:ln>
          <a:effectLst/>
        </p:spPr>
        <p:txBody>
          <a:bodyPr>
            <a:spAutoFit/>
          </a:bodyPr>
          <a:lstStyle/>
          <a:p>
            <a:pPr algn="l">
              <a:lnSpc>
                <a:spcPct val="110000"/>
              </a:lnSpc>
              <a:spcBef>
                <a:spcPct val="50000"/>
              </a:spcBef>
              <a:buFontTx/>
              <a:buChar char="•"/>
            </a:pPr>
            <a:r>
              <a:rPr lang="en-US" sz="1600">
                <a:solidFill>
                  <a:srgbClr val="000000"/>
                </a:solidFill>
                <a:cs typeface="Arial" charset="0"/>
              </a:rPr>
              <a:t>  Description of the contents</a:t>
            </a:r>
          </a:p>
          <a:p>
            <a:pPr algn="l">
              <a:lnSpc>
                <a:spcPct val="110000"/>
              </a:lnSpc>
              <a:spcBef>
                <a:spcPct val="50000"/>
              </a:spcBef>
              <a:buFontTx/>
              <a:buChar char="•"/>
            </a:pPr>
            <a:r>
              <a:rPr lang="en-US" sz="1600">
                <a:solidFill>
                  <a:srgbClr val="000000"/>
                </a:solidFill>
                <a:cs typeface="Arial" charset="0"/>
              </a:rPr>
              <a:t> </a:t>
            </a:r>
            <a:r>
              <a:rPr lang="en-US" sz="1600" b="0">
                <a:solidFill>
                  <a:srgbClr val="000000"/>
                </a:solidFill>
                <a:cs typeface="Arial" charset="0"/>
              </a:rPr>
              <a:t> </a:t>
            </a:r>
            <a:r>
              <a:rPr lang="en-US" sz="1600">
                <a:solidFill>
                  <a:srgbClr val="000000"/>
                </a:solidFill>
                <a:cs typeface="Arial" charset="0"/>
              </a:rPr>
              <a:t>Description of the contents</a:t>
            </a:r>
          </a:p>
          <a:p>
            <a:pPr algn="l">
              <a:lnSpc>
                <a:spcPct val="110000"/>
              </a:lnSpc>
              <a:spcBef>
                <a:spcPct val="50000"/>
              </a:spcBef>
              <a:buFontTx/>
              <a:buChar char="•"/>
            </a:pPr>
            <a:r>
              <a:rPr lang="en-US" sz="1600">
                <a:solidFill>
                  <a:srgbClr val="000000"/>
                </a:solidFill>
                <a:cs typeface="Arial" charset="0"/>
              </a:rPr>
              <a:t> </a:t>
            </a:r>
            <a:r>
              <a:rPr lang="en-US" sz="1600" b="0">
                <a:solidFill>
                  <a:srgbClr val="000000"/>
                </a:solidFill>
                <a:cs typeface="Arial" charset="0"/>
              </a:rPr>
              <a:t> </a:t>
            </a:r>
            <a:r>
              <a:rPr lang="en-US" sz="1600">
                <a:solidFill>
                  <a:srgbClr val="000000"/>
                </a:solidFill>
                <a:cs typeface="Arial" charset="0"/>
              </a:rPr>
              <a:t>Description of the contents</a:t>
            </a:r>
          </a:p>
        </p:txBody>
      </p:sp>
      <p:sp>
        <p:nvSpPr>
          <p:cNvPr id="54288" name="Text Box 16"/>
          <p:cNvSpPr txBox="1">
            <a:spLocks noChangeArrowheads="1"/>
          </p:cNvSpPr>
          <p:nvPr/>
        </p:nvSpPr>
        <p:spPr bwMode="gray">
          <a:xfrm>
            <a:off x="4211638" y="2168525"/>
            <a:ext cx="3238500" cy="1141413"/>
          </a:xfrm>
          <a:prstGeom prst="rect">
            <a:avLst/>
          </a:prstGeom>
          <a:noFill/>
          <a:ln w="9525" algn="ctr">
            <a:noFill/>
            <a:miter lim="800000"/>
            <a:headEnd/>
            <a:tailEnd/>
          </a:ln>
          <a:effectLst/>
        </p:spPr>
        <p:txBody>
          <a:bodyPr>
            <a:spAutoFit/>
          </a:bodyPr>
          <a:lstStyle/>
          <a:p>
            <a:pPr algn="l">
              <a:lnSpc>
                <a:spcPct val="110000"/>
              </a:lnSpc>
              <a:spcBef>
                <a:spcPct val="50000"/>
              </a:spcBef>
              <a:buFontTx/>
              <a:buChar char="•"/>
            </a:pPr>
            <a:r>
              <a:rPr lang="en-US" sz="1600">
                <a:solidFill>
                  <a:srgbClr val="000000"/>
                </a:solidFill>
                <a:cs typeface="Arial" charset="0"/>
              </a:rPr>
              <a:t>  Description of the contents</a:t>
            </a:r>
          </a:p>
          <a:p>
            <a:pPr algn="l">
              <a:lnSpc>
                <a:spcPct val="110000"/>
              </a:lnSpc>
              <a:spcBef>
                <a:spcPct val="50000"/>
              </a:spcBef>
              <a:buFontTx/>
              <a:buChar char="•"/>
            </a:pPr>
            <a:r>
              <a:rPr lang="en-US" sz="1600">
                <a:solidFill>
                  <a:srgbClr val="000000"/>
                </a:solidFill>
                <a:cs typeface="Arial" charset="0"/>
              </a:rPr>
              <a:t> </a:t>
            </a:r>
            <a:r>
              <a:rPr lang="en-US" sz="1600" b="0">
                <a:solidFill>
                  <a:srgbClr val="000000"/>
                </a:solidFill>
                <a:cs typeface="Arial" charset="0"/>
              </a:rPr>
              <a:t> </a:t>
            </a:r>
            <a:r>
              <a:rPr lang="en-US" sz="1600">
                <a:solidFill>
                  <a:srgbClr val="000000"/>
                </a:solidFill>
                <a:cs typeface="Arial" charset="0"/>
              </a:rPr>
              <a:t>Description of the contents</a:t>
            </a:r>
          </a:p>
          <a:p>
            <a:pPr algn="l">
              <a:lnSpc>
                <a:spcPct val="110000"/>
              </a:lnSpc>
              <a:spcBef>
                <a:spcPct val="50000"/>
              </a:spcBef>
              <a:buFontTx/>
              <a:buChar char="•"/>
            </a:pPr>
            <a:r>
              <a:rPr lang="en-US" sz="1600">
                <a:solidFill>
                  <a:srgbClr val="000000"/>
                </a:solidFill>
                <a:cs typeface="Arial" charset="0"/>
              </a:rPr>
              <a:t> </a:t>
            </a:r>
            <a:r>
              <a:rPr lang="en-US" sz="1600" b="0">
                <a:solidFill>
                  <a:srgbClr val="000000"/>
                </a:solidFill>
                <a:cs typeface="Arial" charset="0"/>
              </a:rPr>
              <a:t> </a:t>
            </a:r>
            <a:r>
              <a:rPr lang="en-US" sz="1600">
                <a:solidFill>
                  <a:srgbClr val="000000"/>
                </a:solidFill>
                <a:cs typeface="Arial" charset="0"/>
              </a:rPr>
              <a:t>Description of the contents</a:t>
            </a:r>
          </a:p>
        </p:txBody>
      </p:sp>
      <p:sp>
        <p:nvSpPr>
          <p:cNvPr id="54289" name="Text Box 17"/>
          <p:cNvSpPr txBox="1">
            <a:spLocks noChangeArrowheads="1"/>
          </p:cNvSpPr>
          <p:nvPr/>
        </p:nvSpPr>
        <p:spPr bwMode="gray">
          <a:xfrm>
            <a:off x="3594100" y="3551238"/>
            <a:ext cx="3581400" cy="1141412"/>
          </a:xfrm>
          <a:prstGeom prst="rect">
            <a:avLst/>
          </a:prstGeom>
          <a:noFill/>
          <a:ln w="9525" algn="ctr">
            <a:noFill/>
            <a:miter lim="800000"/>
            <a:headEnd/>
            <a:tailEnd/>
          </a:ln>
          <a:effectLst/>
        </p:spPr>
        <p:txBody>
          <a:bodyPr>
            <a:spAutoFit/>
          </a:bodyPr>
          <a:lstStyle/>
          <a:p>
            <a:pPr algn="l">
              <a:lnSpc>
                <a:spcPct val="110000"/>
              </a:lnSpc>
              <a:spcBef>
                <a:spcPct val="50000"/>
              </a:spcBef>
              <a:buFontTx/>
              <a:buChar char="•"/>
            </a:pPr>
            <a:r>
              <a:rPr lang="en-US" sz="1600">
                <a:solidFill>
                  <a:srgbClr val="000000"/>
                </a:solidFill>
                <a:cs typeface="Arial" charset="0"/>
              </a:rPr>
              <a:t>  Description of the contents</a:t>
            </a:r>
          </a:p>
          <a:p>
            <a:pPr algn="l">
              <a:lnSpc>
                <a:spcPct val="110000"/>
              </a:lnSpc>
              <a:spcBef>
                <a:spcPct val="50000"/>
              </a:spcBef>
              <a:buFontTx/>
              <a:buChar char="•"/>
            </a:pPr>
            <a:r>
              <a:rPr lang="en-US" sz="1600">
                <a:solidFill>
                  <a:srgbClr val="000000"/>
                </a:solidFill>
                <a:cs typeface="Arial" charset="0"/>
              </a:rPr>
              <a:t> </a:t>
            </a:r>
            <a:r>
              <a:rPr lang="en-US" sz="1600" b="0">
                <a:solidFill>
                  <a:srgbClr val="000000"/>
                </a:solidFill>
                <a:cs typeface="Arial" charset="0"/>
              </a:rPr>
              <a:t> </a:t>
            </a:r>
            <a:r>
              <a:rPr lang="en-US" sz="1600">
                <a:solidFill>
                  <a:srgbClr val="000000"/>
                </a:solidFill>
                <a:cs typeface="Arial" charset="0"/>
              </a:rPr>
              <a:t>Description of the contents</a:t>
            </a:r>
          </a:p>
          <a:p>
            <a:pPr algn="l">
              <a:lnSpc>
                <a:spcPct val="110000"/>
              </a:lnSpc>
              <a:spcBef>
                <a:spcPct val="50000"/>
              </a:spcBef>
              <a:buFontTx/>
              <a:buChar char="•"/>
            </a:pPr>
            <a:r>
              <a:rPr lang="en-US" sz="1600">
                <a:solidFill>
                  <a:srgbClr val="000000"/>
                </a:solidFill>
                <a:cs typeface="Arial" charset="0"/>
              </a:rPr>
              <a:t> </a:t>
            </a:r>
            <a:r>
              <a:rPr lang="en-US" sz="1600" b="0">
                <a:solidFill>
                  <a:srgbClr val="000000"/>
                </a:solidFill>
                <a:cs typeface="Arial" charset="0"/>
              </a:rPr>
              <a:t> </a:t>
            </a:r>
            <a:r>
              <a:rPr lang="en-US" sz="1600">
                <a:solidFill>
                  <a:srgbClr val="000000"/>
                </a:solidFill>
                <a:cs typeface="Arial" charset="0"/>
              </a:rPr>
              <a:t>Description of the contents</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Click to edit title style</a:t>
            </a:r>
          </a:p>
        </p:txBody>
      </p:sp>
      <p:sp>
        <p:nvSpPr>
          <p:cNvPr id="55299" name="Rectangle 3"/>
          <p:cNvSpPr>
            <a:spLocks noChangeArrowheads="1"/>
          </p:cNvSpPr>
          <p:nvPr/>
        </p:nvSpPr>
        <p:spPr bwMode="ltGray">
          <a:xfrm>
            <a:off x="5630863" y="4756150"/>
            <a:ext cx="2522537" cy="1477963"/>
          </a:xfrm>
          <a:prstGeom prst="rect">
            <a:avLst/>
          </a:prstGeom>
          <a:gradFill rotWithShape="1">
            <a:gsLst>
              <a:gs pos="0">
                <a:schemeClr val="accent2">
                  <a:gamma/>
                  <a:shade val="72549"/>
                  <a:invGamma/>
                </a:schemeClr>
              </a:gs>
              <a:gs pos="100000">
                <a:schemeClr val="accent2"/>
              </a:gs>
            </a:gsLst>
            <a:lin ang="0" scaled="1"/>
          </a:gradFill>
          <a:ln w="9525" algn="ctr">
            <a:noFill/>
            <a:miter lim="800000"/>
            <a:headEnd/>
            <a:tailEnd/>
          </a:ln>
          <a:effectLst/>
        </p:spPr>
        <p:txBody>
          <a:bodyPr wrap="none" anchor="ctr"/>
          <a:lstStyle/>
          <a:p>
            <a:endParaRPr lang="en-US"/>
          </a:p>
        </p:txBody>
      </p:sp>
      <p:sp>
        <p:nvSpPr>
          <p:cNvPr id="55300" name="AutoShape 4"/>
          <p:cNvSpPr>
            <a:spLocks noChangeArrowheads="1"/>
          </p:cNvSpPr>
          <p:nvPr/>
        </p:nvSpPr>
        <p:spPr bwMode="gray">
          <a:xfrm>
            <a:off x="3119438" y="2482850"/>
            <a:ext cx="2268537" cy="536575"/>
          </a:xfrm>
          <a:prstGeom prst="roundRect">
            <a:avLst>
              <a:gd name="adj" fmla="val 16667"/>
            </a:avLst>
          </a:prstGeom>
          <a:gradFill rotWithShape="1">
            <a:gsLst>
              <a:gs pos="0">
                <a:srgbClr val="DFDFDF"/>
              </a:gs>
              <a:gs pos="50000">
                <a:srgbClr val="DFDFDF">
                  <a:gamma/>
                  <a:tint val="24314"/>
                  <a:invGamma/>
                </a:srgbClr>
              </a:gs>
              <a:gs pos="100000">
                <a:srgbClr val="DFDFDF"/>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55301" name="AutoShape 5"/>
          <p:cNvSpPr>
            <a:spLocks noChangeArrowheads="1"/>
          </p:cNvSpPr>
          <p:nvPr/>
        </p:nvSpPr>
        <p:spPr bwMode="gray">
          <a:xfrm>
            <a:off x="5767388" y="2482850"/>
            <a:ext cx="2268537" cy="536575"/>
          </a:xfrm>
          <a:prstGeom prst="roundRect">
            <a:avLst>
              <a:gd name="adj" fmla="val 16667"/>
            </a:avLst>
          </a:prstGeom>
          <a:gradFill rotWithShape="1">
            <a:gsLst>
              <a:gs pos="0">
                <a:srgbClr val="DFDFDF"/>
              </a:gs>
              <a:gs pos="50000">
                <a:srgbClr val="DFDFDF">
                  <a:gamma/>
                  <a:tint val="24314"/>
                  <a:invGamma/>
                </a:srgbClr>
              </a:gs>
              <a:gs pos="100000">
                <a:srgbClr val="DFDFDF"/>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55302" name="Rectangle 6"/>
          <p:cNvSpPr>
            <a:spLocks noChangeArrowheads="1"/>
          </p:cNvSpPr>
          <p:nvPr/>
        </p:nvSpPr>
        <p:spPr bwMode="ltGray">
          <a:xfrm>
            <a:off x="3016250" y="4900613"/>
            <a:ext cx="2503488" cy="1477962"/>
          </a:xfrm>
          <a:prstGeom prst="rect">
            <a:avLst/>
          </a:prstGeom>
          <a:gradFill rotWithShape="1">
            <a:gsLst>
              <a:gs pos="0">
                <a:schemeClr val="accent2">
                  <a:gamma/>
                  <a:shade val="86275"/>
                  <a:invGamma/>
                </a:schemeClr>
              </a:gs>
              <a:gs pos="100000">
                <a:schemeClr val="accent2"/>
              </a:gs>
            </a:gsLst>
            <a:lin ang="0" scaled="1"/>
          </a:gradFill>
          <a:ln w="9525" algn="ctr">
            <a:noFill/>
            <a:miter lim="800000"/>
            <a:headEnd/>
            <a:tailEnd/>
          </a:ln>
          <a:effectLst/>
          <a:scene3d>
            <a:camera prst="legacyObliqueTopRight"/>
            <a:lightRig rig="legacyFlat3" dir="l"/>
          </a:scene3d>
          <a:sp3d extrusionH="430200" prstMaterial="legacyPlastic">
            <a:bevelT w="13500" h="13500" prst="angle"/>
            <a:bevelB w="13500" h="13500" prst="angle"/>
            <a:extrusionClr>
              <a:schemeClr val="accent2"/>
            </a:extrusionClr>
          </a:sp3d>
        </p:spPr>
        <p:txBody>
          <a:bodyPr wrap="none" anchor="ctr">
            <a:flatTx/>
          </a:bodyPr>
          <a:lstStyle/>
          <a:p>
            <a:endParaRPr lang="en-US"/>
          </a:p>
        </p:txBody>
      </p:sp>
      <p:sp>
        <p:nvSpPr>
          <p:cNvPr id="55303" name="Text Box 7"/>
          <p:cNvSpPr txBox="1">
            <a:spLocks noChangeArrowheads="1"/>
          </p:cNvSpPr>
          <p:nvPr/>
        </p:nvSpPr>
        <p:spPr bwMode="black">
          <a:xfrm>
            <a:off x="3328988" y="5356225"/>
            <a:ext cx="1749425" cy="641350"/>
          </a:xfrm>
          <a:prstGeom prst="rect">
            <a:avLst/>
          </a:prstGeom>
          <a:noFill/>
          <a:ln w="9525" algn="ctr">
            <a:noFill/>
            <a:miter lim="800000"/>
            <a:headEnd/>
            <a:tailEnd/>
          </a:ln>
          <a:effectLst/>
        </p:spPr>
        <p:txBody>
          <a:bodyPr>
            <a:spAutoFit/>
          </a:bodyPr>
          <a:lstStyle/>
          <a:p>
            <a:pPr algn="ctr">
              <a:spcBef>
                <a:spcPct val="50000"/>
              </a:spcBef>
            </a:pPr>
            <a:r>
              <a:rPr lang="en-US" b="0">
                <a:solidFill>
                  <a:srgbClr val="FFFFFF"/>
                </a:solidFill>
                <a:cs typeface="Arial" charset="0"/>
              </a:rPr>
              <a:t>Description of the contents</a:t>
            </a:r>
          </a:p>
        </p:txBody>
      </p:sp>
      <p:grpSp>
        <p:nvGrpSpPr>
          <p:cNvPr id="55304" name="Group 8"/>
          <p:cNvGrpSpPr>
            <a:grpSpLocks/>
          </p:cNvGrpSpPr>
          <p:nvPr/>
        </p:nvGrpSpPr>
        <p:grpSpPr bwMode="auto">
          <a:xfrm>
            <a:off x="838200" y="3454400"/>
            <a:ext cx="2111375" cy="1446213"/>
            <a:chOff x="4397" y="1430"/>
            <a:chExt cx="1005" cy="960"/>
          </a:xfrm>
        </p:grpSpPr>
        <p:sp>
          <p:nvSpPr>
            <p:cNvPr id="55305" name="AutoShape 9"/>
            <p:cNvSpPr>
              <a:spLocks noChangeArrowheads="1"/>
            </p:cNvSpPr>
            <p:nvPr/>
          </p:nvSpPr>
          <p:spPr bwMode="gray">
            <a:xfrm>
              <a:off x="4397" y="1430"/>
              <a:ext cx="1005" cy="960"/>
            </a:xfrm>
            <a:prstGeom prst="homePlate">
              <a:avLst>
                <a:gd name="adj" fmla="val 26172"/>
              </a:avLst>
            </a:prstGeom>
            <a:gradFill rotWithShape="1">
              <a:gsLst>
                <a:gs pos="0">
                  <a:srgbClr val="D5E0E5">
                    <a:gamma/>
                    <a:shade val="66275"/>
                    <a:invGamma/>
                  </a:srgbClr>
                </a:gs>
                <a:gs pos="50000">
                  <a:srgbClr val="D5E0E5"/>
                </a:gs>
                <a:gs pos="100000">
                  <a:srgbClr val="D5E0E5">
                    <a:gamma/>
                    <a:shade val="66275"/>
                    <a:invGamma/>
                  </a:srgbClr>
                </a:gs>
              </a:gsLst>
              <a:lin ang="5400000" scaled="1"/>
            </a:gradFill>
            <a:ln w="9525" algn="ctr">
              <a:solidFill>
                <a:srgbClr val="76858A"/>
              </a:solidFill>
              <a:miter lim="800000"/>
              <a:headEnd/>
              <a:tailEnd/>
            </a:ln>
            <a:effectLst/>
          </p:spPr>
          <p:txBody>
            <a:bodyPr wrap="none" anchor="ctr"/>
            <a:lstStyle/>
            <a:p>
              <a:endParaRPr lang="en-US"/>
            </a:p>
          </p:txBody>
        </p:sp>
        <p:sp>
          <p:nvSpPr>
            <p:cNvPr id="55306" name="AutoShape 10"/>
            <p:cNvSpPr>
              <a:spLocks noChangeArrowheads="1"/>
            </p:cNvSpPr>
            <p:nvPr/>
          </p:nvSpPr>
          <p:spPr bwMode="gray">
            <a:xfrm>
              <a:off x="4407" y="1440"/>
              <a:ext cx="978" cy="934"/>
            </a:xfrm>
            <a:prstGeom prst="homePlate">
              <a:avLst>
                <a:gd name="adj" fmla="val 26178"/>
              </a:avLst>
            </a:prstGeom>
            <a:noFill/>
            <a:ln w="9525" algn="ctr">
              <a:solidFill>
                <a:srgbClr val="FFFFFF"/>
              </a:solidFill>
              <a:miter lim="800000"/>
              <a:headEnd/>
              <a:tailEnd/>
            </a:ln>
            <a:effectLst/>
          </p:spPr>
          <p:txBody>
            <a:bodyPr wrap="none" anchor="ctr"/>
            <a:lstStyle/>
            <a:p>
              <a:endParaRPr lang="en-US"/>
            </a:p>
          </p:txBody>
        </p:sp>
      </p:grpSp>
      <p:grpSp>
        <p:nvGrpSpPr>
          <p:cNvPr id="55307" name="Group 11"/>
          <p:cNvGrpSpPr>
            <a:grpSpLocks/>
          </p:cNvGrpSpPr>
          <p:nvPr/>
        </p:nvGrpSpPr>
        <p:grpSpPr bwMode="auto">
          <a:xfrm>
            <a:off x="838200" y="4953000"/>
            <a:ext cx="2111375" cy="1447800"/>
            <a:chOff x="4397" y="1430"/>
            <a:chExt cx="1005" cy="960"/>
          </a:xfrm>
        </p:grpSpPr>
        <p:sp>
          <p:nvSpPr>
            <p:cNvPr id="55308" name="AutoShape 12"/>
            <p:cNvSpPr>
              <a:spLocks noChangeArrowheads="1"/>
            </p:cNvSpPr>
            <p:nvPr/>
          </p:nvSpPr>
          <p:spPr bwMode="gray">
            <a:xfrm>
              <a:off x="4397" y="1430"/>
              <a:ext cx="1005" cy="960"/>
            </a:xfrm>
            <a:prstGeom prst="homePlate">
              <a:avLst>
                <a:gd name="adj" fmla="val 26172"/>
              </a:avLst>
            </a:prstGeom>
            <a:gradFill rotWithShape="1">
              <a:gsLst>
                <a:gs pos="0">
                  <a:srgbClr val="D5E0E5">
                    <a:gamma/>
                    <a:shade val="66275"/>
                    <a:invGamma/>
                  </a:srgbClr>
                </a:gs>
                <a:gs pos="50000">
                  <a:srgbClr val="D5E0E5"/>
                </a:gs>
                <a:gs pos="100000">
                  <a:srgbClr val="D5E0E5">
                    <a:gamma/>
                    <a:shade val="66275"/>
                    <a:invGamma/>
                  </a:srgbClr>
                </a:gs>
              </a:gsLst>
              <a:lin ang="5400000" scaled="1"/>
            </a:gradFill>
            <a:ln w="9525" algn="ctr">
              <a:solidFill>
                <a:srgbClr val="76858A"/>
              </a:solidFill>
              <a:miter lim="800000"/>
              <a:headEnd/>
              <a:tailEnd/>
            </a:ln>
            <a:effectLst/>
          </p:spPr>
          <p:txBody>
            <a:bodyPr wrap="none" anchor="ctr"/>
            <a:lstStyle/>
            <a:p>
              <a:endParaRPr lang="en-US"/>
            </a:p>
          </p:txBody>
        </p:sp>
        <p:sp>
          <p:nvSpPr>
            <p:cNvPr id="55309" name="AutoShape 13"/>
            <p:cNvSpPr>
              <a:spLocks noChangeArrowheads="1"/>
            </p:cNvSpPr>
            <p:nvPr/>
          </p:nvSpPr>
          <p:spPr bwMode="gray">
            <a:xfrm>
              <a:off x="4407" y="1440"/>
              <a:ext cx="978" cy="934"/>
            </a:xfrm>
            <a:prstGeom prst="homePlate">
              <a:avLst>
                <a:gd name="adj" fmla="val 26178"/>
              </a:avLst>
            </a:prstGeom>
            <a:gradFill rotWithShape="1">
              <a:gsLst>
                <a:gs pos="0">
                  <a:srgbClr val="D5E0E5">
                    <a:gamma/>
                    <a:shade val="66275"/>
                    <a:invGamma/>
                  </a:srgbClr>
                </a:gs>
                <a:gs pos="50000">
                  <a:srgbClr val="D5E0E5"/>
                </a:gs>
                <a:gs pos="100000">
                  <a:srgbClr val="D5E0E5">
                    <a:gamma/>
                    <a:shade val="66275"/>
                    <a:invGamma/>
                  </a:srgbClr>
                </a:gs>
              </a:gsLst>
              <a:lin ang="5400000" scaled="1"/>
            </a:gradFill>
            <a:ln w="9525" algn="ctr">
              <a:solidFill>
                <a:srgbClr val="FFFFFF"/>
              </a:solidFill>
              <a:miter lim="800000"/>
              <a:headEnd/>
              <a:tailEnd/>
            </a:ln>
            <a:effectLst/>
          </p:spPr>
          <p:txBody>
            <a:bodyPr wrap="none" anchor="ctr"/>
            <a:lstStyle/>
            <a:p>
              <a:endParaRPr lang="en-US"/>
            </a:p>
          </p:txBody>
        </p:sp>
      </p:grpSp>
      <p:sp>
        <p:nvSpPr>
          <p:cNvPr id="55310" name="Rectangle 14"/>
          <p:cNvSpPr>
            <a:spLocks noChangeArrowheads="1"/>
          </p:cNvSpPr>
          <p:nvPr/>
        </p:nvSpPr>
        <p:spPr bwMode="gray">
          <a:xfrm>
            <a:off x="762000" y="3973513"/>
            <a:ext cx="2120900" cy="396875"/>
          </a:xfrm>
          <a:prstGeom prst="rect">
            <a:avLst/>
          </a:prstGeom>
          <a:noFill/>
          <a:ln w="9525" algn="ctr">
            <a:noFill/>
            <a:miter lim="800000"/>
            <a:headEnd/>
            <a:tailEnd/>
          </a:ln>
          <a:effectLst>
            <a:outerShdw dist="17961" dir="2700000" algn="ctr" rotWithShape="0">
              <a:srgbClr val="FFFFFF">
                <a:alpha val="50000"/>
              </a:srgbClr>
            </a:outerShdw>
          </a:effectLst>
        </p:spPr>
        <p:txBody>
          <a:bodyPr>
            <a:spAutoFit/>
          </a:bodyPr>
          <a:lstStyle/>
          <a:p>
            <a:pPr algn="ctr" eaLnBrk="0" hangingPunct="0"/>
            <a:r>
              <a:rPr lang="en-US" sz="2000">
                <a:solidFill>
                  <a:srgbClr val="333333"/>
                </a:solidFill>
                <a:cs typeface="Arial" charset="0"/>
              </a:rPr>
              <a:t>Title in here</a:t>
            </a:r>
          </a:p>
        </p:txBody>
      </p:sp>
      <p:sp>
        <p:nvSpPr>
          <p:cNvPr id="55311" name="Rectangle 15"/>
          <p:cNvSpPr>
            <a:spLocks noChangeArrowheads="1"/>
          </p:cNvSpPr>
          <p:nvPr/>
        </p:nvSpPr>
        <p:spPr bwMode="gray">
          <a:xfrm>
            <a:off x="762000" y="5467350"/>
            <a:ext cx="2120900" cy="396875"/>
          </a:xfrm>
          <a:prstGeom prst="rect">
            <a:avLst/>
          </a:prstGeom>
          <a:noFill/>
          <a:ln w="9525" algn="ctr">
            <a:noFill/>
            <a:miter lim="800000"/>
            <a:headEnd/>
            <a:tailEnd/>
          </a:ln>
          <a:effectLst>
            <a:outerShdw dist="17961" dir="2700000" algn="ctr" rotWithShape="0">
              <a:srgbClr val="FFFFFF">
                <a:alpha val="50000"/>
              </a:srgbClr>
            </a:outerShdw>
          </a:effectLst>
        </p:spPr>
        <p:txBody>
          <a:bodyPr>
            <a:spAutoFit/>
          </a:bodyPr>
          <a:lstStyle/>
          <a:p>
            <a:pPr algn="ctr" eaLnBrk="0" hangingPunct="0"/>
            <a:r>
              <a:rPr lang="en-US" sz="2000">
                <a:solidFill>
                  <a:srgbClr val="333333"/>
                </a:solidFill>
                <a:cs typeface="Arial" charset="0"/>
              </a:rPr>
              <a:t>Title in here</a:t>
            </a:r>
          </a:p>
        </p:txBody>
      </p:sp>
      <p:sp>
        <p:nvSpPr>
          <p:cNvPr id="55312" name="Rectangle 16"/>
          <p:cNvSpPr>
            <a:spLocks noChangeArrowheads="1"/>
          </p:cNvSpPr>
          <p:nvPr/>
        </p:nvSpPr>
        <p:spPr bwMode="black">
          <a:xfrm>
            <a:off x="5767388" y="4894263"/>
            <a:ext cx="2241550" cy="1155700"/>
          </a:xfrm>
          <a:prstGeom prst="rect">
            <a:avLst/>
          </a:prstGeom>
          <a:noFill/>
          <a:ln w="9525" algn="ctr">
            <a:noFill/>
            <a:miter lim="800000"/>
            <a:headEnd/>
            <a:tailEnd/>
          </a:ln>
          <a:effectLst/>
        </p:spPr>
        <p:txBody>
          <a:bodyPr>
            <a:spAutoFit/>
          </a:bodyPr>
          <a:lstStyle/>
          <a:p>
            <a:pPr algn="l"/>
            <a:r>
              <a:rPr lang="en-US" sz="1400">
                <a:solidFill>
                  <a:srgbClr val="FFFFFF"/>
                </a:solidFill>
                <a:cs typeface="Arial" charset="0"/>
              </a:rPr>
              <a:t>ThemeGallery  is a Design Digital Content &amp; Contents mall developed by Guild Design Inc.</a:t>
            </a:r>
          </a:p>
        </p:txBody>
      </p:sp>
      <p:sp>
        <p:nvSpPr>
          <p:cNvPr id="55313" name="Rectangle 17"/>
          <p:cNvSpPr>
            <a:spLocks noChangeArrowheads="1"/>
          </p:cNvSpPr>
          <p:nvPr/>
        </p:nvSpPr>
        <p:spPr bwMode="gray">
          <a:xfrm>
            <a:off x="3386138" y="2514600"/>
            <a:ext cx="1736725" cy="457200"/>
          </a:xfrm>
          <a:prstGeom prst="rect">
            <a:avLst/>
          </a:prstGeom>
          <a:noFill/>
          <a:ln w="9525" algn="ctr">
            <a:noFill/>
            <a:miter lim="800000"/>
            <a:headEnd/>
            <a:tailEnd/>
          </a:ln>
          <a:effectLst>
            <a:outerShdw dist="17961" dir="2700000" algn="ctr" rotWithShape="0">
              <a:srgbClr val="FFFFFF">
                <a:alpha val="50000"/>
              </a:srgbClr>
            </a:outerShdw>
          </a:effectLst>
        </p:spPr>
        <p:txBody>
          <a:bodyPr>
            <a:spAutoFit/>
          </a:bodyPr>
          <a:lstStyle/>
          <a:p>
            <a:pPr algn="ctr" eaLnBrk="0" hangingPunct="0"/>
            <a:r>
              <a:rPr lang="en-US" sz="2400">
                <a:solidFill>
                  <a:srgbClr val="000000"/>
                </a:solidFill>
                <a:cs typeface="Arial" charset="0"/>
              </a:rPr>
              <a:t>Before</a:t>
            </a:r>
          </a:p>
        </p:txBody>
      </p:sp>
      <p:sp>
        <p:nvSpPr>
          <p:cNvPr id="55314" name="Rectangle 18"/>
          <p:cNvSpPr>
            <a:spLocks noChangeArrowheads="1"/>
          </p:cNvSpPr>
          <p:nvPr/>
        </p:nvSpPr>
        <p:spPr bwMode="gray">
          <a:xfrm>
            <a:off x="6037263" y="2514600"/>
            <a:ext cx="1736725" cy="457200"/>
          </a:xfrm>
          <a:prstGeom prst="rect">
            <a:avLst/>
          </a:prstGeom>
          <a:noFill/>
          <a:ln w="9525" algn="ctr">
            <a:noFill/>
            <a:miter lim="800000"/>
            <a:headEnd/>
            <a:tailEnd/>
          </a:ln>
          <a:effectLst>
            <a:outerShdw dist="17961" dir="2700000" algn="ctr" rotWithShape="0">
              <a:srgbClr val="FFFFFF">
                <a:alpha val="50000"/>
              </a:srgbClr>
            </a:outerShdw>
          </a:effectLst>
        </p:spPr>
        <p:txBody>
          <a:bodyPr>
            <a:spAutoFit/>
          </a:bodyPr>
          <a:lstStyle/>
          <a:p>
            <a:pPr algn="ctr" eaLnBrk="0" hangingPunct="0"/>
            <a:r>
              <a:rPr lang="en-US" sz="2400">
                <a:solidFill>
                  <a:srgbClr val="000000"/>
                </a:solidFill>
                <a:cs typeface="Arial" charset="0"/>
              </a:rPr>
              <a:t>After</a:t>
            </a:r>
          </a:p>
        </p:txBody>
      </p:sp>
      <p:sp>
        <p:nvSpPr>
          <p:cNvPr id="55315" name="Rectangle 19"/>
          <p:cNvSpPr>
            <a:spLocks noChangeArrowheads="1"/>
          </p:cNvSpPr>
          <p:nvPr/>
        </p:nvSpPr>
        <p:spPr bwMode="ltGray">
          <a:xfrm>
            <a:off x="5630863" y="3214688"/>
            <a:ext cx="2522537" cy="1476375"/>
          </a:xfrm>
          <a:prstGeom prst="rect">
            <a:avLst/>
          </a:prstGeom>
          <a:gradFill rotWithShape="1">
            <a:gsLst>
              <a:gs pos="0">
                <a:schemeClr val="hlink">
                  <a:gamma/>
                  <a:shade val="72549"/>
                  <a:invGamma/>
                </a:schemeClr>
              </a:gs>
              <a:gs pos="100000">
                <a:schemeClr val="hlink"/>
              </a:gs>
            </a:gsLst>
            <a:lin ang="0" scaled="1"/>
          </a:gradFill>
          <a:ln w="9525" algn="ctr">
            <a:noFill/>
            <a:miter lim="800000"/>
            <a:headEnd/>
            <a:tailEnd/>
          </a:ln>
          <a:effectLst/>
        </p:spPr>
        <p:txBody>
          <a:bodyPr wrap="none" anchor="ctr"/>
          <a:lstStyle/>
          <a:p>
            <a:endParaRPr lang="en-US"/>
          </a:p>
        </p:txBody>
      </p:sp>
      <p:sp>
        <p:nvSpPr>
          <p:cNvPr id="55316" name="Rectangle 20"/>
          <p:cNvSpPr>
            <a:spLocks noChangeArrowheads="1"/>
          </p:cNvSpPr>
          <p:nvPr/>
        </p:nvSpPr>
        <p:spPr bwMode="ltGray">
          <a:xfrm>
            <a:off x="3016250" y="3351213"/>
            <a:ext cx="2503488" cy="1477962"/>
          </a:xfrm>
          <a:prstGeom prst="rect">
            <a:avLst/>
          </a:prstGeom>
          <a:gradFill rotWithShape="1">
            <a:gsLst>
              <a:gs pos="0">
                <a:schemeClr val="hlink">
                  <a:gamma/>
                  <a:shade val="86275"/>
                  <a:invGamma/>
                </a:schemeClr>
              </a:gs>
              <a:gs pos="100000">
                <a:schemeClr val="hlink"/>
              </a:gs>
            </a:gsLst>
            <a:lin ang="0" scaled="1"/>
          </a:gradFill>
          <a:ln w="9525" algn="ctr">
            <a:noFill/>
            <a:miter lim="800000"/>
            <a:headEnd/>
            <a:tailEnd/>
          </a:ln>
          <a:effectLst/>
          <a:scene3d>
            <a:camera prst="legacyObliqueTopRight"/>
            <a:lightRig rig="legacyFlat3" dir="l"/>
          </a:scene3d>
          <a:sp3d extrusionH="430200" prstMaterial="legacyPlastic">
            <a:bevelT w="13500" h="13500" prst="angle"/>
            <a:bevelB w="13500" h="13500" prst="angle"/>
            <a:extrusionClr>
              <a:schemeClr val="hlink"/>
            </a:extrusionClr>
          </a:sp3d>
        </p:spPr>
        <p:txBody>
          <a:bodyPr wrap="none" anchor="ctr">
            <a:flatTx/>
          </a:bodyPr>
          <a:lstStyle/>
          <a:p>
            <a:endParaRPr lang="en-US"/>
          </a:p>
        </p:txBody>
      </p:sp>
      <p:sp>
        <p:nvSpPr>
          <p:cNvPr id="55317" name="Text Box 21"/>
          <p:cNvSpPr txBox="1">
            <a:spLocks noChangeArrowheads="1"/>
          </p:cNvSpPr>
          <p:nvPr/>
        </p:nvSpPr>
        <p:spPr bwMode="black">
          <a:xfrm>
            <a:off x="3328988" y="3810000"/>
            <a:ext cx="1749425" cy="641350"/>
          </a:xfrm>
          <a:prstGeom prst="rect">
            <a:avLst/>
          </a:prstGeom>
          <a:noFill/>
          <a:ln w="9525" algn="ctr">
            <a:noFill/>
            <a:miter lim="800000"/>
            <a:headEnd/>
            <a:tailEnd/>
          </a:ln>
          <a:effectLst/>
        </p:spPr>
        <p:txBody>
          <a:bodyPr>
            <a:spAutoFit/>
          </a:bodyPr>
          <a:lstStyle/>
          <a:p>
            <a:pPr algn="ctr">
              <a:spcBef>
                <a:spcPct val="50000"/>
              </a:spcBef>
            </a:pPr>
            <a:r>
              <a:rPr lang="en-US" b="0">
                <a:solidFill>
                  <a:srgbClr val="FFFFFF"/>
                </a:solidFill>
                <a:cs typeface="Arial" charset="0"/>
              </a:rPr>
              <a:t>Description of the contents</a:t>
            </a:r>
          </a:p>
        </p:txBody>
      </p:sp>
      <p:sp>
        <p:nvSpPr>
          <p:cNvPr id="55318" name="Rectangle 22"/>
          <p:cNvSpPr>
            <a:spLocks noChangeArrowheads="1"/>
          </p:cNvSpPr>
          <p:nvPr/>
        </p:nvSpPr>
        <p:spPr bwMode="black">
          <a:xfrm>
            <a:off x="5767388" y="3352800"/>
            <a:ext cx="2241550" cy="1155700"/>
          </a:xfrm>
          <a:prstGeom prst="rect">
            <a:avLst/>
          </a:prstGeom>
          <a:noFill/>
          <a:ln w="9525" algn="ctr">
            <a:noFill/>
            <a:miter lim="800000"/>
            <a:headEnd/>
            <a:tailEnd/>
          </a:ln>
          <a:effectLst/>
        </p:spPr>
        <p:txBody>
          <a:bodyPr>
            <a:spAutoFit/>
          </a:bodyPr>
          <a:lstStyle/>
          <a:p>
            <a:pPr algn="l"/>
            <a:r>
              <a:rPr lang="en-US" sz="1400">
                <a:solidFill>
                  <a:srgbClr val="FFFFFF"/>
                </a:solidFill>
                <a:cs typeface="Arial" charset="0"/>
              </a:rPr>
              <a:t>ThemeGallery  is a Design Digital Content &amp; Contents mall developed by Guild Design Inc.</a:t>
            </a:r>
          </a:p>
        </p:txBody>
      </p:sp>
      <p:sp>
        <p:nvSpPr>
          <p:cNvPr id="55319" name="Rectangle 23"/>
          <p:cNvSpPr>
            <a:spLocks noChangeArrowheads="1"/>
          </p:cNvSpPr>
          <p:nvPr/>
        </p:nvSpPr>
        <p:spPr bwMode="black">
          <a:xfrm>
            <a:off x="685800" y="1828800"/>
            <a:ext cx="7772400" cy="695325"/>
          </a:xfrm>
          <a:prstGeom prst="rect">
            <a:avLst/>
          </a:prstGeom>
          <a:noFill/>
          <a:ln w="9525" algn="ctr">
            <a:noFill/>
            <a:miter lim="800000"/>
            <a:headEnd/>
            <a:tailEnd/>
          </a:ln>
          <a:effectLst/>
        </p:spPr>
        <p:txBody>
          <a:bodyPr>
            <a:spAutoFit/>
          </a:bodyPr>
          <a:lstStyle/>
          <a:p>
            <a:pPr algn="l" eaLnBrk="0" hangingPunct="0">
              <a:lnSpc>
                <a:spcPct val="110000"/>
              </a:lnSpc>
            </a:pPr>
            <a:r>
              <a:rPr lang="en-US">
                <a:cs typeface="Arial" charset="0"/>
              </a:rPr>
              <a:t>ThemeGallery  is a Design Digital Content &amp; Contents mall developed by Guild Design Inc.</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hidden">
          <a:xfrm>
            <a:off x="0" y="1495425"/>
            <a:ext cx="9144000" cy="5362575"/>
          </a:xfrm>
          <a:prstGeom prst="rect">
            <a:avLst/>
          </a:prstGeom>
          <a:gradFill rotWithShape="1">
            <a:gsLst>
              <a:gs pos="0">
                <a:srgbClr val="000000">
                  <a:gamma/>
                  <a:tint val="0"/>
                  <a:invGamma/>
                  <a:alpha val="0"/>
                </a:srgbClr>
              </a:gs>
              <a:gs pos="100000">
                <a:srgbClr val="000000">
                  <a:alpha val="25000"/>
                </a:srgbClr>
              </a:gs>
            </a:gsLst>
            <a:lin ang="5400000" scaled="1"/>
          </a:gradFill>
          <a:ln w="9525">
            <a:noFill/>
            <a:miter lim="800000"/>
            <a:headEnd/>
            <a:tailEnd/>
          </a:ln>
          <a:effectLst/>
        </p:spPr>
        <p:txBody>
          <a:bodyPr wrap="none" anchor="ctr"/>
          <a:lstStyle/>
          <a:p>
            <a:endParaRPr lang="en-US"/>
          </a:p>
        </p:txBody>
      </p:sp>
      <p:sp>
        <p:nvSpPr>
          <p:cNvPr id="56323" name="Rectangle 3"/>
          <p:cNvSpPr>
            <a:spLocks noGrp="1" noChangeArrowheads="1"/>
          </p:cNvSpPr>
          <p:nvPr>
            <p:ph type="title"/>
          </p:nvPr>
        </p:nvSpPr>
        <p:spPr/>
        <p:txBody>
          <a:bodyPr/>
          <a:lstStyle/>
          <a:p>
            <a:r>
              <a:rPr lang="en-US"/>
              <a:t>Click to edit title style</a:t>
            </a:r>
          </a:p>
        </p:txBody>
      </p:sp>
      <p:sp>
        <p:nvSpPr>
          <p:cNvPr id="56324" name="AutoShape 4"/>
          <p:cNvSpPr>
            <a:spLocks noChangeArrowheads="1"/>
          </p:cNvSpPr>
          <p:nvPr/>
        </p:nvSpPr>
        <p:spPr bwMode="black">
          <a:xfrm>
            <a:off x="914400" y="5286375"/>
            <a:ext cx="3352800" cy="1190625"/>
          </a:xfrm>
          <a:prstGeom prst="roundRect">
            <a:avLst>
              <a:gd name="adj" fmla="val 9481"/>
            </a:avLst>
          </a:prstGeom>
          <a:noFill/>
          <a:ln w="19050">
            <a:solidFill>
              <a:srgbClr val="FFFFFF"/>
            </a:solidFill>
            <a:round/>
            <a:headEnd/>
            <a:tailEnd/>
          </a:ln>
          <a:effectLst/>
        </p:spPr>
        <p:txBody>
          <a:bodyPr wrap="none" anchor="ctr"/>
          <a:lstStyle/>
          <a:p>
            <a:endParaRPr lang="en-US"/>
          </a:p>
        </p:txBody>
      </p:sp>
      <p:grpSp>
        <p:nvGrpSpPr>
          <p:cNvPr id="56325" name="Group 5"/>
          <p:cNvGrpSpPr>
            <a:grpSpLocks/>
          </p:cNvGrpSpPr>
          <p:nvPr/>
        </p:nvGrpSpPr>
        <p:grpSpPr bwMode="auto">
          <a:xfrm>
            <a:off x="1143000" y="5086350"/>
            <a:ext cx="2886075" cy="444500"/>
            <a:chOff x="624" y="672"/>
            <a:chExt cx="1773" cy="240"/>
          </a:xfrm>
        </p:grpSpPr>
        <p:sp>
          <p:nvSpPr>
            <p:cNvPr id="56326" name="AutoShape 6"/>
            <p:cNvSpPr>
              <a:spLocks noChangeArrowheads="1"/>
            </p:cNvSpPr>
            <p:nvPr/>
          </p:nvSpPr>
          <p:spPr bwMode="gray">
            <a:xfrm>
              <a:off x="624" y="672"/>
              <a:ext cx="1773" cy="240"/>
            </a:xfrm>
            <a:prstGeom prst="roundRect">
              <a:avLst>
                <a:gd name="adj" fmla="val 27917"/>
              </a:avLst>
            </a:prstGeom>
            <a:solidFill>
              <a:srgbClr val="7BB11B"/>
            </a:solidFill>
            <a:ln w="9525">
              <a:noFill/>
              <a:round/>
              <a:headEnd/>
              <a:tailEnd/>
            </a:ln>
            <a:effectLst>
              <a:outerShdw dist="25400" dir="5400000" algn="ctr" rotWithShape="0">
                <a:srgbClr val="1C1C1C">
                  <a:alpha val="50000"/>
                </a:srgbClr>
              </a:outerShdw>
            </a:effectLst>
          </p:spPr>
          <p:txBody>
            <a:bodyPr wrap="none" anchor="ctr"/>
            <a:lstStyle/>
            <a:p>
              <a:endParaRPr lang="en-US"/>
            </a:p>
          </p:txBody>
        </p:sp>
        <p:sp>
          <p:nvSpPr>
            <p:cNvPr id="56327" name="AutoShape 7"/>
            <p:cNvSpPr>
              <a:spLocks noChangeArrowheads="1"/>
            </p:cNvSpPr>
            <p:nvPr/>
          </p:nvSpPr>
          <p:spPr bwMode="gray">
            <a:xfrm>
              <a:off x="636" y="674"/>
              <a:ext cx="1748" cy="108"/>
            </a:xfrm>
            <a:prstGeom prst="roundRect">
              <a:avLst>
                <a:gd name="adj" fmla="val 50000"/>
              </a:avLst>
            </a:prstGeom>
            <a:gradFill rotWithShape="1">
              <a:gsLst>
                <a:gs pos="0">
                  <a:srgbClr val="7BB11B">
                    <a:gamma/>
                    <a:tint val="0"/>
                    <a:invGamma/>
                    <a:alpha val="30000"/>
                  </a:srgbClr>
                </a:gs>
                <a:gs pos="100000">
                  <a:srgbClr val="7BB11B">
                    <a:alpha val="30000"/>
                  </a:srgbClr>
                </a:gs>
              </a:gsLst>
              <a:lin ang="5400000" scaled="1"/>
            </a:gradFill>
            <a:ln w="9525">
              <a:noFill/>
              <a:round/>
              <a:headEnd/>
              <a:tailEnd/>
            </a:ln>
            <a:effectLst/>
          </p:spPr>
          <p:txBody>
            <a:bodyPr wrap="none" anchor="ctr"/>
            <a:lstStyle/>
            <a:p>
              <a:endParaRPr lang="en-US"/>
            </a:p>
          </p:txBody>
        </p:sp>
      </p:grpSp>
      <p:sp>
        <p:nvSpPr>
          <p:cNvPr id="56328" name="AutoShape 8"/>
          <p:cNvSpPr>
            <a:spLocks noChangeArrowheads="1"/>
          </p:cNvSpPr>
          <p:nvPr/>
        </p:nvSpPr>
        <p:spPr bwMode="black">
          <a:xfrm>
            <a:off x="4572000" y="5286375"/>
            <a:ext cx="3352800" cy="1190625"/>
          </a:xfrm>
          <a:prstGeom prst="roundRect">
            <a:avLst>
              <a:gd name="adj" fmla="val 9481"/>
            </a:avLst>
          </a:prstGeom>
          <a:noFill/>
          <a:ln w="19050">
            <a:solidFill>
              <a:srgbClr val="FFFFFF"/>
            </a:solidFill>
            <a:round/>
            <a:headEnd/>
            <a:tailEnd/>
          </a:ln>
          <a:effectLst/>
        </p:spPr>
        <p:txBody>
          <a:bodyPr wrap="none" anchor="ctr"/>
          <a:lstStyle/>
          <a:p>
            <a:endParaRPr lang="en-US"/>
          </a:p>
        </p:txBody>
      </p:sp>
      <p:grpSp>
        <p:nvGrpSpPr>
          <p:cNvPr id="56329" name="Group 9"/>
          <p:cNvGrpSpPr>
            <a:grpSpLocks/>
          </p:cNvGrpSpPr>
          <p:nvPr/>
        </p:nvGrpSpPr>
        <p:grpSpPr bwMode="auto">
          <a:xfrm>
            <a:off x="4800600" y="5086350"/>
            <a:ext cx="2886075" cy="444500"/>
            <a:chOff x="624" y="672"/>
            <a:chExt cx="1773" cy="240"/>
          </a:xfrm>
        </p:grpSpPr>
        <p:sp>
          <p:nvSpPr>
            <p:cNvPr id="56330" name="AutoShape 10"/>
            <p:cNvSpPr>
              <a:spLocks noChangeArrowheads="1"/>
            </p:cNvSpPr>
            <p:nvPr/>
          </p:nvSpPr>
          <p:spPr bwMode="gray">
            <a:xfrm>
              <a:off x="624" y="672"/>
              <a:ext cx="1773" cy="240"/>
            </a:xfrm>
            <a:prstGeom prst="roundRect">
              <a:avLst>
                <a:gd name="adj" fmla="val 27917"/>
              </a:avLst>
            </a:prstGeom>
            <a:solidFill>
              <a:srgbClr val="FF7C80"/>
            </a:solidFill>
            <a:ln w="9525">
              <a:noFill/>
              <a:round/>
              <a:headEnd/>
              <a:tailEnd/>
            </a:ln>
            <a:effectLst>
              <a:outerShdw dist="25400" dir="5400000" algn="ctr" rotWithShape="0">
                <a:srgbClr val="1C1C1C">
                  <a:alpha val="50000"/>
                </a:srgbClr>
              </a:outerShdw>
            </a:effectLst>
          </p:spPr>
          <p:txBody>
            <a:bodyPr wrap="none" anchor="ctr"/>
            <a:lstStyle/>
            <a:p>
              <a:endParaRPr lang="en-US"/>
            </a:p>
          </p:txBody>
        </p:sp>
        <p:sp>
          <p:nvSpPr>
            <p:cNvPr id="56331" name="AutoShape 11"/>
            <p:cNvSpPr>
              <a:spLocks noChangeArrowheads="1"/>
            </p:cNvSpPr>
            <p:nvPr/>
          </p:nvSpPr>
          <p:spPr bwMode="gray">
            <a:xfrm>
              <a:off x="636" y="674"/>
              <a:ext cx="1748" cy="108"/>
            </a:xfrm>
            <a:prstGeom prst="roundRect">
              <a:avLst>
                <a:gd name="adj" fmla="val 50000"/>
              </a:avLst>
            </a:prstGeom>
            <a:gradFill rotWithShape="1">
              <a:gsLst>
                <a:gs pos="0">
                  <a:srgbClr val="FF7C80">
                    <a:gamma/>
                    <a:tint val="0"/>
                    <a:invGamma/>
                    <a:alpha val="30000"/>
                  </a:srgbClr>
                </a:gs>
                <a:gs pos="100000">
                  <a:srgbClr val="FF7C80">
                    <a:alpha val="30000"/>
                  </a:srgbClr>
                </a:gs>
              </a:gsLst>
              <a:lin ang="5400000" scaled="1"/>
            </a:gradFill>
            <a:ln w="9525">
              <a:noFill/>
              <a:round/>
              <a:headEnd/>
              <a:tailEnd/>
            </a:ln>
            <a:effectLst/>
          </p:spPr>
          <p:txBody>
            <a:bodyPr wrap="none" anchor="ctr"/>
            <a:lstStyle/>
            <a:p>
              <a:endParaRPr lang="en-US"/>
            </a:p>
          </p:txBody>
        </p:sp>
      </p:grpSp>
      <p:grpSp>
        <p:nvGrpSpPr>
          <p:cNvPr id="56332" name="Group 12"/>
          <p:cNvGrpSpPr>
            <a:grpSpLocks/>
          </p:cNvGrpSpPr>
          <p:nvPr/>
        </p:nvGrpSpPr>
        <p:grpSpPr bwMode="auto">
          <a:xfrm>
            <a:off x="633413" y="4476750"/>
            <a:ext cx="7824787" cy="552450"/>
            <a:chOff x="399" y="2820"/>
            <a:chExt cx="4929" cy="348"/>
          </a:xfrm>
        </p:grpSpPr>
        <p:sp>
          <p:nvSpPr>
            <p:cNvPr id="56333" name="AutoShape 13"/>
            <p:cNvSpPr>
              <a:spLocks noChangeArrowheads="1"/>
            </p:cNvSpPr>
            <p:nvPr/>
          </p:nvSpPr>
          <p:spPr bwMode="gray">
            <a:xfrm>
              <a:off x="399" y="2905"/>
              <a:ext cx="218" cy="175"/>
            </a:xfrm>
            <a:prstGeom prst="roundRect">
              <a:avLst>
                <a:gd name="adj" fmla="val 29069"/>
              </a:avLst>
            </a:prstGeom>
            <a:solidFill>
              <a:srgbClr val="EAEAEA"/>
            </a:solidFill>
            <a:ln w="9525">
              <a:noFill/>
              <a:round/>
              <a:headEnd/>
              <a:tailEnd/>
            </a:ln>
            <a:effectLst>
              <a:outerShdw dist="35921" dir="2700000" algn="ctr" rotWithShape="0">
                <a:schemeClr val="bg2"/>
              </a:outerShdw>
            </a:effectLst>
          </p:spPr>
          <p:txBody>
            <a:bodyPr wrap="none" anchor="ctr"/>
            <a:lstStyle/>
            <a:p>
              <a:endParaRPr lang="en-US"/>
            </a:p>
          </p:txBody>
        </p:sp>
        <p:sp>
          <p:nvSpPr>
            <p:cNvPr id="56334" name="AutoShape 14"/>
            <p:cNvSpPr>
              <a:spLocks noChangeArrowheads="1"/>
            </p:cNvSpPr>
            <p:nvPr/>
          </p:nvSpPr>
          <p:spPr bwMode="gray">
            <a:xfrm>
              <a:off x="480" y="2820"/>
              <a:ext cx="4848" cy="348"/>
            </a:xfrm>
            <a:prstGeom prst="rightArrow">
              <a:avLst>
                <a:gd name="adj1" fmla="val 50000"/>
                <a:gd name="adj2" fmla="val 63206"/>
              </a:avLst>
            </a:prstGeom>
            <a:solidFill>
              <a:srgbClr val="EAEAEA"/>
            </a:solidFill>
            <a:ln w="9525">
              <a:noFill/>
              <a:miter lim="800000"/>
              <a:headEnd/>
              <a:tailEnd/>
            </a:ln>
            <a:effectLst>
              <a:outerShdw dist="35921" dir="2700000" algn="ctr" rotWithShape="0">
                <a:schemeClr val="bg2"/>
              </a:outerShdw>
            </a:effectLst>
          </p:spPr>
          <p:txBody>
            <a:bodyPr wrap="none" anchor="ctr"/>
            <a:lstStyle/>
            <a:p>
              <a:endParaRPr lang="en-US"/>
            </a:p>
          </p:txBody>
        </p:sp>
      </p:grpSp>
      <p:sp>
        <p:nvSpPr>
          <p:cNvPr id="56335" name="Text Box 15"/>
          <p:cNvSpPr txBox="1">
            <a:spLocks noChangeArrowheads="1"/>
          </p:cNvSpPr>
          <p:nvPr/>
        </p:nvSpPr>
        <p:spPr bwMode="gray">
          <a:xfrm>
            <a:off x="1600200" y="4572000"/>
            <a:ext cx="669925" cy="336550"/>
          </a:xfrm>
          <a:prstGeom prst="rect">
            <a:avLst/>
          </a:prstGeom>
          <a:noFill/>
          <a:ln w="9525">
            <a:noFill/>
            <a:miter lim="800000"/>
            <a:headEnd/>
            <a:tailEnd/>
          </a:ln>
          <a:effectLst/>
        </p:spPr>
        <p:txBody>
          <a:bodyPr>
            <a:spAutoFit/>
          </a:bodyPr>
          <a:lstStyle/>
          <a:p>
            <a:pPr algn="ctr">
              <a:spcBef>
                <a:spcPct val="50000"/>
              </a:spcBef>
            </a:pPr>
            <a:r>
              <a:rPr lang="en-US" sz="1600">
                <a:solidFill>
                  <a:srgbClr val="333333"/>
                </a:solidFill>
              </a:rPr>
              <a:t>2000</a:t>
            </a:r>
          </a:p>
        </p:txBody>
      </p:sp>
      <p:sp>
        <p:nvSpPr>
          <p:cNvPr id="56336" name="Text Box 16"/>
          <p:cNvSpPr txBox="1">
            <a:spLocks noChangeArrowheads="1"/>
          </p:cNvSpPr>
          <p:nvPr/>
        </p:nvSpPr>
        <p:spPr bwMode="gray">
          <a:xfrm>
            <a:off x="4144963" y="4572000"/>
            <a:ext cx="669925" cy="336550"/>
          </a:xfrm>
          <a:prstGeom prst="rect">
            <a:avLst/>
          </a:prstGeom>
          <a:noFill/>
          <a:ln w="9525">
            <a:noFill/>
            <a:miter lim="800000"/>
            <a:headEnd/>
            <a:tailEnd/>
          </a:ln>
          <a:effectLst/>
        </p:spPr>
        <p:txBody>
          <a:bodyPr>
            <a:spAutoFit/>
          </a:bodyPr>
          <a:lstStyle/>
          <a:p>
            <a:pPr algn="ctr">
              <a:spcBef>
                <a:spcPct val="50000"/>
              </a:spcBef>
            </a:pPr>
            <a:r>
              <a:rPr lang="en-US" sz="1600">
                <a:solidFill>
                  <a:srgbClr val="333333"/>
                </a:solidFill>
              </a:rPr>
              <a:t>2004</a:t>
            </a:r>
          </a:p>
        </p:txBody>
      </p:sp>
      <p:sp>
        <p:nvSpPr>
          <p:cNvPr id="56337" name="Text Box 17"/>
          <p:cNvSpPr txBox="1">
            <a:spLocks noChangeArrowheads="1"/>
          </p:cNvSpPr>
          <p:nvPr/>
        </p:nvSpPr>
        <p:spPr bwMode="gray">
          <a:xfrm>
            <a:off x="6510338" y="4572000"/>
            <a:ext cx="669925" cy="336550"/>
          </a:xfrm>
          <a:prstGeom prst="rect">
            <a:avLst/>
          </a:prstGeom>
          <a:noFill/>
          <a:ln w="9525">
            <a:noFill/>
            <a:miter lim="800000"/>
            <a:headEnd/>
            <a:tailEnd/>
          </a:ln>
          <a:effectLst/>
        </p:spPr>
        <p:txBody>
          <a:bodyPr>
            <a:spAutoFit/>
          </a:bodyPr>
          <a:lstStyle/>
          <a:p>
            <a:pPr algn="ctr">
              <a:spcBef>
                <a:spcPct val="50000"/>
              </a:spcBef>
            </a:pPr>
            <a:r>
              <a:rPr lang="en-US" sz="1600">
                <a:solidFill>
                  <a:srgbClr val="333333"/>
                </a:solidFill>
              </a:rPr>
              <a:t>2008</a:t>
            </a:r>
          </a:p>
        </p:txBody>
      </p:sp>
      <p:sp>
        <p:nvSpPr>
          <p:cNvPr id="56338" name="Line 18"/>
          <p:cNvSpPr>
            <a:spLocks noChangeShapeType="1"/>
          </p:cNvSpPr>
          <p:nvPr/>
        </p:nvSpPr>
        <p:spPr bwMode="black">
          <a:xfrm flipV="1">
            <a:off x="914400" y="2667000"/>
            <a:ext cx="0" cy="1905000"/>
          </a:xfrm>
          <a:prstGeom prst="line">
            <a:avLst/>
          </a:prstGeom>
          <a:noFill/>
          <a:ln w="9525" cap="rnd">
            <a:solidFill>
              <a:schemeClr val="tx1"/>
            </a:solidFill>
            <a:prstDash val="sysDot"/>
            <a:round/>
            <a:headEnd/>
            <a:tailEnd/>
          </a:ln>
          <a:effectLst/>
        </p:spPr>
        <p:txBody>
          <a:bodyPr/>
          <a:lstStyle/>
          <a:p>
            <a:endParaRPr lang="en-US"/>
          </a:p>
        </p:txBody>
      </p:sp>
      <p:sp>
        <p:nvSpPr>
          <p:cNvPr id="56339" name="Line 19"/>
          <p:cNvSpPr>
            <a:spLocks noChangeShapeType="1"/>
          </p:cNvSpPr>
          <p:nvPr/>
        </p:nvSpPr>
        <p:spPr bwMode="black">
          <a:xfrm flipV="1">
            <a:off x="3270250" y="2330450"/>
            <a:ext cx="0" cy="2241550"/>
          </a:xfrm>
          <a:prstGeom prst="line">
            <a:avLst/>
          </a:prstGeom>
          <a:noFill/>
          <a:ln w="9525" cap="rnd">
            <a:solidFill>
              <a:schemeClr val="tx1"/>
            </a:solidFill>
            <a:prstDash val="sysDot"/>
            <a:round/>
            <a:headEnd/>
            <a:tailEnd/>
          </a:ln>
          <a:effectLst/>
        </p:spPr>
        <p:txBody>
          <a:bodyPr/>
          <a:lstStyle/>
          <a:p>
            <a:endParaRPr lang="en-US"/>
          </a:p>
        </p:txBody>
      </p:sp>
      <p:sp>
        <p:nvSpPr>
          <p:cNvPr id="56340" name="Line 20"/>
          <p:cNvSpPr>
            <a:spLocks noChangeShapeType="1"/>
          </p:cNvSpPr>
          <p:nvPr/>
        </p:nvSpPr>
        <p:spPr bwMode="black">
          <a:xfrm flipV="1">
            <a:off x="5610225" y="1873250"/>
            <a:ext cx="0" cy="2698750"/>
          </a:xfrm>
          <a:prstGeom prst="line">
            <a:avLst/>
          </a:prstGeom>
          <a:noFill/>
          <a:ln w="9525" cap="rnd">
            <a:solidFill>
              <a:schemeClr val="tx1"/>
            </a:solidFill>
            <a:prstDash val="sysDot"/>
            <a:round/>
            <a:headEnd/>
            <a:tailEnd/>
          </a:ln>
          <a:effectLst/>
        </p:spPr>
        <p:txBody>
          <a:bodyPr/>
          <a:lstStyle/>
          <a:p>
            <a:endParaRPr lang="en-US"/>
          </a:p>
        </p:txBody>
      </p:sp>
      <p:sp>
        <p:nvSpPr>
          <p:cNvPr id="56341" name="Line 21"/>
          <p:cNvSpPr>
            <a:spLocks noChangeShapeType="1"/>
          </p:cNvSpPr>
          <p:nvPr/>
        </p:nvSpPr>
        <p:spPr bwMode="black">
          <a:xfrm flipV="1">
            <a:off x="7974013" y="1492250"/>
            <a:ext cx="0" cy="3079750"/>
          </a:xfrm>
          <a:prstGeom prst="line">
            <a:avLst/>
          </a:prstGeom>
          <a:noFill/>
          <a:ln w="9525" cap="rnd">
            <a:solidFill>
              <a:schemeClr val="tx1"/>
            </a:solidFill>
            <a:prstDash val="sysDot"/>
            <a:round/>
            <a:headEnd/>
            <a:tailEnd/>
          </a:ln>
          <a:effectLst/>
        </p:spPr>
        <p:txBody>
          <a:bodyPr/>
          <a:lstStyle/>
          <a:p>
            <a:endParaRPr lang="en-US"/>
          </a:p>
        </p:txBody>
      </p:sp>
      <p:sp>
        <p:nvSpPr>
          <p:cNvPr id="56342" name="AutoShape 22"/>
          <p:cNvSpPr>
            <a:spLocks noChangeArrowheads="1"/>
          </p:cNvSpPr>
          <p:nvPr/>
        </p:nvSpPr>
        <p:spPr bwMode="ltGray">
          <a:xfrm>
            <a:off x="914400" y="4114800"/>
            <a:ext cx="2347913" cy="457200"/>
          </a:xfrm>
          <a:prstGeom prst="bevel">
            <a:avLst>
              <a:gd name="adj" fmla="val 5903"/>
            </a:avLst>
          </a:prstGeom>
          <a:gradFill rotWithShape="1">
            <a:gsLst>
              <a:gs pos="0">
                <a:schemeClr val="accent1"/>
              </a:gs>
              <a:gs pos="100000">
                <a:schemeClr val="accent1">
                  <a:gamma/>
                  <a:tint val="57255"/>
                  <a:invGamma/>
                </a:schemeClr>
              </a:gs>
            </a:gsLst>
            <a:lin ang="18900000" scaled="1"/>
          </a:gradFill>
          <a:ln w="9525">
            <a:noFill/>
            <a:miter lim="800000"/>
            <a:headEnd/>
            <a:tailEnd/>
          </a:ln>
          <a:effectLst/>
        </p:spPr>
        <p:txBody>
          <a:bodyPr wrap="none" anchor="ctr"/>
          <a:lstStyle/>
          <a:p>
            <a:endParaRPr lang="en-US"/>
          </a:p>
        </p:txBody>
      </p:sp>
      <p:sp>
        <p:nvSpPr>
          <p:cNvPr id="56343" name="AutoShape 23"/>
          <p:cNvSpPr>
            <a:spLocks noChangeArrowheads="1"/>
          </p:cNvSpPr>
          <p:nvPr/>
        </p:nvSpPr>
        <p:spPr bwMode="ltGray">
          <a:xfrm>
            <a:off x="3271838" y="3581400"/>
            <a:ext cx="2347912" cy="990600"/>
          </a:xfrm>
          <a:prstGeom prst="bevel">
            <a:avLst>
              <a:gd name="adj" fmla="val 3046"/>
            </a:avLst>
          </a:prstGeom>
          <a:gradFill rotWithShape="1">
            <a:gsLst>
              <a:gs pos="0">
                <a:schemeClr val="accent2"/>
              </a:gs>
              <a:gs pos="100000">
                <a:schemeClr val="accent2">
                  <a:gamma/>
                  <a:tint val="54118"/>
                  <a:invGamma/>
                </a:schemeClr>
              </a:gs>
            </a:gsLst>
            <a:lin ang="18900000" scaled="1"/>
          </a:gradFill>
          <a:ln w="9525">
            <a:noFill/>
            <a:miter lim="800000"/>
            <a:headEnd/>
            <a:tailEnd/>
          </a:ln>
          <a:effectLst/>
        </p:spPr>
        <p:txBody>
          <a:bodyPr wrap="none" anchor="ctr"/>
          <a:lstStyle/>
          <a:p>
            <a:endParaRPr lang="en-US"/>
          </a:p>
        </p:txBody>
      </p:sp>
      <p:sp>
        <p:nvSpPr>
          <p:cNvPr id="56344" name="AutoShape 24"/>
          <p:cNvSpPr>
            <a:spLocks noChangeArrowheads="1"/>
          </p:cNvSpPr>
          <p:nvPr/>
        </p:nvSpPr>
        <p:spPr bwMode="gray">
          <a:xfrm>
            <a:off x="5619750" y="2971800"/>
            <a:ext cx="2347913" cy="1600200"/>
          </a:xfrm>
          <a:prstGeom prst="bevel">
            <a:avLst>
              <a:gd name="adj" fmla="val 2481"/>
            </a:avLst>
          </a:prstGeom>
          <a:gradFill rotWithShape="1">
            <a:gsLst>
              <a:gs pos="0">
                <a:schemeClr val="folHlink"/>
              </a:gs>
              <a:gs pos="100000">
                <a:schemeClr val="folHlink">
                  <a:gamma/>
                  <a:tint val="63529"/>
                  <a:invGamma/>
                </a:schemeClr>
              </a:gs>
            </a:gsLst>
            <a:lin ang="18900000" scaled="1"/>
          </a:gradFill>
          <a:ln w="9525">
            <a:noFill/>
            <a:miter lim="800000"/>
            <a:headEnd/>
            <a:tailEnd/>
          </a:ln>
          <a:effectLst/>
        </p:spPr>
        <p:txBody>
          <a:bodyPr wrap="none" anchor="ctr"/>
          <a:lstStyle/>
          <a:p>
            <a:endParaRPr lang="en-US"/>
          </a:p>
        </p:txBody>
      </p:sp>
      <p:sp>
        <p:nvSpPr>
          <p:cNvPr id="56345" name="Rectangle 25"/>
          <p:cNvSpPr>
            <a:spLocks noChangeArrowheads="1"/>
          </p:cNvSpPr>
          <p:nvPr/>
        </p:nvSpPr>
        <p:spPr bwMode="black">
          <a:xfrm>
            <a:off x="914400" y="2943225"/>
            <a:ext cx="2286000" cy="942975"/>
          </a:xfrm>
          <a:prstGeom prst="rect">
            <a:avLst/>
          </a:prstGeom>
          <a:noFill/>
          <a:ln w="9525">
            <a:noFill/>
            <a:miter lim="800000"/>
            <a:headEnd/>
            <a:tailEnd/>
          </a:ln>
          <a:effectLst/>
        </p:spPr>
        <p:txBody>
          <a:bodyPr>
            <a:spAutoFit/>
          </a:bodyPr>
          <a:lstStyle/>
          <a:p>
            <a:pPr algn="ctr"/>
            <a:r>
              <a:rPr lang="en-US" sz="1400" b="0"/>
              <a:t>“ThemeGallery is a Design Digital Content &amp; Contents mall developed by Guild Design Inc.”</a:t>
            </a:r>
          </a:p>
        </p:txBody>
      </p:sp>
      <p:sp>
        <p:nvSpPr>
          <p:cNvPr id="56346" name="Rectangle 26"/>
          <p:cNvSpPr>
            <a:spLocks noChangeArrowheads="1"/>
          </p:cNvSpPr>
          <p:nvPr/>
        </p:nvSpPr>
        <p:spPr bwMode="black">
          <a:xfrm>
            <a:off x="3298825" y="2438400"/>
            <a:ext cx="2286000" cy="942975"/>
          </a:xfrm>
          <a:prstGeom prst="rect">
            <a:avLst/>
          </a:prstGeom>
          <a:noFill/>
          <a:ln w="9525">
            <a:noFill/>
            <a:miter lim="800000"/>
            <a:headEnd/>
            <a:tailEnd/>
          </a:ln>
          <a:effectLst/>
        </p:spPr>
        <p:txBody>
          <a:bodyPr>
            <a:spAutoFit/>
          </a:bodyPr>
          <a:lstStyle/>
          <a:p>
            <a:pPr algn="ctr"/>
            <a:r>
              <a:rPr lang="en-US" sz="1400" b="0"/>
              <a:t>“ThemeGallery is a Design Digital Content &amp; Contents mall developed by Guild Design Inc.”</a:t>
            </a:r>
          </a:p>
        </p:txBody>
      </p:sp>
      <p:sp>
        <p:nvSpPr>
          <p:cNvPr id="56347" name="Rectangle 27"/>
          <p:cNvSpPr>
            <a:spLocks noChangeArrowheads="1"/>
          </p:cNvSpPr>
          <p:nvPr/>
        </p:nvSpPr>
        <p:spPr bwMode="black">
          <a:xfrm>
            <a:off x="5646738" y="1828800"/>
            <a:ext cx="2286000" cy="942975"/>
          </a:xfrm>
          <a:prstGeom prst="rect">
            <a:avLst/>
          </a:prstGeom>
          <a:noFill/>
          <a:ln w="9525">
            <a:noFill/>
            <a:miter lim="800000"/>
            <a:headEnd/>
            <a:tailEnd/>
          </a:ln>
          <a:effectLst/>
        </p:spPr>
        <p:txBody>
          <a:bodyPr>
            <a:spAutoFit/>
          </a:bodyPr>
          <a:lstStyle/>
          <a:p>
            <a:pPr algn="ctr"/>
            <a:r>
              <a:rPr lang="en-US" sz="1400" b="0"/>
              <a:t>“ThemeGallery is a Design Digital Content &amp; Contents mall developed by Guild Design Inc.”</a:t>
            </a:r>
          </a:p>
        </p:txBody>
      </p:sp>
      <p:sp>
        <p:nvSpPr>
          <p:cNvPr id="56348" name="Text Box 28"/>
          <p:cNvSpPr txBox="1">
            <a:spLocks noChangeArrowheads="1"/>
          </p:cNvSpPr>
          <p:nvPr/>
        </p:nvSpPr>
        <p:spPr bwMode="black">
          <a:xfrm>
            <a:off x="1143000" y="4117975"/>
            <a:ext cx="1828800" cy="396875"/>
          </a:xfrm>
          <a:prstGeom prst="rect">
            <a:avLst/>
          </a:prstGeom>
          <a:noFill/>
          <a:ln w="9525">
            <a:noFill/>
            <a:miter lim="800000"/>
            <a:headEnd/>
            <a:tailEnd/>
          </a:ln>
          <a:effectLst/>
        </p:spPr>
        <p:txBody>
          <a:bodyPr>
            <a:spAutoFit/>
          </a:bodyPr>
          <a:lstStyle/>
          <a:p>
            <a:pPr algn="ctr">
              <a:spcBef>
                <a:spcPct val="50000"/>
              </a:spcBef>
            </a:pPr>
            <a:r>
              <a:rPr lang="en-US" sz="2000">
                <a:solidFill>
                  <a:srgbClr val="FFFFFF"/>
                </a:solidFill>
                <a:effectLst>
                  <a:outerShdw blurRad="38100" dist="38100" dir="2700000" algn="tl">
                    <a:srgbClr val="000000"/>
                  </a:outerShdw>
                </a:effectLst>
              </a:rPr>
              <a:t>Text in here</a:t>
            </a:r>
          </a:p>
        </p:txBody>
      </p:sp>
      <p:sp>
        <p:nvSpPr>
          <p:cNvPr id="56349" name="Rectangle 29"/>
          <p:cNvSpPr>
            <a:spLocks noChangeArrowheads="1"/>
          </p:cNvSpPr>
          <p:nvPr/>
        </p:nvSpPr>
        <p:spPr bwMode="white">
          <a:xfrm>
            <a:off x="1165225" y="5132388"/>
            <a:ext cx="2816225" cy="336550"/>
          </a:xfrm>
          <a:prstGeom prst="rect">
            <a:avLst/>
          </a:prstGeom>
          <a:noFill/>
          <a:ln w="9525">
            <a:noFill/>
            <a:miter lim="800000"/>
            <a:headEnd/>
            <a:tailEnd/>
          </a:ln>
          <a:effectLst/>
        </p:spPr>
        <p:txBody>
          <a:bodyPr wrap="none">
            <a:spAutoFit/>
          </a:bodyPr>
          <a:lstStyle/>
          <a:p>
            <a:pPr algn="ctr"/>
            <a:r>
              <a:rPr lang="en-US" sz="1600">
                <a:solidFill>
                  <a:srgbClr val="FFFFFF"/>
                </a:solidFill>
              </a:rPr>
              <a:t>Description of the contents</a:t>
            </a:r>
          </a:p>
        </p:txBody>
      </p:sp>
      <p:sp>
        <p:nvSpPr>
          <p:cNvPr id="56350" name="Rectangle 30"/>
          <p:cNvSpPr>
            <a:spLocks noChangeArrowheads="1"/>
          </p:cNvSpPr>
          <p:nvPr/>
        </p:nvSpPr>
        <p:spPr bwMode="white">
          <a:xfrm>
            <a:off x="4822825" y="5132388"/>
            <a:ext cx="2816225" cy="336550"/>
          </a:xfrm>
          <a:prstGeom prst="rect">
            <a:avLst/>
          </a:prstGeom>
          <a:noFill/>
          <a:ln w="9525">
            <a:noFill/>
            <a:miter lim="800000"/>
            <a:headEnd/>
            <a:tailEnd/>
          </a:ln>
          <a:effectLst/>
        </p:spPr>
        <p:txBody>
          <a:bodyPr wrap="none">
            <a:spAutoFit/>
          </a:bodyPr>
          <a:lstStyle/>
          <a:p>
            <a:pPr algn="ctr"/>
            <a:r>
              <a:rPr lang="en-US" sz="1600">
                <a:solidFill>
                  <a:srgbClr val="FFFFFF"/>
                </a:solidFill>
              </a:rPr>
              <a:t>Description of the contents</a:t>
            </a:r>
          </a:p>
        </p:txBody>
      </p:sp>
      <p:sp>
        <p:nvSpPr>
          <p:cNvPr id="56351" name="Rectangle 31"/>
          <p:cNvSpPr>
            <a:spLocks noChangeArrowheads="1"/>
          </p:cNvSpPr>
          <p:nvPr/>
        </p:nvSpPr>
        <p:spPr bwMode="black">
          <a:xfrm>
            <a:off x="1020763" y="5608638"/>
            <a:ext cx="3124200" cy="730250"/>
          </a:xfrm>
          <a:prstGeom prst="rect">
            <a:avLst/>
          </a:prstGeom>
          <a:noFill/>
          <a:ln w="9525">
            <a:noFill/>
            <a:miter lim="800000"/>
            <a:headEnd/>
            <a:tailEnd/>
          </a:ln>
          <a:effectLst/>
        </p:spPr>
        <p:txBody>
          <a:bodyPr>
            <a:spAutoFit/>
          </a:bodyPr>
          <a:lstStyle/>
          <a:p>
            <a:pPr algn="ctr"/>
            <a:r>
              <a:rPr lang="en-US" sz="1400">
                <a:solidFill>
                  <a:srgbClr val="FFFFFF"/>
                </a:solidFill>
              </a:rPr>
              <a:t>ThemeGallery is a Design Digital Content &amp; Contents mall developed by Guild Design Inc.</a:t>
            </a:r>
          </a:p>
        </p:txBody>
      </p:sp>
      <p:sp>
        <p:nvSpPr>
          <p:cNvPr id="56352" name="Rectangle 32"/>
          <p:cNvSpPr>
            <a:spLocks noChangeArrowheads="1"/>
          </p:cNvSpPr>
          <p:nvPr/>
        </p:nvSpPr>
        <p:spPr bwMode="black">
          <a:xfrm>
            <a:off x="4668838" y="5608638"/>
            <a:ext cx="3124200" cy="730250"/>
          </a:xfrm>
          <a:prstGeom prst="rect">
            <a:avLst/>
          </a:prstGeom>
          <a:noFill/>
          <a:ln w="9525">
            <a:noFill/>
            <a:miter lim="800000"/>
            <a:headEnd/>
            <a:tailEnd/>
          </a:ln>
          <a:effectLst/>
        </p:spPr>
        <p:txBody>
          <a:bodyPr>
            <a:spAutoFit/>
          </a:bodyPr>
          <a:lstStyle/>
          <a:p>
            <a:pPr algn="ctr"/>
            <a:r>
              <a:rPr lang="en-US" sz="1400">
                <a:solidFill>
                  <a:srgbClr val="FFFFFF"/>
                </a:solidFill>
              </a:rPr>
              <a:t>ThemeGallery is a Design Digital Content &amp; Contents mall developed by Guild Design Inc.</a:t>
            </a:r>
          </a:p>
        </p:txBody>
      </p:sp>
      <p:sp>
        <p:nvSpPr>
          <p:cNvPr id="56353" name="Text Box 33"/>
          <p:cNvSpPr txBox="1">
            <a:spLocks noChangeArrowheads="1"/>
          </p:cNvSpPr>
          <p:nvPr/>
        </p:nvSpPr>
        <p:spPr bwMode="black">
          <a:xfrm>
            <a:off x="3505200" y="3886200"/>
            <a:ext cx="1828800" cy="396875"/>
          </a:xfrm>
          <a:prstGeom prst="rect">
            <a:avLst/>
          </a:prstGeom>
          <a:noFill/>
          <a:ln w="9525">
            <a:noFill/>
            <a:miter lim="800000"/>
            <a:headEnd/>
            <a:tailEnd/>
          </a:ln>
          <a:effectLst/>
        </p:spPr>
        <p:txBody>
          <a:bodyPr>
            <a:spAutoFit/>
          </a:bodyPr>
          <a:lstStyle/>
          <a:p>
            <a:pPr algn="ctr">
              <a:spcBef>
                <a:spcPct val="50000"/>
              </a:spcBef>
            </a:pPr>
            <a:r>
              <a:rPr lang="en-US" sz="2000">
                <a:solidFill>
                  <a:srgbClr val="FFFFFF"/>
                </a:solidFill>
                <a:effectLst>
                  <a:outerShdw blurRad="38100" dist="38100" dir="2700000" algn="tl">
                    <a:srgbClr val="000000"/>
                  </a:outerShdw>
                </a:effectLst>
              </a:rPr>
              <a:t>Text in here</a:t>
            </a:r>
          </a:p>
        </p:txBody>
      </p:sp>
      <p:sp>
        <p:nvSpPr>
          <p:cNvPr id="56354" name="Text Box 34"/>
          <p:cNvSpPr txBox="1">
            <a:spLocks noChangeArrowheads="1"/>
          </p:cNvSpPr>
          <p:nvPr/>
        </p:nvSpPr>
        <p:spPr bwMode="black">
          <a:xfrm>
            <a:off x="5834063" y="3617913"/>
            <a:ext cx="1828800" cy="396875"/>
          </a:xfrm>
          <a:prstGeom prst="rect">
            <a:avLst/>
          </a:prstGeom>
          <a:noFill/>
          <a:ln w="9525">
            <a:noFill/>
            <a:miter lim="800000"/>
            <a:headEnd/>
            <a:tailEnd/>
          </a:ln>
          <a:effectLst/>
        </p:spPr>
        <p:txBody>
          <a:bodyPr>
            <a:spAutoFit/>
          </a:bodyPr>
          <a:lstStyle/>
          <a:p>
            <a:pPr algn="ctr">
              <a:spcBef>
                <a:spcPct val="50000"/>
              </a:spcBef>
            </a:pPr>
            <a:r>
              <a:rPr lang="en-US" sz="2000">
                <a:solidFill>
                  <a:srgbClr val="FFFFFF"/>
                </a:solidFill>
                <a:effectLst>
                  <a:outerShdw blurRad="38100" dist="38100" dir="2700000" algn="tl">
                    <a:srgbClr val="000000"/>
                  </a:outerShdw>
                </a:effectLst>
              </a:rPr>
              <a:t>Text in here</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hidden">
          <a:xfrm>
            <a:off x="0" y="1495425"/>
            <a:ext cx="9144000" cy="5362575"/>
          </a:xfrm>
          <a:prstGeom prst="rect">
            <a:avLst/>
          </a:prstGeom>
          <a:gradFill rotWithShape="1">
            <a:gsLst>
              <a:gs pos="0">
                <a:srgbClr val="000000">
                  <a:gamma/>
                  <a:tint val="0"/>
                  <a:invGamma/>
                  <a:alpha val="0"/>
                </a:srgbClr>
              </a:gs>
              <a:gs pos="100000">
                <a:srgbClr val="000000">
                  <a:alpha val="25000"/>
                </a:srgbClr>
              </a:gs>
            </a:gsLst>
            <a:lin ang="5400000" scaled="1"/>
          </a:gradFill>
          <a:ln w="9525">
            <a:noFill/>
            <a:miter lim="800000"/>
            <a:headEnd/>
            <a:tailEnd/>
          </a:ln>
          <a:effectLst/>
        </p:spPr>
        <p:txBody>
          <a:bodyPr wrap="none" anchor="ctr"/>
          <a:lstStyle/>
          <a:p>
            <a:endParaRPr lang="en-US"/>
          </a:p>
        </p:txBody>
      </p:sp>
      <p:sp>
        <p:nvSpPr>
          <p:cNvPr id="57347" name="Rectangle 3"/>
          <p:cNvSpPr>
            <a:spLocks noGrp="1" noChangeArrowheads="1"/>
          </p:cNvSpPr>
          <p:nvPr>
            <p:ph type="title"/>
          </p:nvPr>
        </p:nvSpPr>
        <p:spPr/>
        <p:txBody>
          <a:bodyPr/>
          <a:lstStyle/>
          <a:p>
            <a:r>
              <a:rPr lang="en-US"/>
              <a:t>Click to edit title style</a:t>
            </a:r>
          </a:p>
        </p:txBody>
      </p:sp>
      <p:sp>
        <p:nvSpPr>
          <p:cNvPr id="57348" name="Freeform 4"/>
          <p:cNvSpPr>
            <a:spLocks/>
          </p:cNvSpPr>
          <p:nvPr/>
        </p:nvSpPr>
        <p:spPr bwMode="gray">
          <a:xfrm>
            <a:off x="671513" y="2901950"/>
            <a:ext cx="7999412" cy="2476500"/>
          </a:xfrm>
          <a:custGeom>
            <a:avLst/>
            <a:gdLst/>
            <a:ahLst/>
            <a:cxnLst>
              <a:cxn ang="0">
                <a:pos x="0" y="1440"/>
              </a:cxn>
              <a:cxn ang="0">
                <a:pos x="0" y="1488"/>
              </a:cxn>
              <a:cxn ang="0">
                <a:pos x="1152" y="1488"/>
              </a:cxn>
              <a:cxn ang="0">
                <a:pos x="1392" y="1008"/>
              </a:cxn>
              <a:cxn ang="0">
                <a:pos x="2544" y="1008"/>
              </a:cxn>
              <a:cxn ang="0">
                <a:pos x="2832" y="528"/>
              </a:cxn>
              <a:cxn ang="0">
                <a:pos x="3984" y="528"/>
              </a:cxn>
              <a:cxn ang="0">
                <a:pos x="4272" y="48"/>
              </a:cxn>
              <a:cxn ang="0">
                <a:pos x="5424" y="48"/>
              </a:cxn>
              <a:cxn ang="0">
                <a:pos x="5424" y="0"/>
              </a:cxn>
              <a:cxn ang="0">
                <a:pos x="4272" y="0"/>
              </a:cxn>
              <a:cxn ang="0">
                <a:pos x="3984" y="480"/>
              </a:cxn>
              <a:cxn ang="0">
                <a:pos x="2832" y="480"/>
              </a:cxn>
              <a:cxn ang="0">
                <a:pos x="2544" y="960"/>
              </a:cxn>
              <a:cxn ang="0">
                <a:pos x="1392" y="960"/>
              </a:cxn>
              <a:cxn ang="0">
                <a:pos x="1152" y="1440"/>
              </a:cxn>
              <a:cxn ang="0">
                <a:pos x="0" y="1440"/>
              </a:cxn>
            </a:cxnLst>
            <a:rect l="0" t="0" r="r" b="b"/>
            <a:pathLst>
              <a:path w="5424" h="1488">
                <a:moveTo>
                  <a:pt x="0" y="1440"/>
                </a:moveTo>
                <a:lnTo>
                  <a:pt x="0" y="1488"/>
                </a:lnTo>
                <a:lnTo>
                  <a:pt x="1152" y="1488"/>
                </a:lnTo>
                <a:lnTo>
                  <a:pt x="1392" y="1008"/>
                </a:lnTo>
                <a:lnTo>
                  <a:pt x="2544" y="1008"/>
                </a:lnTo>
                <a:lnTo>
                  <a:pt x="2832" y="528"/>
                </a:lnTo>
                <a:lnTo>
                  <a:pt x="3984" y="528"/>
                </a:lnTo>
                <a:lnTo>
                  <a:pt x="4272" y="48"/>
                </a:lnTo>
                <a:lnTo>
                  <a:pt x="5424" y="48"/>
                </a:lnTo>
                <a:lnTo>
                  <a:pt x="5424" y="0"/>
                </a:lnTo>
                <a:lnTo>
                  <a:pt x="4272" y="0"/>
                </a:lnTo>
                <a:lnTo>
                  <a:pt x="3984" y="480"/>
                </a:lnTo>
                <a:lnTo>
                  <a:pt x="2832" y="480"/>
                </a:lnTo>
                <a:lnTo>
                  <a:pt x="2544" y="960"/>
                </a:lnTo>
                <a:lnTo>
                  <a:pt x="1392" y="960"/>
                </a:lnTo>
                <a:lnTo>
                  <a:pt x="1152" y="1440"/>
                </a:lnTo>
                <a:lnTo>
                  <a:pt x="0" y="1440"/>
                </a:lnTo>
                <a:close/>
              </a:path>
            </a:pathLst>
          </a:custGeom>
          <a:solidFill>
            <a:schemeClr val="accent1"/>
          </a:solidFill>
          <a:ln w="9525">
            <a:noFill/>
            <a:round/>
            <a:headEnd/>
            <a:tailEnd/>
          </a:ln>
          <a:effectLst/>
          <a:scene3d>
            <a:camera prst="legacyPerspectiveTop"/>
            <a:lightRig rig="legacyNormal3" dir="r"/>
          </a:scene3d>
          <a:sp3d extrusionH="1801800" prstMaterial="legacyPlastic">
            <a:bevelT w="13500" h="13500" prst="angle"/>
            <a:bevelB w="13500" h="13500" prst="angle"/>
            <a:extrusionClr>
              <a:schemeClr val="accent1"/>
            </a:extrusionClr>
          </a:sp3d>
        </p:spPr>
        <p:txBody>
          <a:bodyPr>
            <a:flatTx/>
          </a:bodyPr>
          <a:lstStyle/>
          <a:p>
            <a:endParaRPr lang="en-US"/>
          </a:p>
        </p:txBody>
      </p:sp>
      <p:grpSp>
        <p:nvGrpSpPr>
          <p:cNvPr id="57349" name="Group 5"/>
          <p:cNvGrpSpPr>
            <a:grpSpLocks/>
          </p:cNvGrpSpPr>
          <p:nvPr/>
        </p:nvGrpSpPr>
        <p:grpSpPr bwMode="auto">
          <a:xfrm>
            <a:off x="1236663" y="4105275"/>
            <a:ext cx="1133475" cy="1044575"/>
            <a:chOff x="482" y="1851"/>
            <a:chExt cx="860" cy="796"/>
          </a:xfrm>
        </p:grpSpPr>
        <p:sp>
          <p:nvSpPr>
            <p:cNvPr id="57350" name="Freeform 6"/>
            <p:cNvSpPr>
              <a:spLocks/>
            </p:cNvSpPr>
            <p:nvPr/>
          </p:nvSpPr>
          <p:spPr bwMode="gray">
            <a:xfrm>
              <a:off x="567" y="2464"/>
              <a:ext cx="335" cy="173"/>
            </a:xfrm>
            <a:custGeom>
              <a:avLst/>
              <a:gdLst/>
              <a:ahLst/>
              <a:cxnLst>
                <a:cxn ang="0">
                  <a:pos x="0" y="166"/>
                </a:cxn>
                <a:cxn ang="0">
                  <a:pos x="58" y="173"/>
                </a:cxn>
                <a:cxn ang="0">
                  <a:pos x="297" y="32"/>
                </a:cxn>
                <a:cxn ang="0">
                  <a:pos x="289" y="8"/>
                </a:cxn>
                <a:cxn ang="0">
                  <a:pos x="223" y="26"/>
                </a:cxn>
                <a:cxn ang="0">
                  <a:pos x="0" y="166"/>
                </a:cxn>
              </a:cxnLst>
              <a:rect l="0" t="0" r="r" b="b"/>
              <a:pathLst>
                <a:path w="335" h="173">
                  <a:moveTo>
                    <a:pt x="0" y="166"/>
                  </a:moveTo>
                  <a:lnTo>
                    <a:pt x="58" y="173"/>
                  </a:lnTo>
                  <a:lnTo>
                    <a:pt x="297" y="32"/>
                  </a:lnTo>
                  <a:cubicBezTo>
                    <a:pt x="335" y="5"/>
                    <a:pt x="301" y="9"/>
                    <a:pt x="289" y="8"/>
                  </a:cubicBezTo>
                  <a:cubicBezTo>
                    <a:pt x="277" y="7"/>
                    <a:pt x="271" y="0"/>
                    <a:pt x="223" y="26"/>
                  </a:cubicBezTo>
                  <a:lnTo>
                    <a:pt x="0" y="166"/>
                  </a:lnTo>
                  <a:close/>
                </a:path>
              </a:pathLst>
            </a:custGeom>
            <a:gradFill rotWithShape="1">
              <a:gsLst>
                <a:gs pos="0">
                  <a:srgbClr val="1C1C1C">
                    <a:gamma/>
                    <a:shade val="85882"/>
                    <a:invGamma/>
                    <a:alpha val="0"/>
                  </a:srgbClr>
                </a:gs>
                <a:gs pos="100000">
                  <a:srgbClr val="1C1C1C"/>
                </a:gs>
              </a:gsLst>
              <a:lin ang="5400000" scaled="1"/>
            </a:gradFill>
            <a:ln w="9525">
              <a:noFill/>
              <a:round/>
              <a:headEnd/>
              <a:tailEnd/>
            </a:ln>
            <a:effectLst/>
          </p:spPr>
          <p:txBody>
            <a:bodyPr/>
            <a:lstStyle/>
            <a:p>
              <a:endParaRPr lang="en-US"/>
            </a:p>
          </p:txBody>
        </p:sp>
        <p:sp>
          <p:nvSpPr>
            <p:cNvPr id="57351" name="Freeform 7"/>
            <p:cNvSpPr>
              <a:spLocks/>
            </p:cNvSpPr>
            <p:nvPr/>
          </p:nvSpPr>
          <p:spPr bwMode="gray">
            <a:xfrm>
              <a:off x="797" y="2401"/>
              <a:ext cx="367" cy="170"/>
            </a:xfrm>
            <a:custGeom>
              <a:avLst/>
              <a:gdLst/>
              <a:ahLst/>
              <a:cxnLst>
                <a:cxn ang="0">
                  <a:pos x="0" y="158"/>
                </a:cxn>
                <a:cxn ang="0">
                  <a:pos x="80" y="170"/>
                </a:cxn>
                <a:cxn ang="0">
                  <a:pos x="332" y="37"/>
                </a:cxn>
                <a:cxn ang="0">
                  <a:pos x="292" y="1"/>
                </a:cxn>
                <a:cxn ang="0">
                  <a:pos x="230" y="29"/>
                </a:cxn>
                <a:cxn ang="0">
                  <a:pos x="0" y="158"/>
                </a:cxn>
              </a:cxnLst>
              <a:rect l="0" t="0" r="r" b="b"/>
              <a:pathLst>
                <a:path w="367" h="170">
                  <a:moveTo>
                    <a:pt x="0" y="158"/>
                  </a:moveTo>
                  <a:lnTo>
                    <a:pt x="80" y="170"/>
                  </a:lnTo>
                  <a:lnTo>
                    <a:pt x="332" y="37"/>
                  </a:lnTo>
                  <a:cubicBezTo>
                    <a:pt x="367" y="9"/>
                    <a:pt x="309" y="2"/>
                    <a:pt x="292" y="1"/>
                  </a:cubicBezTo>
                  <a:cubicBezTo>
                    <a:pt x="280" y="0"/>
                    <a:pt x="279" y="3"/>
                    <a:pt x="230" y="29"/>
                  </a:cubicBezTo>
                  <a:lnTo>
                    <a:pt x="0" y="158"/>
                  </a:lnTo>
                  <a:close/>
                </a:path>
              </a:pathLst>
            </a:custGeom>
            <a:gradFill rotWithShape="1">
              <a:gsLst>
                <a:gs pos="0">
                  <a:srgbClr val="1C1C1C">
                    <a:gamma/>
                    <a:shade val="85882"/>
                    <a:invGamma/>
                    <a:alpha val="0"/>
                  </a:srgbClr>
                </a:gs>
                <a:gs pos="100000">
                  <a:srgbClr val="1C1C1C"/>
                </a:gs>
              </a:gsLst>
              <a:lin ang="5400000" scaled="1"/>
            </a:gradFill>
            <a:ln w="9525">
              <a:noFill/>
              <a:round/>
              <a:headEnd/>
              <a:tailEnd/>
            </a:ln>
            <a:effectLst/>
          </p:spPr>
          <p:txBody>
            <a:bodyPr/>
            <a:lstStyle/>
            <a:p>
              <a:endParaRPr lang="en-US"/>
            </a:p>
          </p:txBody>
        </p:sp>
        <p:sp>
          <p:nvSpPr>
            <p:cNvPr id="57352" name="Freeform 8"/>
            <p:cNvSpPr>
              <a:spLocks/>
            </p:cNvSpPr>
            <p:nvPr/>
          </p:nvSpPr>
          <p:spPr bwMode="gray">
            <a:xfrm>
              <a:off x="1035" y="2504"/>
              <a:ext cx="307" cy="143"/>
            </a:xfrm>
            <a:custGeom>
              <a:avLst/>
              <a:gdLst/>
              <a:ahLst/>
              <a:cxnLst>
                <a:cxn ang="0">
                  <a:pos x="0" y="134"/>
                </a:cxn>
                <a:cxn ang="0">
                  <a:pos x="66" y="143"/>
                </a:cxn>
                <a:cxn ang="0">
                  <a:pos x="282" y="35"/>
                </a:cxn>
                <a:cxn ang="0">
                  <a:pos x="219" y="17"/>
                </a:cxn>
                <a:cxn ang="0">
                  <a:pos x="0" y="134"/>
                </a:cxn>
              </a:cxnLst>
              <a:rect l="0" t="0" r="r" b="b"/>
              <a:pathLst>
                <a:path w="307" h="143">
                  <a:moveTo>
                    <a:pt x="0" y="134"/>
                  </a:moveTo>
                  <a:lnTo>
                    <a:pt x="66" y="143"/>
                  </a:lnTo>
                  <a:lnTo>
                    <a:pt x="282" y="35"/>
                  </a:lnTo>
                  <a:cubicBezTo>
                    <a:pt x="307" y="14"/>
                    <a:pt x="266" y="0"/>
                    <a:pt x="219" y="17"/>
                  </a:cubicBezTo>
                  <a:lnTo>
                    <a:pt x="0" y="134"/>
                  </a:lnTo>
                  <a:close/>
                </a:path>
              </a:pathLst>
            </a:custGeom>
            <a:gradFill rotWithShape="1">
              <a:gsLst>
                <a:gs pos="0">
                  <a:srgbClr val="1C1C1C">
                    <a:gamma/>
                    <a:shade val="85882"/>
                    <a:invGamma/>
                    <a:alpha val="0"/>
                  </a:srgbClr>
                </a:gs>
                <a:gs pos="100000">
                  <a:srgbClr val="1C1C1C"/>
                </a:gs>
              </a:gsLst>
              <a:lin ang="5400000" scaled="1"/>
            </a:gradFill>
            <a:ln w="9525">
              <a:noFill/>
              <a:round/>
              <a:headEnd/>
              <a:tailEnd/>
            </a:ln>
            <a:effectLst/>
          </p:spPr>
          <p:txBody>
            <a:bodyPr/>
            <a:lstStyle/>
            <a:p>
              <a:endParaRPr lang="en-US"/>
            </a:p>
          </p:txBody>
        </p:sp>
        <p:sp>
          <p:nvSpPr>
            <p:cNvPr id="57353" name="Freeform 9"/>
            <p:cNvSpPr>
              <a:spLocks/>
            </p:cNvSpPr>
            <p:nvPr/>
          </p:nvSpPr>
          <p:spPr bwMode="gray">
            <a:xfrm>
              <a:off x="482" y="2066"/>
              <a:ext cx="224" cy="569"/>
            </a:xfrm>
            <a:custGeom>
              <a:avLst/>
              <a:gdLst/>
              <a:ahLst/>
              <a:cxnLst>
                <a:cxn ang="0">
                  <a:pos x="103" y="101"/>
                </a:cxn>
                <a:cxn ang="0">
                  <a:pos x="74" y="50"/>
                </a:cxn>
                <a:cxn ang="0">
                  <a:pos x="121" y="1"/>
                </a:cxn>
                <a:cxn ang="0">
                  <a:pos x="171" y="52"/>
                </a:cxn>
                <a:cxn ang="0">
                  <a:pos x="135" y="101"/>
                </a:cxn>
                <a:cxn ang="0">
                  <a:pos x="134" y="124"/>
                </a:cxn>
                <a:cxn ang="0">
                  <a:pos x="209" y="145"/>
                </a:cxn>
                <a:cxn ang="0">
                  <a:pos x="221" y="204"/>
                </a:cxn>
                <a:cxn ang="0">
                  <a:pos x="218" y="321"/>
                </a:cxn>
                <a:cxn ang="0">
                  <a:pos x="209" y="365"/>
                </a:cxn>
                <a:cxn ang="0">
                  <a:pos x="196" y="308"/>
                </a:cxn>
                <a:cxn ang="0">
                  <a:pos x="187" y="202"/>
                </a:cxn>
                <a:cxn ang="0">
                  <a:pos x="170" y="321"/>
                </a:cxn>
                <a:cxn ang="0">
                  <a:pos x="144" y="569"/>
                </a:cxn>
                <a:cxn ang="0">
                  <a:pos x="78" y="565"/>
                </a:cxn>
                <a:cxn ang="0">
                  <a:pos x="50" y="325"/>
                </a:cxn>
                <a:cxn ang="0">
                  <a:pos x="33" y="208"/>
                </a:cxn>
                <a:cxn ang="0">
                  <a:pos x="25" y="310"/>
                </a:cxn>
                <a:cxn ang="0">
                  <a:pos x="12" y="365"/>
                </a:cxn>
                <a:cxn ang="0">
                  <a:pos x="1" y="305"/>
                </a:cxn>
                <a:cxn ang="0">
                  <a:pos x="7" y="184"/>
                </a:cxn>
                <a:cxn ang="0">
                  <a:pos x="23" y="140"/>
                </a:cxn>
                <a:cxn ang="0">
                  <a:pos x="102" y="124"/>
                </a:cxn>
                <a:cxn ang="0">
                  <a:pos x="103" y="101"/>
                </a:cxn>
              </a:cxnLst>
              <a:rect l="0" t="0" r="r" b="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FFFFFF"/>
                </a:gs>
                <a:gs pos="100000">
                  <a:srgbClr val="FFFFFF">
                    <a:gamma/>
                    <a:shade val="46275"/>
                    <a:invGamma/>
                  </a:srgbClr>
                </a:gs>
              </a:gsLst>
              <a:lin ang="5400000" scaled="1"/>
            </a:gradFill>
            <a:ln w="9525">
              <a:noFill/>
              <a:round/>
              <a:headEnd/>
              <a:tailEnd/>
            </a:ln>
            <a:effectLst/>
            <a:scene3d>
              <a:camera prst="legacyPerspectiveTopRight">
                <a:rot lat="0" lon="900000" rev="0"/>
              </a:camera>
              <a:lightRig rig="legacyFlat1" dir="t"/>
            </a:scene3d>
            <a:sp3d extrusionH="36500" prstMaterial="legacyMetal">
              <a:bevelT w="13500" h="13500" prst="angle"/>
              <a:bevelB w="13500" h="13500" prst="angle"/>
              <a:extrusionClr>
                <a:srgbClr val="333333"/>
              </a:extrusionClr>
            </a:sp3d>
          </p:spPr>
          <p:txBody>
            <a:bodyPr>
              <a:flatTx/>
            </a:bodyPr>
            <a:lstStyle/>
            <a:p>
              <a:endParaRPr lang="en-US"/>
            </a:p>
          </p:txBody>
        </p:sp>
        <p:sp>
          <p:nvSpPr>
            <p:cNvPr id="57354" name="Freeform 10"/>
            <p:cNvSpPr>
              <a:spLocks/>
            </p:cNvSpPr>
            <p:nvPr/>
          </p:nvSpPr>
          <p:spPr bwMode="gray">
            <a:xfrm>
              <a:off x="698" y="1851"/>
              <a:ext cx="282" cy="716"/>
            </a:xfrm>
            <a:custGeom>
              <a:avLst/>
              <a:gdLst/>
              <a:ahLst/>
              <a:cxnLst>
                <a:cxn ang="0">
                  <a:pos x="103" y="101"/>
                </a:cxn>
                <a:cxn ang="0">
                  <a:pos x="74" y="50"/>
                </a:cxn>
                <a:cxn ang="0">
                  <a:pos x="121" y="1"/>
                </a:cxn>
                <a:cxn ang="0">
                  <a:pos x="171" y="52"/>
                </a:cxn>
                <a:cxn ang="0">
                  <a:pos x="135" y="101"/>
                </a:cxn>
                <a:cxn ang="0">
                  <a:pos x="134" y="124"/>
                </a:cxn>
                <a:cxn ang="0">
                  <a:pos x="209" y="145"/>
                </a:cxn>
                <a:cxn ang="0">
                  <a:pos x="221" y="204"/>
                </a:cxn>
                <a:cxn ang="0">
                  <a:pos x="218" y="321"/>
                </a:cxn>
                <a:cxn ang="0">
                  <a:pos x="209" y="365"/>
                </a:cxn>
                <a:cxn ang="0">
                  <a:pos x="196" y="308"/>
                </a:cxn>
                <a:cxn ang="0">
                  <a:pos x="187" y="202"/>
                </a:cxn>
                <a:cxn ang="0">
                  <a:pos x="170" y="321"/>
                </a:cxn>
                <a:cxn ang="0">
                  <a:pos x="144" y="569"/>
                </a:cxn>
                <a:cxn ang="0">
                  <a:pos x="78" y="565"/>
                </a:cxn>
                <a:cxn ang="0">
                  <a:pos x="50" y="325"/>
                </a:cxn>
                <a:cxn ang="0">
                  <a:pos x="33" y="208"/>
                </a:cxn>
                <a:cxn ang="0">
                  <a:pos x="25" y="310"/>
                </a:cxn>
                <a:cxn ang="0">
                  <a:pos x="12" y="365"/>
                </a:cxn>
                <a:cxn ang="0">
                  <a:pos x="1" y="305"/>
                </a:cxn>
                <a:cxn ang="0">
                  <a:pos x="7" y="184"/>
                </a:cxn>
                <a:cxn ang="0">
                  <a:pos x="23" y="140"/>
                </a:cxn>
                <a:cxn ang="0">
                  <a:pos x="102" y="124"/>
                </a:cxn>
                <a:cxn ang="0">
                  <a:pos x="103" y="101"/>
                </a:cxn>
              </a:cxnLst>
              <a:rect l="0" t="0" r="r" b="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FFFFFF"/>
                </a:gs>
                <a:gs pos="100000">
                  <a:srgbClr val="FFFFFF">
                    <a:gamma/>
                    <a:shade val="46275"/>
                    <a:invGamma/>
                  </a:srgbClr>
                </a:gs>
              </a:gsLst>
              <a:lin ang="5400000" scaled="1"/>
            </a:gradFill>
            <a:ln w="9525">
              <a:noFill/>
              <a:round/>
              <a:headEnd/>
              <a:tailEnd/>
            </a:ln>
            <a:effectLst/>
            <a:scene3d>
              <a:camera prst="legacyPerspectiveTopRight">
                <a:rot lat="0" lon="900000" rev="0"/>
              </a:camera>
              <a:lightRig rig="legacyFlat1" dir="t"/>
            </a:scene3d>
            <a:sp3d extrusionH="36500" prstMaterial="legacyMetal">
              <a:bevelT w="13500" h="13500" prst="angle"/>
              <a:bevelB w="13500" h="13500" prst="angle"/>
              <a:extrusionClr>
                <a:srgbClr val="333333"/>
              </a:extrusionClr>
            </a:sp3d>
          </p:spPr>
          <p:txBody>
            <a:bodyPr>
              <a:flatTx/>
            </a:bodyPr>
            <a:lstStyle/>
            <a:p>
              <a:endParaRPr lang="en-US"/>
            </a:p>
          </p:txBody>
        </p:sp>
        <p:sp>
          <p:nvSpPr>
            <p:cNvPr id="57355" name="Freeform 11"/>
            <p:cNvSpPr>
              <a:spLocks/>
            </p:cNvSpPr>
            <p:nvPr/>
          </p:nvSpPr>
          <p:spPr bwMode="gray">
            <a:xfrm>
              <a:off x="956" y="2078"/>
              <a:ext cx="224" cy="569"/>
            </a:xfrm>
            <a:custGeom>
              <a:avLst/>
              <a:gdLst/>
              <a:ahLst/>
              <a:cxnLst>
                <a:cxn ang="0">
                  <a:pos x="103" y="101"/>
                </a:cxn>
                <a:cxn ang="0">
                  <a:pos x="74" y="50"/>
                </a:cxn>
                <a:cxn ang="0">
                  <a:pos x="121" y="1"/>
                </a:cxn>
                <a:cxn ang="0">
                  <a:pos x="171" y="52"/>
                </a:cxn>
                <a:cxn ang="0">
                  <a:pos x="135" y="101"/>
                </a:cxn>
                <a:cxn ang="0">
                  <a:pos x="134" y="124"/>
                </a:cxn>
                <a:cxn ang="0">
                  <a:pos x="209" y="145"/>
                </a:cxn>
                <a:cxn ang="0">
                  <a:pos x="221" y="204"/>
                </a:cxn>
                <a:cxn ang="0">
                  <a:pos x="218" y="321"/>
                </a:cxn>
                <a:cxn ang="0">
                  <a:pos x="209" y="365"/>
                </a:cxn>
                <a:cxn ang="0">
                  <a:pos x="196" y="308"/>
                </a:cxn>
                <a:cxn ang="0">
                  <a:pos x="187" y="202"/>
                </a:cxn>
                <a:cxn ang="0">
                  <a:pos x="170" y="321"/>
                </a:cxn>
                <a:cxn ang="0">
                  <a:pos x="144" y="569"/>
                </a:cxn>
                <a:cxn ang="0">
                  <a:pos x="78" y="565"/>
                </a:cxn>
                <a:cxn ang="0">
                  <a:pos x="50" y="325"/>
                </a:cxn>
                <a:cxn ang="0">
                  <a:pos x="33" y="208"/>
                </a:cxn>
                <a:cxn ang="0">
                  <a:pos x="25" y="310"/>
                </a:cxn>
                <a:cxn ang="0">
                  <a:pos x="12" y="365"/>
                </a:cxn>
                <a:cxn ang="0">
                  <a:pos x="1" y="305"/>
                </a:cxn>
                <a:cxn ang="0">
                  <a:pos x="7" y="184"/>
                </a:cxn>
                <a:cxn ang="0">
                  <a:pos x="23" y="140"/>
                </a:cxn>
                <a:cxn ang="0">
                  <a:pos x="102" y="124"/>
                </a:cxn>
                <a:cxn ang="0">
                  <a:pos x="103" y="101"/>
                </a:cxn>
              </a:cxnLst>
              <a:rect l="0" t="0" r="r" b="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FFFFFF"/>
                </a:gs>
                <a:gs pos="100000">
                  <a:srgbClr val="FFFFFF">
                    <a:gamma/>
                    <a:shade val="46275"/>
                    <a:invGamma/>
                  </a:srgbClr>
                </a:gs>
              </a:gsLst>
              <a:lin ang="5400000" scaled="1"/>
            </a:gradFill>
            <a:ln w="9525">
              <a:noFill/>
              <a:round/>
              <a:headEnd/>
              <a:tailEnd/>
            </a:ln>
            <a:effectLst/>
            <a:scene3d>
              <a:camera prst="legacyPerspectiveTopRight">
                <a:rot lat="0" lon="900000" rev="0"/>
              </a:camera>
              <a:lightRig rig="legacyFlat1" dir="t"/>
            </a:scene3d>
            <a:sp3d extrusionH="36500" prstMaterial="legacyMetal">
              <a:bevelT w="13500" h="13500" prst="angle"/>
              <a:bevelB w="13500" h="13500" prst="angle"/>
              <a:extrusionClr>
                <a:srgbClr val="333333"/>
              </a:extrusionClr>
            </a:sp3d>
          </p:spPr>
          <p:txBody>
            <a:bodyPr>
              <a:flatTx/>
            </a:bodyPr>
            <a:lstStyle/>
            <a:p>
              <a:endParaRPr lang="en-US"/>
            </a:p>
          </p:txBody>
        </p:sp>
      </p:grpSp>
      <p:pic>
        <p:nvPicPr>
          <p:cNvPr id="57356" name="Picture 12" descr="161"/>
          <p:cNvPicPr>
            <a:picLocks noChangeAspect="1" noChangeArrowheads="1"/>
          </p:cNvPicPr>
          <p:nvPr/>
        </p:nvPicPr>
        <p:blipFill>
          <a:blip r:embed="rId2" cstate="print"/>
          <a:srcRect/>
          <a:stretch>
            <a:fillRect/>
          </a:stretch>
        </p:blipFill>
        <p:spPr bwMode="auto">
          <a:xfrm>
            <a:off x="7183438" y="1981200"/>
            <a:ext cx="800100" cy="800100"/>
          </a:xfrm>
          <a:prstGeom prst="rect">
            <a:avLst/>
          </a:prstGeom>
          <a:noFill/>
        </p:spPr>
      </p:pic>
      <p:pic>
        <p:nvPicPr>
          <p:cNvPr id="57357" name="Picture 13" descr="232"/>
          <p:cNvPicPr>
            <a:picLocks noChangeAspect="1" noChangeArrowheads="1"/>
          </p:cNvPicPr>
          <p:nvPr/>
        </p:nvPicPr>
        <p:blipFill>
          <a:blip r:embed="rId3" cstate="print"/>
          <a:srcRect/>
          <a:stretch>
            <a:fillRect/>
          </a:stretch>
        </p:blipFill>
        <p:spPr bwMode="auto">
          <a:xfrm>
            <a:off x="5130800" y="2619375"/>
            <a:ext cx="1062038" cy="928688"/>
          </a:xfrm>
          <a:prstGeom prst="rect">
            <a:avLst/>
          </a:prstGeom>
          <a:noFill/>
        </p:spPr>
      </p:pic>
      <p:pic>
        <p:nvPicPr>
          <p:cNvPr id="57358" name="Picture 14" descr="133"/>
          <p:cNvPicPr>
            <a:picLocks noChangeAspect="1" noChangeArrowheads="1"/>
          </p:cNvPicPr>
          <p:nvPr/>
        </p:nvPicPr>
        <p:blipFill>
          <a:blip r:embed="rId4" cstate="print"/>
          <a:srcRect/>
          <a:stretch>
            <a:fillRect/>
          </a:stretch>
        </p:blipFill>
        <p:spPr bwMode="auto">
          <a:xfrm>
            <a:off x="3224213" y="3255963"/>
            <a:ext cx="1017587" cy="1158875"/>
          </a:xfrm>
          <a:prstGeom prst="rect">
            <a:avLst/>
          </a:prstGeom>
          <a:noFill/>
          <a:effectLst/>
        </p:spPr>
      </p:pic>
      <p:grpSp>
        <p:nvGrpSpPr>
          <p:cNvPr id="57359" name="Group 15"/>
          <p:cNvGrpSpPr>
            <a:grpSpLocks/>
          </p:cNvGrpSpPr>
          <p:nvPr/>
        </p:nvGrpSpPr>
        <p:grpSpPr bwMode="auto">
          <a:xfrm>
            <a:off x="600075" y="5470525"/>
            <a:ext cx="1808163" cy="314325"/>
            <a:chOff x="406" y="980"/>
            <a:chExt cx="2330" cy="294"/>
          </a:xfrm>
        </p:grpSpPr>
        <p:sp>
          <p:nvSpPr>
            <p:cNvPr id="57360" name="AutoShape 16"/>
            <p:cNvSpPr>
              <a:spLocks noChangeArrowheads="1"/>
            </p:cNvSpPr>
            <p:nvPr/>
          </p:nvSpPr>
          <p:spPr bwMode="gray">
            <a:xfrm>
              <a:off x="406" y="980"/>
              <a:ext cx="2330" cy="294"/>
            </a:xfrm>
            <a:prstGeom prst="roundRect">
              <a:avLst>
                <a:gd name="adj" fmla="val 50000"/>
              </a:avLst>
            </a:prstGeom>
            <a:gradFill rotWithShape="1">
              <a:gsLst>
                <a:gs pos="0">
                  <a:srgbClr val="B68A1C"/>
                </a:gs>
                <a:gs pos="50000">
                  <a:srgbClr val="B68A1C">
                    <a:gamma/>
                    <a:tint val="72941"/>
                    <a:invGamma/>
                  </a:srgbClr>
                </a:gs>
                <a:gs pos="100000">
                  <a:srgbClr val="B68A1C"/>
                </a:gs>
              </a:gsLst>
              <a:lin ang="0" scaled="1"/>
            </a:gradFill>
            <a:ln w="12700">
              <a:noFill/>
              <a:round/>
              <a:headEnd/>
              <a:tailEnd/>
            </a:ln>
            <a:effectLst>
              <a:outerShdw dist="35921" dir="2700000" algn="ctr" rotWithShape="0">
                <a:srgbClr val="080808">
                  <a:alpha val="50000"/>
                </a:srgbClr>
              </a:outerShdw>
            </a:effectLst>
          </p:spPr>
          <p:txBody>
            <a:bodyPr wrap="none" anchor="ctr"/>
            <a:lstStyle/>
            <a:p>
              <a:endParaRPr lang="en-US"/>
            </a:p>
          </p:txBody>
        </p:sp>
        <p:sp>
          <p:nvSpPr>
            <p:cNvPr id="57361" name="AutoShape 17"/>
            <p:cNvSpPr>
              <a:spLocks noChangeArrowheads="1"/>
            </p:cNvSpPr>
            <p:nvPr/>
          </p:nvSpPr>
          <p:spPr bwMode="gray">
            <a:xfrm flipH="1">
              <a:off x="2620" y="1005"/>
              <a:ext cx="104" cy="24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57362" name="AutoShape 18"/>
            <p:cNvSpPr>
              <a:spLocks noChangeArrowheads="1"/>
            </p:cNvSpPr>
            <p:nvPr/>
          </p:nvSpPr>
          <p:spPr bwMode="gray">
            <a:xfrm>
              <a:off x="420" y="1006"/>
              <a:ext cx="104" cy="242"/>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sp>
        <p:nvSpPr>
          <p:cNvPr id="57363" name="Text Box 18"/>
          <p:cNvSpPr txBox="1">
            <a:spLocks noChangeArrowheads="1"/>
          </p:cNvSpPr>
          <p:nvPr/>
        </p:nvSpPr>
        <p:spPr bwMode="white">
          <a:xfrm>
            <a:off x="660400" y="5448300"/>
            <a:ext cx="1625600" cy="366713"/>
          </a:xfrm>
          <a:prstGeom prst="rect">
            <a:avLst/>
          </a:prstGeom>
          <a:noFill/>
          <a:ln w="9525" algn="ctr">
            <a:noFill/>
            <a:miter lim="800000"/>
            <a:headEnd/>
            <a:tailEnd/>
          </a:ln>
          <a:effectLst/>
        </p:spPr>
        <p:txBody>
          <a:bodyPr>
            <a:spAutoFit/>
          </a:bodyPr>
          <a:lstStyle/>
          <a:p>
            <a:pPr algn="ctr">
              <a:spcBef>
                <a:spcPct val="50000"/>
              </a:spcBef>
            </a:pPr>
            <a:r>
              <a:rPr lang="en-US">
                <a:solidFill>
                  <a:srgbClr val="FFFFFF"/>
                </a:solidFill>
                <a:cs typeface="Arial" charset="0"/>
              </a:rPr>
              <a:t>Title in here</a:t>
            </a:r>
          </a:p>
        </p:txBody>
      </p:sp>
      <p:sp>
        <p:nvSpPr>
          <p:cNvPr id="57364" name="Text Box 9"/>
          <p:cNvSpPr txBox="1">
            <a:spLocks noChangeArrowheads="1"/>
          </p:cNvSpPr>
          <p:nvPr/>
        </p:nvSpPr>
        <p:spPr bwMode="black">
          <a:xfrm>
            <a:off x="538163" y="1981200"/>
            <a:ext cx="4176712" cy="1006475"/>
          </a:xfrm>
          <a:prstGeom prst="rect">
            <a:avLst/>
          </a:prstGeom>
          <a:noFill/>
          <a:ln w="9525" algn="ctr">
            <a:noFill/>
            <a:miter lim="800000"/>
            <a:headEnd/>
            <a:tailEnd/>
          </a:ln>
          <a:effectLst/>
        </p:spPr>
        <p:txBody>
          <a:bodyPr>
            <a:spAutoFit/>
          </a:bodyPr>
          <a:lstStyle/>
          <a:p>
            <a:pPr algn="l" eaLnBrk="0" hangingPunct="0"/>
            <a:r>
              <a:rPr lang="en-US" sz="2000">
                <a:cs typeface="Arial" charset="0"/>
              </a:rPr>
              <a:t>ThemeGallery is a Design Digital Content &amp; Contents mall developed by Guild Design Inc.</a:t>
            </a:r>
          </a:p>
        </p:txBody>
      </p:sp>
      <p:sp>
        <p:nvSpPr>
          <p:cNvPr id="57365" name="Rectangle 21"/>
          <p:cNvSpPr>
            <a:spLocks noChangeArrowheads="1"/>
          </p:cNvSpPr>
          <p:nvPr/>
        </p:nvSpPr>
        <p:spPr bwMode="black">
          <a:xfrm>
            <a:off x="671513" y="5819775"/>
            <a:ext cx="1768475" cy="581025"/>
          </a:xfrm>
          <a:prstGeom prst="rect">
            <a:avLst/>
          </a:prstGeom>
          <a:noFill/>
          <a:ln w="9525">
            <a:noFill/>
            <a:miter lim="800000"/>
            <a:headEnd/>
            <a:tailEnd/>
          </a:ln>
          <a:effectLst/>
        </p:spPr>
        <p:txBody>
          <a:bodyPr>
            <a:spAutoFit/>
          </a:bodyPr>
          <a:lstStyle/>
          <a:p>
            <a:pPr algn="l"/>
            <a:r>
              <a:rPr lang="en-US" sz="1600" b="0">
                <a:cs typeface="Arial" charset="0"/>
              </a:rPr>
              <a:t>Description of the contents</a:t>
            </a:r>
          </a:p>
        </p:txBody>
      </p:sp>
      <p:sp>
        <p:nvSpPr>
          <p:cNvPr id="57366" name="Rectangle 22"/>
          <p:cNvSpPr>
            <a:spLocks noChangeArrowheads="1"/>
          </p:cNvSpPr>
          <p:nvPr/>
        </p:nvSpPr>
        <p:spPr bwMode="black">
          <a:xfrm>
            <a:off x="2792413" y="5118100"/>
            <a:ext cx="1770062" cy="581025"/>
          </a:xfrm>
          <a:prstGeom prst="rect">
            <a:avLst/>
          </a:prstGeom>
          <a:noFill/>
          <a:ln w="9525">
            <a:noFill/>
            <a:miter lim="800000"/>
            <a:headEnd/>
            <a:tailEnd/>
          </a:ln>
          <a:effectLst/>
        </p:spPr>
        <p:txBody>
          <a:bodyPr>
            <a:spAutoFit/>
          </a:bodyPr>
          <a:lstStyle/>
          <a:p>
            <a:pPr algn="l"/>
            <a:r>
              <a:rPr lang="en-US" sz="1600" b="0">
                <a:cs typeface="Arial" charset="0"/>
              </a:rPr>
              <a:t>Description of the contents</a:t>
            </a:r>
          </a:p>
        </p:txBody>
      </p:sp>
      <p:sp>
        <p:nvSpPr>
          <p:cNvPr id="57367" name="Rectangle 23"/>
          <p:cNvSpPr>
            <a:spLocks noChangeArrowheads="1"/>
          </p:cNvSpPr>
          <p:nvPr/>
        </p:nvSpPr>
        <p:spPr bwMode="black">
          <a:xfrm>
            <a:off x="4795838" y="4291013"/>
            <a:ext cx="1770062" cy="581025"/>
          </a:xfrm>
          <a:prstGeom prst="rect">
            <a:avLst/>
          </a:prstGeom>
          <a:noFill/>
          <a:ln w="9525">
            <a:noFill/>
            <a:miter lim="800000"/>
            <a:headEnd/>
            <a:tailEnd/>
          </a:ln>
          <a:effectLst/>
        </p:spPr>
        <p:txBody>
          <a:bodyPr>
            <a:spAutoFit/>
          </a:bodyPr>
          <a:lstStyle/>
          <a:p>
            <a:pPr algn="l"/>
            <a:r>
              <a:rPr lang="en-US" sz="1600" b="0">
                <a:cs typeface="Arial" charset="0"/>
              </a:rPr>
              <a:t>Description of the contents</a:t>
            </a:r>
          </a:p>
        </p:txBody>
      </p:sp>
      <p:sp>
        <p:nvSpPr>
          <p:cNvPr id="57368" name="Rectangle 24"/>
          <p:cNvSpPr>
            <a:spLocks noChangeArrowheads="1"/>
          </p:cNvSpPr>
          <p:nvPr/>
        </p:nvSpPr>
        <p:spPr bwMode="black">
          <a:xfrm>
            <a:off x="6900863" y="3463925"/>
            <a:ext cx="1770062" cy="581025"/>
          </a:xfrm>
          <a:prstGeom prst="rect">
            <a:avLst/>
          </a:prstGeom>
          <a:noFill/>
          <a:ln w="9525">
            <a:noFill/>
            <a:miter lim="800000"/>
            <a:headEnd/>
            <a:tailEnd/>
          </a:ln>
          <a:effectLst/>
        </p:spPr>
        <p:txBody>
          <a:bodyPr>
            <a:spAutoFit/>
          </a:bodyPr>
          <a:lstStyle/>
          <a:p>
            <a:pPr algn="l"/>
            <a:r>
              <a:rPr lang="en-US" sz="1600" b="0">
                <a:cs typeface="Arial" charset="0"/>
              </a:rPr>
              <a:t>Description of the contents</a:t>
            </a:r>
          </a:p>
        </p:txBody>
      </p:sp>
      <p:grpSp>
        <p:nvGrpSpPr>
          <p:cNvPr id="57369" name="Group 25"/>
          <p:cNvGrpSpPr>
            <a:grpSpLocks/>
          </p:cNvGrpSpPr>
          <p:nvPr/>
        </p:nvGrpSpPr>
        <p:grpSpPr bwMode="auto">
          <a:xfrm>
            <a:off x="2730500" y="4672013"/>
            <a:ext cx="1808163" cy="312737"/>
            <a:chOff x="406" y="980"/>
            <a:chExt cx="2330" cy="294"/>
          </a:xfrm>
        </p:grpSpPr>
        <p:sp>
          <p:nvSpPr>
            <p:cNvPr id="57370" name="AutoShape 26"/>
            <p:cNvSpPr>
              <a:spLocks noChangeArrowheads="1"/>
            </p:cNvSpPr>
            <p:nvPr/>
          </p:nvSpPr>
          <p:spPr bwMode="gray">
            <a:xfrm>
              <a:off x="406" y="980"/>
              <a:ext cx="2330" cy="294"/>
            </a:xfrm>
            <a:prstGeom prst="roundRect">
              <a:avLst>
                <a:gd name="adj" fmla="val 50000"/>
              </a:avLst>
            </a:prstGeom>
            <a:gradFill rotWithShape="1">
              <a:gsLst>
                <a:gs pos="0">
                  <a:srgbClr val="B68A1C"/>
                </a:gs>
                <a:gs pos="50000">
                  <a:srgbClr val="B68A1C">
                    <a:gamma/>
                    <a:tint val="72941"/>
                    <a:invGamma/>
                  </a:srgbClr>
                </a:gs>
                <a:gs pos="100000">
                  <a:srgbClr val="B68A1C"/>
                </a:gs>
              </a:gsLst>
              <a:lin ang="0" scaled="1"/>
            </a:gradFill>
            <a:ln w="12700">
              <a:noFill/>
              <a:round/>
              <a:headEnd/>
              <a:tailEnd/>
            </a:ln>
            <a:effectLst>
              <a:outerShdw dist="35921" dir="2700000" algn="ctr" rotWithShape="0">
                <a:srgbClr val="080808">
                  <a:alpha val="50000"/>
                </a:srgbClr>
              </a:outerShdw>
            </a:effectLst>
          </p:spPr>
          <p:txBody>
            <a:bodyPr wrap="none" anchor="ctr"/>
            <a:lstStyle/>
            <a:p>
              <a:endParaRPr lang="en-US"/>
            </a:p>
          </p:txBody>
        </p:sp>
        <p:sp>
          <p:nvSpPr>
            <p:cNvPr id="57371" name="AutoShape 27"/>
            <p:cNvSpPr>
              <a:spLocks noChangeArrowheads="1"/>
            </p:cNvSpPr>
            <p:nvPr/>
          </p:nvSpPr>
          <p:spPr bwMode="gray">
            <a:xfrm flipH="1">
              <a:off x="2620" y="1005"/>
              <a:ext cx="104" cy="24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57372" name="AutoShape 28"/>
            <p:cNvSpPr>
              <a:spLocks noChangeArrowheads="1"/>
            </p:cNvSpPr>
            <p:nvPr/>
          </p:nvSpPr>
          <p:spPr bwMode="gray">
            <a:xfrm>
              <a:off x="420" y="1006"/>
              <a:ext cx="104" cy="242"/>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sp>
        <p:nvSpPr>
          <p:cNvPr id="57373" name="Text Box 18"/>
          <p:cNvSpPr txBox="1">
            <a:spLocks noChangeArrowheads="1"/>
          </p:cNvSpPr>
          <p:nvPr/>
        </p:nvSpPr>
        <p:spPr bwMode="white">
          <a:xfrm>
            <a:off x="2787650" y="4649788"/>
            <a:ext cx="1631950" cy="366712"/>
          </a:xfrm>
          <a:prstGeom prst="rect">
            <a:avLst/>
          </a:prstGeom>
          <a:noFill/>
          <a:ln w="9525" algn="ctr">
            <a:noFill/>
            <a:miter lim="800000"/>
            <a:headEnd/>
            <a:tailEnd/>
          </a:ln>
          <a:effectLst/>
        </p:spPr>
        <p:txBody>
          <a:bodyPr>
            <a:spAutoFit/>
          </a:bodyPr>
          <a:lstStyle/>
          <a:p>
            <a:pPr algn="ctr">
              <a:spcBef>
                <a:spcPct val="50000"/>
              </a:spcBef>
            </a:pPr>
            <a:r>
              <a:rPr lang="en-US">
                <a:solidFill>
                  <a:srgbClr val="FFFFFF"/>
                </a:solidFill>
                <a:cs typeface="Arial" charset="0"/>
              </a:rPr>
              <a:t>Title in here</a:t>
            </a:r>
          </a:p>
        </p:txBody>
      </p:sp>
      <p:grpSp>
        <p:nvGrpSpPr>
          <p:cNvPr id="57374" name="Group 30"/>
          <p:cNvGrpSpPr>
            <a:grpSpLocks/>
          </p:cNvGrpSpPr>
          <p:nvPr/>
        </p:nvGrpSpPr>
        <p:grpSpPr bwMode="auto">
          <a:xfrm>
            <a:off x="4760913" y="3859213"/>
            <a:ext cx="1808162" cy="314325"/>
            <a:chOff x="406" y="980"/>
            <a:chExt cx="2330" cy="294"/>
          </a:xfrm>
        </p:grpSpPr>
        <p:sp>
          <p:nvSpPr>
            <p:cNvPr id="57375" name="AutoShape 31"/>
            <p:cNvSpPr>
              <a:spLocks noChangeArrowheads="1"/>
            </p:cNvSpPr>
            <p:nvPr/>
          </p:nvSpPr>
          <p:spPr bwMode="gray">
            <a:xfrm>
              <a:off x="406" y="980"/>
              <a:ext cx="2330" cy="294"/>
            </a:xfrm>
            <a:prstGeom prst="roundRect">
              <a:avLst>
                <a:gd name="adj" fmla="val 50000"/>
              </a:avLst>
            </a:prstGeom>
            <a:gradFill rotWithShape="1">
              <a:gsLst>
                <a:gs pos="0">
                  <a:srgbClr val="B68A1C"/>
                </a:gs>
                <a:gs pos="50000">
                  <a:srgbClr val="B68A1C">
                    <a:gamma/>
                    <a:tint val="72941"/>
                    <a:invGamma/>
                  </a:srgbClr>
                </a:gs>
                <a:gs pos="100000">
                  <a:srgbClr val="B68A1C"/>
                </a:gs>
              </a:gsLst>
              <a:lin ang="0" scaled="1"/>
            </a:gradFill>
            <a:ln w="12700">
              <a:noFill/>
              <a:round/>
              <a:headEnd/>
              <a:tailEnd/>
            </a:ln>
            <a:effectLst>
              <a:outerShdw dist="35921" dir="2700000" algn="ctr" rotWithShape="0">
                <a:srgbClr val="080808">
                  <a:alpha val="50000"/>
                </a:srgbClr>
              </a:outerShdw>
            </a:effectLst>
          </p:spPr>
          <p:txBody>
            <a:bodyPr wrap="none" anchor="ctr"/>
            <a:lstStyle/>
            <a:p>
              <a:endParaRPr lang="en-US"/>
            </a:p>
          </p:txBody>
        </p:sp>
        <p:sp>
          <p:nvSpPr>
            <p:cNvPr id="57376" name="AutoShape 32"/>
            <p:cNvSpPr>
              <a:spLocks noChangeArrowheads="1"/>
            </p:cNvSpPr>
            <p:nvPr/>
          </p:nvSpPr>
          <p:spPr bwMode="gray">
            <a:xfrm flipH="1">
              <a:off x="2620" y="1005"/>
              <a:ext cx="104" cy="24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57377" name="AutoShape 33"/>
            <p:cNvSpPr>
              <a:spLocks noChangeArrowheads="1"/>
            </p:cNvSpPr>
            <p:nvPr/>
          </p:nvSpPr>
          <p:spPr bwMode="gray">
            <a:xfrm>
              <a:off x="420" y="1006"/>
              <a:ext cx="104" cy="242"/>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sp>
        <p:nvSpPr>
          <p:cNvPr id="57378" name="Text Box 18"/>
          <p:cNvSpPr txBox="1">
            <a:spLocks noChangeArrowheads="1"/>
          </p:cNvSpPr>
          <p:nvPr/>
        </p:nvSpPr>
        <p:spPr bwMode="white">
          <a:xfrm>
            <a:off x="4867275" y="3836988"/>
            <a:ext cx="1533525" cy="366712"/>
          </a:xfrm>
          <a:prstGeom prst="rect">
            <a:avLst/>
          </a:prstGeom>
          <a:noFill/>
          <a:ln w="9525" algn="ctr">
            <a:noFill/>
            <a:miter lim="800000"/>
            <a:headEnd/>
            <a:tailEnd/>
          </a:ln>
          <a:effectLst/>
        </p:spPr>
        <p:txBody>
          <a:bodyPr>
            <a:spAutoFit/>
          </a:bodyPr>
          <a:lstStyle/>
          <a:p>
            <a:pPr algn="ctr">
              <a:spcBef>
                <a:spcPct val="50000"/>
              </a:spcBef>
            </a:pPr>
            <a:r>
              <a:rPr lang="en-US">
                <a:solidFill>
                  <a:srgbClr val="FFFFFF"/>
                </a:solidFill>
                <a:cs typeface="Arial" charset="0"/>
              </a:rPr>
              <a:t>Title in here</a:t>
            </a:r>
          </a:p>
        </p:txBody>
      </p:sp>
      <p:grpSp>
        <p:nvGrpSpPr>
          <p:cNvPr id="57379" name="Group 35"/>
          <p:cNvGrpSpPr>
            <a:grpSpLocks/>
          </p:cNvGrpSpPr>
          <p:nvPr/>
        </p:nvGrpSpPr>
        <p:grpSpPr bwMode="auto">
          <a:xfrm>
            <a:off x="6878638" y="3068638"/>
            <a:ext cx="1808162" cy="314325"/>
            <a:chOff x="406" y="980"/>
            <a:chExt cx="2330" cy="294"/>
          </a:xfrm>
        </p:grpSpPr>
        <p:sp>
          <p:nvSpPr>
            <p:cNvPr id="57380" name="AutoShape 36"/>
            <p:cNvSpPr>
              <a:spLocks noChangeArrowheads="1"/>
            </p:cNvSpPr>
            <p:nvPr/>
          </p:nvSpPr>
          <p:spPr bwMode="gray">
            <a:xfrm>
              <a:off x="406" y="980"/>
              <a:ext cx="2330" cy="294"/>
            </a:xfrm>
            <a:prstGeom prst="roundRect">
              <a:avLst>
                <a:gd name="adj" fmla="val 50000"/>
              </a:avLst>
            </a:prstGeom>
            <a:gradFill rotWithShape="1">
              <a:gsLst>
                <a:gs pos="0">
                  <a:srgbClr val="B68A1C"/>
                </a:gs>
                <a:gs pos="50000">
                  <a:srgbClr val="B68A1C">
                    <a:gamma/>
                    <a:tint val="72941"/>
                    <a:invGamma/>
                  </a:srgbClr>
                </a:gs>
                <a:gs pos="100000">
                  <a:srgbClr val="B68A1C"/>
                </a:gs>
              </a:gsLst>
              <a:lin ang="0" scaled="1"/>
            </a:gradFill>
            <a:ln w="12700">
              <a:noFill/>
              <a:round/>
              <a:headEnd/>
              <a:tailEnd/>
            </a:ln>
            <a:effectLst>
              <a:outerShdw dist="35921" dir="2700000" algn="ctr" rotWithShape="0">
                <a:srgbClr val="080808">
                  <a:alpha val="50000"/>
                </a:srgbClr>
              </a:outerShdw>
            </a:effectLst>
          </p:spPr>
          <p:txBody>
            <a:bodyPr wrap="none" anchor="ctr"/>
            <a:lstStyle/>
            <a:p>
              <a:endParaRPr lang="en-US"/>
            </a:p>
          </p:txBody>
        </p:sp>
        <p:sp>
          <p:nvSpPr>
            <p:cNvPr id="57381" name="AutoShape 37"/>
            <p:cNvSpPr>
              <a:spLocks noChangeArrowheads="1"/>
            </p:cNvSpPr>
            <p:nvPr/>
          </p:nvSpPr>
          <p:spPr bwMode="gray">
            <a:xfrm flipH="1">
              <a:off x="2620" y="1005"/>
              <a:ext cx="104" cy="24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57382" name="AutoShape 38"/>
            <p:cNvSpPr>
              <a:spLocks noChangeArrowheads="1"/>
            </p:cNvSpPr>
            <p:nvPr/>
          </p:nvSpPr>
          <p:spPr bwMode="gray">
            <a:xfrm>
              <a:off x="420" y="1006"/>
              <a:ext cx="104" cy="242"/>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sp>
        <p:nvSpPr>
          <p:cNvPr id="57383" name="Text Box 18"/>
          <p:cNvSpPr txBox="1">
            <a:spLocks noChangeArrowheads="1"/>
          </p:cNvSpPr>
          <p:nvPr/>
        </p:nvSpPr>
        <p:spPr bwMode="white">
          <a:xfrm>
            <a:off x="6969125" y="3046413"/>
            <a:ext cx="1565275" cy="366712"/>
          </a:xfrm>
          <a:prstGeom prst="rect">
            <a:avLst/>
          </a:prstGeom>
          <a:noFill/>
          <a:ln w="9525" algn="ctr">
            <a:noFill/>
            <a:miter lim="800000"/>
            <a:headEnd/>
            <a:tailEnd/>
          </a:ln>
          <a:effectLst/>
        </p:spPr>
        <p:txBody>
          <a:bodyPr>
            <a:spAutoFit/>
          </a:bodyPr>
          <a:lstStyle/>
          <a:p>
            <a:pPr algn="ctr">
              <a:spcBef>
                <a:spcPct val="50000"/>
              </a:spcBef>
            </a:pPr>
            <a:r>
              <a:rPr lang="en-US">
                <a:solidFill>
                  <a:srgbClr val="FFFFFF"/>
                </a:solidFill>
                <a:cs typeface="Arial" charset="0"/>
              </a:rPr>
              <a:t>Title in here</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Click to edit title style</a:t>
            </a:r>
          </a:p>
        </p:txBody>
      </p:sp>
      <p:grpSp>
        <p:nvGrpSpPr>
          <p:cNvPr id="58371" name="Group 3"/>
          <p:cNvGrpSpPr>
            <a:grpSpLocks/>
          </p:cNvGrpSpPr>
          <p:nvPr/>
        </p:nvGrpSpPr>
        <p:grpSpPr bwMode="auto">
          <a:xfrm>
            <a:off x="3621088" y="2587625"/>
            <a:ext cx="4760912" cy="2414588"/>
            <a:chOff x="1139" y="1540"/>
            <a:chExt cx="3639" cy="1846"/>
          </a:xfrm>
        </p:grpSpPr>
        <p:sp>
          <p:nvSpPr>
            <p:cNvPr id="58372" name="Line 4"/>
            <p:cNvSpPr>
              <a:spLocks noChangeShapeType="1"/>
            </p:cNvSpPr>
            <p:nvPr/>
          </p:nvSpPr>
          <p:spPr bwMode="black">
            <a:xfrm>
              <a:off x="1139" y="1540"/>
              <a:ext cx="3639" cy="0"/>
            </a:xfrm>
            <a:prstGeom prst="line">
              <a:avLst/>
            </a:prstGeom>
            <a:noFill/>
            <a:ln w="6350">
              <a:solidFill>
                <a:srgbClr val="FFFFFF">
                  <a:alpha val="39999"/>
                </a:srgbClr>
              </a:solidFill>
              <a:round/>
              <a:headEnd/>
              <a:tailEnd/>
            </a:ln>
            <a:effectLst/>
            <a:scene3d>
              <a:camera prst="legacyObliqueTopRight">
                <a:rot lat="0" lon="600000" rev="0"/>
              </a:camera>
              <a:lightRig rig="legacyFlat1" dir="t"/>
            </a:scene3d>
            <a:sp3d prstMaterial="legacyWireframe">
              <a:bevelT w="13500" h="13500" prst="angle"/>
              <a:bevelB w="13500" h="13500" prst="angle"/>
              <a:extrusionClr>
                <a:srgbClr val="FFFFFF"/>
              </a:extrusionClr>
            </a:sp3d>
          </p:spPr>
          <p:txBody>
            <a:bodyPr wrap="none" anchor="ctr">
              <a:flatTx/>
            </a:bodyPr>
            <a:lstStyle/>
            <a:p>
              <a:endParaRPr lang="en-US"/>
            </a:p>
          </p:txBody>
        </p:sp>
        <p:sp>
          <p:nvSpPr>
            <p:cNvPr id="58373" name="Line 5"/>
            <p:cNvSpPr>
              <a:spLocks noChangeShapeType="1"/>
            </p:cNvSpPr>
            <p:nvPr/>
          </p:nvSpPr>
          <p:spPr bwMode="black">
            <a:xfrm>
              <a:off x="1139" y="1850"/>
              <a:ext cx="3639" cy="0"/>
            </a:xfrm>
            <a:prstGeom prst="line">
              <a:avLst/>
            </a:prstGeom>
            <a:noFill/>
            <a:ln w="6350">
              <a:solidFill>
                <a:srgbClr val="FFFFFF">
                  <a:alpha val="39999"/>
                </a:srgbClr>
              </a:solidFill>
              <a:round/>
              <a:headEnd/>
              <a:tailEnd/>
            </a:ln>
            <a:effectLst/>
            <a:scene3d>
              <a:camera prst="legacyObliqueTopRight">
                <a:rot lat="0" lon="600000" rev="0"/>
              </a:camera>
              <a:lightRig rig="legacyFlat1" dir="t"/>
            </a:scene3d>
            <a:sp3d prstMaterial="legacyWireframe">
              <a:bevelT w="13500" h="13500" prst="angle"/>
              <a:bevelB w="13500" h="13500" prst="angle"/>
              <a:extrusionClr>
                <a:srgbClr val="FFFFFF"/>
              </a:extrusionClr>
            </a:sp3d>
          </p:spPr>
          <p:txBody>
            <a:bodyPr wrap="none" anchor="ctr">
              <a:flatTx/>
            </a:bodyPr>
            <a:lstStyle/>
            <a:p>
              <a:endParaRPr lang="en-US"/>
            </a:p>
          </p:txBody>
        </p:sp>
        <p:sp>
          <p:nvSpPr>
            <p:cNvPr id="58374" name="Line 6"/>
            <p:cNvSpPr>
              <a:spLocks noChangeShapeType="1"/>
            </p:cNvSpPr>
            <p:nvPr/>
          </p:nvSpPr>
          <p:spPr bwMode="black">
            <a:xfrm>
              <a:off x="1139" y="2151"/>
              <a:ext cx="3639" cy="0"/>
            </a:xfrm>
            <a:prstGeom prst="line">
              <a:avLst/>
            </a:prstGeom>
            <a:noFill/>
            <a:ln w="6350">
              <a:solidFill>
                <a:srgbClr val="FFFFFF">
                  <a:alpha val="39999"/>
                </a:srgbClr>
              </a:solidFill>
              <a:round/>
              <a:headEnd/>
              <a:tailEnd/>
            </a:ln>
            <a:effectLst/>
            <a:scene3d>
              <a:camera prst="legacyObliqueTopRight">
                <a:rot lat="0" lon="600000" rev="0"/>
              </a:camera>
              <a:lightRig rig="legacyFlat1" dir="t"/>
            </a:scene3d>
            <a:sp3d prstMaterial="legacyWireframe">
              <a:bevelT w="13500" h="13500" prst="angle"/>
              <a:bevelB w="13500" h="13500" prst="angle"/>
              <a:extrusionClr>
                <a:srgbClr val="FFFFFF"/>
              </a:extrusionClr>
            </a:sp3d>
          </p:spPr>
          <p:txBody>
            <a:bodyPr wrap="none" anchor="ctr">
              <a:flatTx/>
            </a:bodyPr>
            <a:lstStyle/>
            <a:p>
              <a:endParaRPr lang="en-US"/>
            </a:p>
          </p:txBody>
        </p:sp>
        <p:sp>
          <p:nvSpPr>
            <p:cNvPr id="58375" name="Line 7"/>
            <p:cNvSpPr>
              <a:spLocks noChangeShapeType="1"/>
            </p:cNvSpPr>
            <p:nvPr/>
          </p:nvSpPr>
          <p:spPr bwMode="black">
            <a:xfrm>
              <a:off x="1139" y="2461"/>
              <a:ext cx="3639" cy="0"/>
            </a:xfrm>
            <a:prstGeom prst="line">
              <a:avLst/>
            </a:prstGeom>
            <a:noFill/>
            <a:ln w="6350">
              <a:solidFill>
                <a:srgbClr val="FFFFFF">
                  <a:alpha val="39999"/>
                </a:srgbClr>
              </a:solidFill>
              <a:round/>
              <a:headEnd/>
              <a:tailEnd/>
            </a:ln>
            <a:effectLst/>
            <a:scene3d>
              <a:camera prst="legacyObliqueTopRight">
                <a:rot lat="0" lon="600000" rev="0"/>
              </a:camera>
              <a:lightRig rig="legacyFlat1" dir="t"/>
            </a:scene3d>
            <a:sp3d prstMaterial="legacyWireframe">
              <a:bevelT w="13500" h="13500" prst="angle"/>
              <a:bevelB w="13500" h="13500" prst="angle"/>
              <a:extrusionClr>
                <a:srgbClr val="FFFFFF"/>
              </a:extrusionClr>
            </a:sp3d>
          </p:spPr>
          <p:txBody>
            <a:bodyPr wrap="none" anchor="ctr">
              <a:flatTx/>
            </a:bodyPr>
            <a:lstStyle/>
            <a:p>
              <a:endParaRPr lang="en-US"/>
            </a:p>
          </p:txBody>
        </p:sp>
        <p:sp>
          <p:nvSpPr>
            <p:cNvPr id="58376" name="Line 8"/>
            <p:cNvSpPr>
              <a:spLocks noChangeShapeType="1"/>
            </p:cNvSpPr>
            <p:nvPr/>
          </p:nvSpPr>
          <p:spPr bwMode="black">
            <a:xfrm>
              <a:off x="1139" y="2762"/>
              <a:ext cx="3639" cy="0"/>
            </a:xfrm>
            <a:prstGeom prst="line">
              <a:avLst/>
            </a:prstGeom>
            <a:noFill/>
            <a:ln w="6350">
              <a:solidFill>
                <a:srgbClr val="FFFFFF">
                  <a:alpha val="39999"/>
                </a:srgbClr>
              </a:solidFill>
              <a:round/>
              <a:headEnd/>
              <a:tailEnd/>
            </a:ln>
            <a:effectLst/>
            <a:scene3d>
              <a:camera prst="legacyObliqueTopRight">
                <a:rot lat="0" lon="600000" rev="0"/>
              </a:camera>
              <a:lightRig rig="legacyFlat1" dir="t"/>
            </a:scene3d>
            <a:sp3d prstMaterial="legacyWireframe">
              <a:bevelT w="13500" h="13500" prst="angle"/>
              <a:bevelB w="13500" h="13500" prst="angle"/>
              <a:extrusionClr>
                <a:srgbClr val="FFFFFF"/>
              </a:extrusionClr>
            </a:sp3d>
          </p:spPr>
          <p:txBody>
            <a:bodyPr wrap="none" anchor="ctr">
              <a:flatTx/>
            </a:bodyPr>
            <a:lstStyle/>
            <a:p>
              <a:endParaRPr lang="en-US"/>
            </a:p>
          </p:txBody>
        </p:sp>
        <p:sp>
          <p:nvSpPr>
            <p:cNvPr id="58377" name="Line 9"/>
            <p:cNvSpPr>
              <a:spLocks noChangeShapeType="1"/>
            </p:cNvSpPr>
            <p:nvPr/>
          </p:nvSpPr>
          <p:spPr bwMode="black">
            <a:xfrm>
              <a:off x="1139" y="3072"/>
              <a:ext cx="3639" cy="0"/>
            </a:xfrm>
            <a:prstGeom prst="line">
              <a:avLst/>
            </a:prstGeom>
            <a:noFill/>
            <a:ln w="6350">
              <a:solidFill>
                <a:srgbClr val="FFFFFF">
                  <a:alpha val="39999"/>
                </a:srgbClr>
              </a:solidFill>
              <a:round/>
              <a:headEnd/>
              <a:tailEnd/>
            </a:ln>
            <a:effectLst/>
            <a:scene3d>
              <a:camera prst="legacyObliqueTopRight">
                <a:rot lat="0" lon="600000" rev="0"/>
              </a:camera>
              <a:lightRig rig="legacyFlat1" dir="t"/>
            </a:scene3d>
            <a:sp3d prstMaterial="legacyWireframe">
              <a:bevelT w="13500" h="13500" prst="angle"/>
              <a:bevelB w="13500" h="13500" prst="angle"/>
              <a:extrusionClr>
                <a:srgbClr val="FFFFFF"/>
              </a:extrusionClr>
            </a:sp3d>
          </p:spPr>
          <p:txBody>
            <a:bodyPr wrap="none" anchor="ctr">
              <a:flatTx/>
            </a:bodyPr>
            <a:lstStyle/>
            <a:p>
              <a:endParaRPr lang="en-US"/>
            </a:p>
          </p:txBody>
        </p:sp>
        <p:sp>
          <p:nvSpPr>
            <p:cNvPr id="58378" name="Line 10"/>
            <p:cNvSpPr>
              <a:spLocks noChangeShapeType="1"/>
            </p:cNvSpPr>
            <p:nvPr/>
          </p:nvSpPr>
          <p:spPr bwMode="black">
            <a:xfrm>
              <a:off x="1139" y="3386"/>
              <a:ext cx="3639" cy="0"/>
            </a:xfrm>
            <a:prstGeom prst="line">
              <a:avLst/>
            </a:prstGeom>
            <a:noFill/>
            <a:ln w="6350">
              <a:solidFill>
                <a:srgbClr val="FFFFFF">
                  <a:alpha val="39999"/>
                </a:srgbClr>
              </a:solidFill>
              <a:round/>
              <a:headEnd/>
              <a:tailEnd/>
            </a:ln>
            <a:effectLst/>
            <a:scene3d>
              <a:camera prst="legacyObliqueTopRight">
                <a:rot lat="0" lon="600000" rev="0"/>
              </a:camera>
              <a:lightRig rig="legacyFlat1" dir="t"/>
            </a:scene3d>
            <a:sp3d prstMaterial="legacyWireframe">
              <a:bevelT w="13500" h="13500" prst="angle"/>
              <a:bevelB w="13500" h="13500" prst="angle"/>
              <a:extrusionClr>
                <a:srgbClr val="FFFFFF"/>
              </a:extrusionClr>
            </a:sp3d>
          </p:spPr>
          <p:txBody>
            <a:bodyPr wrap="none" anchor="ctr">
              <a:flatTx/>
            </a:bodyPr>
            <a:lstStyle/>
            <a:p>
              <a:endParaRPr lang="en-US"/>
            </a:p>
          </p:txBody>
        </p:sp>
      </p:grpSp>
      <p:grpSp>
        <p:nvGrpSpPr>
          <p:cNvPr id="58379" name="Group 11"/>
          <p:cNvGrpSpPr>
            <a:grpSpLocks/>
          </p:cNvGrpSpPr>
          <p:nvPr/>
        </p:nvGrpSpPr>
        <p:grpSpPr bwMode="auto">
          <a:xfrm>
            <a:off x="3195638" y="2328863"/>
            <a:ext cx="638175" cy="2668587"/>
            <a:chOff x="1168" y="1344"/>
            <a:chExt cx="431" cy="1803"/>
          </a:xfrm>
        </p:grpSpPr>
        <p:sp>
          <p:nvSpPr>
            <p:cNvPr id="58380" name="Rectangle 12"/>
            <p:cNvSpPr>
              <a:spLocks noChangeArrowheads="1"/>
            </p:cNvSpPr>
            <p:nvPr/>
          </p:nvSpPr>
          <p:spPr bwMode="black">
            <a:xfrm>
              <a:off x="1188" y="2941"/>
              <a:ext cx="365" cy="206"/>
            </a:xfrm>
            <a:prstGeom prst="rect">
              <a:avLst/>
            </a:prstGeom>
            <a:noFill/>
            <a:ln w="9525" algn="ctr">
              <a:noFill/>
              <a:miter lim="800000"/>
              <a:headEnd/>
              <a:tailEnd/>
            </a:ln>
            <a:effectLst/>
          </p:spPr>
          <p:txBody>
            <a:bodyPr wrap="none">
              <a:spAutoFit/>
            </a:bodyPr>
            <a:lstStyle/>
            <a:p>
              <a:pPr algn="ctr"/>
              <a:r>
                <a:rPr lang="en-US" sz="1400">
                  <a:cs typeface="Arial" charset="0"/>
                </a:rPr>
                <a:t>20%</a:t>
              </a:r>
            </a:p>
          </p:txBody>
        </p:sp>
        <p:sp>
          <p:nvSpPr>
            <p:cNvPr id="58381" name="Rectangle 13"/>
            <p:cNvSpPr>
              <a:spLocks noChangeArrowheads="1"/>
            </p:cNvSpPr>
            <p:nvPr/>
          </p:nvSpPr>
          <p:spPr bwMode="black">
            <a:xfrm>
              <a:off x="1184" y="2688"/>
              <a:ext cx="365" cy="206"/>
            </a:xfrm>
            <a:prstGeom prst="rect">
              <a:avLst/>
            </a:prstGeom>
            <a:noFill/>
            <a:ln w="9525" algn="ctr">
              <a:noFill/>
              <a:miter lim="800000"/>
              <a:headEnd/>
              <a:tailEnd/>
            </a:ln>
            <a:effectLst/>
          </p:spPr>
          <p:txBody>
            <a:bodyPr wrap="none">
              <a:spAutoFit/>
            </a:bodyPr>
            <a:lstStyle/>
            <a:p>
              <a:pPr algn="ctr"/>
              <a:r>
                <a:rPr lang="en-US" sz="1400">
                  <a:cs typeface="Arial" charset="0"/>
                </a:rPr>
                <a:t>40%</a:t>
              </a:r>
            </a:p>
          </p:txBody>
        </p:sp>
        <p:sp>
          <p:nvSpPr>
            <p:cNvPr id="58382" name="Rectangle 14"/>
            <p:cNvSpPr>
              <a:spLocks noChangeArrowheads="1"/>
            </p:cNvSpPr>
            <p:nvPr/>
          </p:nvSpPr>
          <p:spPr bwMode="black">
            <a:xfrm>
              <a:off x="1184" y="2400"/>
              <a:ext cx="365" cy="206"/>
            </a:xfrm>
            <a:prstGeom prst="rect">
              <a:avLst/>
            </a:prstGeom>
            <a:noFill/>
            <a:ln w="9525" algn="ctr">
              <a:noFill/>
              <a:miter lim="800000"/>
              <a:headEnd/>
              <a:tailEnd/>
            </a:ln>
            <a:effectLst/>
          </p:spPr>
          <p:txBody>
            <a:bodyPr wrap="none">
              <a:spAutoFit/>
            </a:bodyPr>
            <a:lstStyle/>
            <a:p>
              <a:pPr algn="ctr"/>
              <a:r>
                <a:rPr lang="en-US" sz="1400">
                  <a:cs typeface="Arial" charset="0"/>
                </a:rPr>
                <a:t>80%</a:t>
              </a:r>
            </a:p>
          </p:txBody>
        </p:sp>
        <p:sp>
          <p:nvSpPr>
            <p:cNvPr id="58383" name="Rectangle 15"/>
            <p:cNvSpPr>
              <a:spLocks noChangeArrowheads="1"/>
            </p:cNvSpPr>
            <p:nvPr/>
          </p:nvSpPr>
          <p:spPr bwMode="black">
            <a:xfrm>
              <a:off x="1168" y="2126"/>
              <a:ext cx="431" cy="206"/>
            </a:xfrm>
            <a:prstGeom prst="rect">
              <a:avLst/>
            </a:prstGeom>
            <a:noFill/>
            <a:ln w="9525" algn="ctr">
              <a:noFill/>
              <a:miter lim="800000"/>
              <a:headEnd/>
              <a:tailEnd/>
            </a:ln>
            <a:effectLst/>
          </p:spPr>
          <p:txBody>
            <a:bodyPr wrap="none">
              <a:spAutoFit/>
            </a:bodyPr>
            <a:lstStyle/>
            <a:p>
              <a:pPr algn="ctr"/>
              <a:r>
                <a:rPr lang="en-US" sz="1400">
                  <a:cs typeface="Arial" charset="0"/>
                </a:rPr>
                <a:t>100%</a:t>
              </a:r>
            </a:p>
          </p:txBody>
        </p:sp>
        <p:sp>
          <p:nvSpPr>
            <p:cNvPr id="58384" name="Rectangle 16"/>
            <p:cNvSpPr>
              <a:spLocks noChangeArrowheads="1"/>
            </p:cNvSpPr>
            <p:nvPr/>
          </p:nvSpPr>
          <p:spPr bwMode="black">
            <a:xfrm>
              <a:off x="1168" y="1872"/>
              <a:ext cx="431" cy="206"/>
            </a:xfrm>
            <a:prstGeom prst="rect">
              <a:avLst/>
            </a:prstGeom>
            <a:noFill/>
            <a:ln w="9525" algn="ctr">
              <a:noFill/>
              <a:miter lim="800000"/>
              <a:headEnd/>
              <a:tailEnd/>
            </a:ln>
            <a:effectLst/>
          </p:spPr>
          <p:txBody>
            <a:bodyPr wrap="none">
              <a:spAutoFit/>
            </a:bodyPr>
            <a:lstStyle/>
            <a:p>
              <a:pPr algn="ctr"/>
              <a:r>
                <a:rPr lang="en-US" sz="1400">
                  <a:cs typeface="Arial" charset="0"/>
                </a:rPr>
                <a:t>120%</a:t>
              </a:r>
            </a:p>
          </p:txBody>
        </p:sp>
        <p:sp>
          <p:nvSpPr>
            <p:cNvPr id="58385" name="Rectangle 17"/>
            <p:cNvSpPr>
              <a:spLocks noChangeArrowheads="1"/>
            </p:cNvSpPr>
            <p:nvPr/>
          </p:nvSpPr>
          <p:spPr bwMode="black">
            <a:xfrm>
              <a:off x="1168" y="1584"/>
              <a:ext cx="431" cy="206"/>
            </a:xfrm>
            <a:prstGeom prst="rect">
              <a:avLst/>
            </a:prstGeom>
            <a:noFill/>
            <a:ln w="9525" algn="ctr">
              <a:noFill/>
              <a:miter lim="800000"/>
              <a:headEnd/>
              <a:tailEnd/>
            </a:ln>
            <a:effectLst/>
          </p:spPr>
          <p:txBody>
            <a:bodyPr wrap="none">
              <a:spAutoFit/>
            </a:bodyPr>
            <a:lstStyle/>
            <a:p>
              <a:pPr algn="ctr"/>
              <a:r>
                <a:rPr lang="en-US" sz="1400">
                  <a:cs typeface="Arial" charset="0"/>
                </a:rPr>
                <a:t>140%</a:t>
              </a:r>
            </a:p>
          </p:txBody>
        </p:sp>
        <p:sp>
          <p:nvSpPr>
            <p:cNvPr id="58386" name="Rectangle 18"/>
            <p:cNvSpPr>
              <a:spLocks noChangeArrowheads="1"/>
            </p:cNvSpPr>
            <p:nvPr/>
          </p:nvSpPr>
          <p:spPr bwMode="black">
            <a:xfrm>
              <a:off x="1168" y="1344"/>
              <a:ext cx="431" cy="206"/>
            </a:xfrm>
            <a:prstGeom prst="rect">
              <a:avLst/>
            </a:prstGeom>
            <a:noFill/>
            <a:ln w="9525" algn="ctr">
              <a:noFill/>
              <a:miter lim="800000"/>
              <a:headEnd/>
              <a:tailEnd/>
            </a:ln>
            <a:effectLst/>
          </p:spPr>
          <p:txBody>
            <a:bodyPr wrap="none">
              <a:spAutoFit/>
            </a:bodyPr>
            <a:lstStyle/>
            <a:p>
              <a:pPr algn="ctr"/>
              <a:r>
                <a:rPr lang="en-US" sz="1400">
                  <a:cs typeface="Arial" charset="0"/>
                </a:rPr>
                <a:t>160%</a:t>
              </a:r>
            </a:p>
          </p:txBody>
        </p:sp>
      </p:grpSp>
      <p:sp>
        <p:nvSpPr>
          <p:cNvPr id="58387" name="Text Box 19"/>
          <p:cNvSpPr txBox="1">
            <a:spLocks noChangeArrowheads="1"/>
          </p:cNvSpPr>
          <p:nvPr/>
        </p:nvSpPr>
        <p:spPr bwMode="black">
          <a:xfrm>
            <a:off x="2522538" y="5651500"/>
            <a:ext cx="711200" cy="336550"/>
          </a:xfrm>
          <a:prstGeom prst="rect">
            <a:avLst/>
          </a:prstGeom>
          <a:noFill/>
          <a:ln w="9525">
            <a:noFill/>
            <a:miter lim="800000"/>
            <a:headEnd/>
            <a:tailEnd/>
          </a:ln>
          <a:effectLst/>
        </p:spPr>
        <p:txBody>
          <a:bodyPr>
            <a:spAutoFit/>
          </a:bodyPr>
          <a:lstStyle/>
          <a:p>
            <a:pPr algn="ctr">
              <a:spcBef>
                <a:spcPct val="50000"/>
              </a:spcBef>
            </a:pPr>
            <a:r>
              <a:rPr lang="en-US" sz="1600" b="0">
                <a:cs typeface="Arial" charset="0"/>
              </a:rPr>
              <a:t>2000</a:t>
            </a:r>
          </a:p>
        </p:txBody>
      </p:sp>
      <p:grpSp>
        <p:nvGrpSpPr>
          <p:cNvPr id="58388" name="Group 20"/>
          <p:cNvGrpSpPr>
            <a:grpSpLocks/>
          </p:cNvGrpSpPr>
          <p:nvPr/>
        </p:nvGrpSpPr>
        <p:grpSpPr bwMode="auto">
          <a:xfrm>
            <a:off x="1731963" y="5197475"/>
            <a:ext cx="6478587" cy="792163"/>
            <a:chOff x="1008" y="3150"/>
            <a:chExt cx="4081" cy="499"/>
          </a:xfrm>
        </p:grpSpPr>
        <p:sp>
          <p:nvSpPr>
            <p:cNvPr id="58389" name="Rectangle 21"/>
            <p:cNvSpPr>
              <a:spLocks noChangeArrowheads="1"/>
            </p:cNvSpPr>
            <p:nvPr/>
          </p:nvSpPr>
          <p:spPr bwMode="ltGray">
            <a:xfrm flipV="1">
              <a:off x="1008" y="3492"/>
              <a:ext cx="3957" cy="47"/>
            </a:xfrm>
            <a:prstGeom prst="rect">
              <a:avLst/>
            </a:prstGeom>
            <a:solidFill>
              <a:srgbClr val="808080"/>
            </a:solidFill>
            <a:ln w="9525" algn="ctr">
              <a:noFill/>
              <a:miter lim="800000"/>
              <a:headEnd/>
              <a:tailEnd/>
            </a:ln>
            <a:effectLst/>
            <a:scene3d>
              <a:camera prst="legacyPerspectiveTopRight">
                <a:rot lat="600000" lon="900000" rev="0"/>
              </a:camera>
              <a:lightRig rig="legacyNormal3" dir="r"/>
            </a:scene3d>
            <a:sp3d extrusionH="1801800" prstMaterial="legacyMetal">
              <a:bevelT w="13500" h="13500" prst="angle"/>
              <a:bevelB w="13500" h="13500" prst="angle"/>
              <a:extrusionClr>
                <a:srgbClr val="808080"/>
              </a:extrusionClr>
            </a:sp3d>
          </p:spPr>
          <p:txBody>
            <a:bodyPr wrap="none" anchor="ctr">
              <a:flatTx/>
            </a:bodyPr>
            <a:lstStyle/>
            <a:p>
              <a:endParaRPr lang="en-US"/>
            </a:p>
          </p:txBody>
        </p:sp>
        <p:grpSp>
          <p:nvGrpSpPr>
            <p:cNvPr id="58390" name="Group 22"/>
            <p:cNvGrpSpPr>
              <a:grpSpLocks/>
            </p:cNvGrpSpPr>
            <p:nvPr/>
          </p:nvGrpSpPr>
          <p:grpSpPr bwMode="auto">
            <a:xfrm>
              <a:off x="1745" y="3150"/>
              <a:ext cx="3344" cy="499"/>
              <a:chOff x="1745" y="3150"/>
              <a:chExt cx="3344" cy="499"/>
            </a:xfrm>
          </p:grpSpPr>
          <p:sp>
            <p:nvSpPr>
              <p:cNvPr id="58391" name="Line 23"/>
              <p:cNvSpPr>
                <a:spLocks noChangeShapeType="1"/>
              </p:cNvSpPr>
              <p:nvPr/>
            </p:nvSpPr>
            <p:spPr bwMode="gray">
              <a:xfrm flipV="1">
                <a:off x="1745" y="3162"/>
                <a:ext cx="851" cy="210"/>
              </a:xfrm>
              <a:prstGeom prst="line">
                <a:avLst/>
              </a:prstGeom>
              <a:noFill/>
              <a:ln w="9525">
                <a:solidFill>
                  <a:srgbClr val="808080"/>
                </a:solidFill>
                <a:round/>
                <a:headEnd/>
                <a:tailEnd/>
              </a:ln>
              <a:effectLst/>
            </p:spPr>
            <p:txBody>
              <a:bodyPr/>
              <a:lstStyle/>
              <a:p>
                <a:endParaRPr lang="en-US"/>
              </a:p>
            </p:txBody>
          </p:sp>
          <p:sp>
            <p:nvSpPr>
              <p:cNvPr id="58392" name="Line 24"/>
              <p:cNvSpPr>
                <a:spLocks noChangeShapeType="1"/>
              </p:cNvSpPr>
              <p:nvPr/>
            </p:nvSpPr>
            <p:spPr bwMode="gray">
              <a:xfrm flipV="1">
                <a:off x="2940" y="3177"/>
                <a:ext cx="540" cy="313"/>
              </a:xfrm>
              <a:prstGeom prst="line">
                <a:avLst/>
              </a:prstGeom>
              <a:noFill/>
              <a:ln w="9525">
                <a:solidFill>
                  <a:srgbClr val="808080"/>
                </a:solidFill>
                <a:round/>
                <a:headEnd/>
                <a:tailEnd/>
              </a:ln>
              <a:effectLst/>
            </p:spPr>
            <p:txBody>
              <a:bodyPr/>
              <a:lstStyle/>
              <a:p>
                <a:endParaRPr lang="en-US"/>
              </a:p>
            </p:txBody>
          </p:sp>
          <p:sp>
            <p:nvSpPr>
              <p:cNvPr id="58393" name="Line 25"/>
              <p:cNvSpPr>
                <a:spLocks noChangeShapeType="1"/>
              </p:cNvSpPr>
              <p:nvPr/>
            </p:nvSpPr>
            <p:spPr bwMode="gray">
              <a:xfrm flipV="1">
                <a:off x="3481" y="3267"/>
                <a:ext cx="477" cy="277"/>
              </a:xfrm>
              <a:prstGeom prst="line">
                <a:avLst/>
              </a:prstGeom>
              <a:noFill/>
              <a:ln w="9525">
                <a:solidFill>
                  <a:srgbClr val="808080"/>
                </a:solidFill>
                <a:round/>
                <a:headEnd/>
                <a:tailEnd/>
              </a:ln>
              <a:effectLst/>
            </p:spPr>
            <p:txBody>
              <a:bodyPr/>
              <a:lstStyle/>
              <a:p>
                <a:endParaRPr lang="en-US"/>
              </a:p>
            </p:txBody>
          </p:sp>
          <p:sp>
            <p:nvSpPr>
              <p:cNvPr id="58394" name="Line 26"/>
              <p:cNvSpPr>
                <a:spLocks noChangeShapeType="1"/>
              </p:cNvSpPr>
              <p:nvPr/>
            </p:nvSpPr>
            <p:spPr bwMode="gray">
              <a:xfrm flipV="1">
                <a:off x="4063" y="3294"/>
                <a:ext cx="460" cy="306"/>
              </a:xfrm>
              <a:prstGeom prst="line">
                <a:avLst/>
              </a:prstGeom>
              <a:noFill/>
              <a:ln w="9525">
                <a:solidFill>
                  <a:srgbClr val="808080"/>
                </a:solidFill>
                <a:round/>
                <a:headEnd/>
                <a:tailEnd/>
              </a:ln>
              <a:effectLst/>
            </p:spPr>
            <p:txBody>
              <a:bodyPr/>
              <a:lstStyle/>
              <a:p>
                <a:endParaRPr lang="en-US"/>
              </a:p>
            </p:txBody>
          </p:sp>
          <p:sp>
            <p:nvSpPr>
              <p:cNvPr id="58395" name="Line 27"/>
              <p:cNvSpPr>
                <a:spLocks noChangeShapeType="1"/>
              </p:cNvSpPr>
              <p:nvPr/>
            </p:nvSpPr>
            <p:spPr bwMode="gray">
              <a:xfrm flipV="1">
                <a:off x="4640" y="3311"/>
                <a:ext cx="449" cy="338"/>
              </a:xfrm>
              <a:prstGeom prst="line">
                <a:avLst/>
              </a:prstGeom>
              <a:noFill/>
              <a:ln w="9525">
                <a:solidFill>
                  <a:srgbClr val="808080"/>
                </a:solidFill>
                <a:round/>
                <a:headEnd/>
                <a:tailEnd/>
              </a:ln>
              <a:effectLst/>
            </p:spPr>
            <p:txBody>
              <a:bodyPr/>
              <a:lstStyle/>
              <a:p>
                <a:endParaRPr lang="en-US"/>
              </a:p>
            </p:txBody>
          </p:sp>
          <p:sp>
            <p:nvSpPr>
              <p:cNvPr id="58396" name="Line 28"/>
              <p:cNvSpPr>
                <a:spLocks noChangeShapeType="1"/>
              </p:cNvSpPr>
              <p:nvPr/>
            </p:nvSpPr>
            <p:spPr bwMode="gray">
              <a:xfrm flipV="1">
                <a:off x="2353" y="3150"/>
                <a:ext cx="636" cy="283"/>
              </a:xfrm>
              <a:prstGeom prst="line">
                <a:avLst/>
              </a:prstGeom>
              <a:noFill/>
              <a:ln w="9525">
                <a:solidFill>
                  <a:srgbClr val="808080"/>
                </a:solidFill>
                <a:round/>
                <a:headEnd/>
                <a:tailEnd/>
              </a:ln>
              <a:effectLst/>
            </p:spPr>
            <p:txBody>
              <a:bodyPr/>
              <a:lstStyle/>
              <a:p>
                <a:endParaRPr lang="en-US"/>
              </a:p>
            </p:txBody>
          </p:sp>
        </p:grpSp>
      </p:grpSp>
      <p:sp>
        <p:nvSpPr>
          <p:cNvPr id="58397" name="Freeform 29"/>
          <p:cNvSpPr>
            <a:spLocks/>
          </p:cNvSpPr>
          <p:nvPr/>
        </p:nvSpPr>
        <p:spPr bwMode="gray">
          <a:xfrm>
            <a:off x="3386138" y="2635250"/>
            <a:ext cx="4668837" cy="2808288"/>
          </a:xfrm>
          <a:custGeom>
            <a:avLst/>
            <a:gdLst/>
            <a:ahLst/>
            <a:cxnLst>
              <a:cxn ang="0">
                <a:pos x="430" y="1727"/>
              </a:cxn>
              <a:cxn ang="0">
                <a:pos x="1569" y="1343"/>
              </a:cxn>
              <a:cxn ang="0">
                <a:pos x="2767" y="118"/>
              </a:cxn>
              <a:cxn ang="0">
                <a:pos x="3547" y="531"/>
              </a:cxn>
              <a:cxn ang="0">
                <a:pos x="3569" y="2147"/>
              </a:cxn>
              <a:cxn ang="0">
                <a:pos x="0" y="2141"/>
              </a:cxn>
              <a:cxn ang="0">
                <a:pos x="430" y="1727"/>
              </a:cxn>
            </a:cxnLst>
            <a:rect l="0" t="0" r="r" b="b"/>
            <a:pathLst>
              <a:path w="3569" h="2147">
                <a:moveTo>
                  <a:pt x="430" y="1727"/>
                </a:moveTo>
                <a:cubicBezTo>
                  <a:pt x="609" y="1561"/>
                  <a:pt x="1114" y="1633"/>
                  <a:pt x="1569" y="1343"/>
                </a:cubicBezTo>
                <a:cubicBezTo>
                  <a:pt x="2024" y="1053"/>
                  <a:pt x="2485" y="236"/>
                  <a:pt x="2767" y="118"/>
                </a:cubicBezTo>
                <a:cubicBezTo>
                  <a:pt x="3049" y="0"/>
                  <a:pt x="3369" y="218"/>
                  <a:pt x="3547" y="531"/>
                </a:cubicBezTo>
                <a:cubicBezTo>
                  <a:pt x="3558" y="1339"/>
                  <a:pt x="3569" y="2147"/>
                  <a:pt x="3569" y="2147"/>
                </a:cubicBezTo>
                <a:lnTo>
                  <a:pt x="0" y="2141"/>
                </a:lnTo>
                <a:lnTo>
                  <a:pt x="430" y="1727"/>
                </a:lnTo>
                <a:close/>
              </a:path>
            </a:pathLst>
          </a:custGeom>
          <a:gradFill rotWithShape="1">
            <a:gsLst>
              <a:gs pos="0">
                <a:schemeClr val="accent2">
                  <a:gamma/>
                  <a:tint val="9412"/>
                  <a:invGamma/>
                  <a:alpha val="80000"/>
                </a:schemeClr>
              </a:gs>
              <a:gs pos="100000">
                <a:schemeClr val="accent2">
                  <a:alpha val="80000"/>
                </a:schemeClr>
              </a:gs>
            </a:gsLst>
            <a:lin ang="5400000" scaled="1"/>
          </a:gradFill>
          <a:ln w="9525" cap="flat" cmpd="sng">
            <a:noFill/>
            <a:prstDash val="solid"/>
            <a:round/>
            <a:headEnd type="none" w="med" len="med"/>
            <a:tailEnd type="none" w="med" len="med"/>
          </a:ln>
          <a:effectLst/>
          <a:scene3d>
            <a:camera prst="legacyPerspectiveTopRight">
              <a:rot lat="0" lon="600000" rev="0"/>
            </a:camera>
            <a:lightRig rig="legacyHarsh2" dir="t"/>
          </a:scene3d>
          <a:sp3d extrusionH="100000" prstMaterial="legacyMatte">
            <a:bevelT w="13500" h="13500" prst="angle"/>
            <a:bevelB w="13500" h="13500" prst="angle"/>
            <a:extrusionClr>
              <a:schemeClr val="accent1"/>
            </a:extrusionClr>
          </a:sp3d>
        </p:spPr>
        <p:txBody>
          <a:bodyPr wrap="none" anchor="ctr">
            <a:flatTx/>
          </a:bodyPr>
          <a:lstStyle/>
          <a:p>
            <a:endParaRPr lang="en-US"/>
          </a:p>
        </p:txBody>
      </p:sp>
      <p:sp>
        <p:nvSpPr>
          <p:cNvPr id="58398" name="Freeform 30"/>
          <p:cNvSpPr>
            <a:spLocks/>
          </p:cNvSpPr>
          <p:nvPr/>
        </p:nvSpPr>
        <p:spPr bwMode="gray">
          <a:xfrm>
            <a:off x="3201988" y="3883025"/>
            <a:ext cx="4640262" cy="1784350"/>
          </a:xfrm>
          <a:custGeom>
            <a:avLst/>
            <a:gdLst/>
            <a:ahLst/>
            <a:cxnLst>
              <a:cxn ang="0">
                <a:pos x="291" y="718"/>
              </a:cxn>
              <a:cxn ang="0">
                <a:pos x="1189" y="59"/>
              </a:cxn>
              <a:cxn ang="0">
                <a:pos x="3136" y="880"/>
              </a:cxn>
              <a:cxn ang="0">
                <a:pos x="3135" y="1206"/>
              </a:cxn>
              <a:cxn ang="0">
                <a:pos x="0" y="1082"/>
              </a:cxn>
              <a:cxn ang="0">
                <a:pos x="291" y="718"/>
              </a:cxn>
            </a:cxnLst>
            <a:rect l="0" t="0" r="r" b="b"/>
            <a:pathLst>
              <a:path w="3136" h="1206">
                <a:moveTo>
                  <a:pt x="291" y="718"/>
                </a:moveTo>
                <a:cubicBezTo>
                  <a:pt x="388" y="615"/>
                  <a:pt x="759" y="0"/>
                  <a:pt x="1189" y="59"/>
                </a:cubicBezTo>
                <a:cubicBezTo>
                  <a:pt x="1619" y="118"/>
                  <a:pt x="1507" y="609"/>
                  <a:pt x="3136" y="880"/>
                </a:cubicBezTo>
                <a:lnTo>
                  <a:pt x="3135" y="1206"/>
                </a:lnTo>
                <a:lnTo>
                  <a:pt x="0" y="1082"/>
                </a:lnTo>
                <a:lnTo>
                  <a:pt x="291" y="718"/>
                </a:lnTo>
                <a:close/>
              </a:path>
            </a:pathLst>
          </a:custGeom>
          <a:gradFill rotWithShape="1">
            <a:gsLst>
              <a:gs pos="0">
                <a:schemeClr val="folHlink">
                  <a:gamma/>
                  <a:tint val="31765"/>
                  <a:invGamma/>
                  <a:alpha val="89999"/>
                </a:schemeClr>
              </a:gs>
              <a:gs pos="100000">
                <a:schemeClr val="folHlink">
                  <a:alpha val="89999"/>
                </a:schemeClr>
              </a:gs>
            </a:gsLst>
            <a:lin ang="5400000" scaled="1"/>
          </a:gradFill>
          <a:ln w="9525" cap="flat" cmpd="sng">
            <a:noFill/>
            <a:prstDash val="solid"/>
            <a:round/>
            <a:headEnd type="none" w="med" len="med"/>
            <a:tailEnd type="none" w="med" len="med"/>
          </a:ln>
          <a:effectLst/>
          <a:scene3d>
            <a:camera prst="legacyPerspectiveTopRight">
              <a:rot lat="0" lon="600000" rev="0"/>
            </a:camera>
            <a:lightRig rig="legacyHarsh2" dir="t"/>
          </a:scene3d>
          <a:sp3d extrusionH="100000" prstMaterial="legacyMatte">
            <a:bevelT w="13500" h="13500" prst="angle"/>
            <a:bevelB w="13500" h="13500" prst="angle"/>
            <a:extrusionClr>
              <a:schemeClr val="folHlink"/>
            </a:extrusionClr>
          </a:sp3d>
        </p:spPr>
        <p:txBody>
          <a:bodyPr wrap="none" anchor="ctr">
            <a:flatTx/>
          </a:bodyPr>
          <a:lstStyle/>
          <a:p>
            <a:endParaRPr lang="en-US"/>
          </a:p>
        </p:txBody>
      </p:sp>
      <p:sp>
        <p:nvSpPr>
          <p:cNvPr id="58399" name="Text Box 31"/>
          <p:cNvSpPr txBox="1">
            <a:spLocks noChangeArrowheads="1"/>
          </p:cNvSpPr>
          <p:nvPr/>
        </p:nvSpPr>
        <p:spPr bwMode="black">
          <a:xfrm>
            <a:off x="3471863" y="5727700"/>
            <a:ext cx="711200" cy="336550"/>
          </a:xfrm>
          <a:prstGeom prst="rect">
            <a:avLst/>
          </a:prstGeom>
          <a:noFill/>
          <a:ln w="9525">
            <a:noFill/>
            <a:miter lim="800000"/>
            <a:headEnd/>
            <a:tailEnd/>
          </a:ln>
          <a:effectLst/>
        </p:spPr>
        <p:txBody>
          <a:bodyPr>
            <a:spAutoFit/>
          </a:bodyPr>
          <a:lstStyle/>
          <a:p>
            <a:pPr algn="ctr">
              <a:spcBef>
                <a:spcPct val="50000"/>
              </a:spcBef>
            </a:pPr>
            <a:r>
              <a:rPr lang="en-US" sz="1600" b="0">
                <a:cs typeface="Arial" charset="0"/>
              </a:rPr>
              <a:t>2002</a:t>
            </a:r>
          </a:p>
        </p:txBody>
      </p:sp>
      <p:sp>
        <p:nvSpPr>
          <p:cNvPr id="58400" name="Text Box 32"/>
          <p:cNvSpPr txBox="1">
            <a:spLocks noChangeArrowheads="1"/>
          </p:cNvSpPr>
          <p:nvPr/>
        </p:nvSpPr>
        <p:spPr bwMode="black">
          <a:xfrm>
            <a:off x="4389438" y="5835650"/>
            <a:ext cx="709612" cy="336550"/>
          </a:xfrm>
          <a:prstGeom prst="rect">
            <a:avLst/>
          </a:prstGeom>
          <a:noFill/>
          <a:ln w="9525">
            <a:noFill/>
            <a:miter lim="800000"/>
            <a:headEnd/>
            <a:tailEnd/>
          </a:ln>
          <a:effectLst/>
        </p:spPr>
        <p:txBody>
          <a:bodyPr>
            <a:spAutoFit/>
          </a:bodyPr>
          <a:lstStyle/>
          <a:p>
            <a:pPr algn="ctr">
              <a:spcBef>
                <a:spcPct val="50000"/>
              </a:spcBef>
            </a:pPr>
            <a:r>
              <a:rPr lang="en-US" sz="1600" b="0">
                <a:cs typeface="Arial" charset="0"/>
              </a:rPr>
              <a:t>2004</a:t>
            </a:r>
          </a:p>
        </p:txBody>
      </p:sp>
      <p:sp>
        <p:nvSpPr>
          <p:cNvPr id="58401" name="Text Box 33"/>
          <p:cNvSpPr txBox="1">
            <a:spLocks noChangeArrowheads="1"/>
          </p:cNvSpPr>
          <p:nvPr/>
        </p:nvSpPr>
        <p:spPr bwMode="black">
          <a:xfrm>
            <a:off x="5280025" y="5911850"/>
            <a:ext cx="709613" cy="336550"/>
          </a:xfrm>
          <a:prstGeom prst="rect">
            <a:avLst/>
          </a:prstGeom>
          <a:noFill/>
          <a:ln w="9525">
            <a:noFill/>
            <a:miter lim="800000"/>
            <a:headEnd/>
            <a:tailEnd/>
          </a:ln>
          <a:effectLst/>
        </p:spPr>
        <p:txBody>
          <a:bodyPr>
            <a:spAutoFit/>
          </a:bodyPr>
          <a:lstStyle/>
          <a:p>
            <a:pPr algn="ctr">
              <a:spcBef>
                <a:spcPct val="50000"/>
              </a:spcBef>
            </a:pPr>
            <a:r>
              <a:rPr lang="en-US" sz="1600" b="0">
                <a:cs typeface="Arial" charset="0"/>
              </a:rPr>
              <a:t>2006</a:t>
            </a:r>
          </a:p>
        </p:txBody>
      </p:sp>
      <p:sp>
        <p:nvSpPr>
          <p:cNvPr id="58402" name="Text Box 34"/>
          <p:cNvSpPr txBox="1">
            <a:spLocks noChangeArrowheads="1"/>
          </p:cNvSpPr>
          <p:nvPr/>
        </p:nvSpPr>
        <p:spPr bwMode="black">
          <a:xfrm>
            <a:off x="6192838" y="5988050"/>
            <a:ext cx="711200" cy="336550"/>
          </a:xfrm>
          <a:prstGeom prst="rect">
            <a:avLst/>
          </a:prstGeom>
          <a:noFill/>
          <a:ln w="9525">
            <a:noFill/>
            <a:miter lim="800000"/>
            <a:headEnd/>
            <a:tailEnd/>
          </a:ln>
          <a:effectLst/>
        </p:spPr>
        <p:txBody>
          <a:bodyPr>
            <a:spAutoFit/>
          </a:bodyPr>
          <a:lstStyle/>
          <a:p>
            <a:pPr algn="ctr">
              <a:spcBef>
                <a:spcPct val="50000"/>
              </a:spcBef>
            </a:pPr>
            <a:r>
              <a:rPr lang="en-US" sz="1600" b="0">
                <a:cs typeface="Arial" charset="0"/>
              </a:rPr>
              <a:t>2008</a:t>
            </a:r>
          </a:p>
        </p:txBody>
      </p:sp>
      <p:sp>
        <p:nvSpPr>
          <p:cNvPr id="58403" name="Text Box 35"/>
          <p:cNvSpPr txBox="1">
            <a:spLocks noChangeArrowheads="1"/>
          </p:cNvSpPr>
          <p:nvPr/>
        </p:nvSpPr>
        <p:spPr bwMode="black">
          <a:xfrm>
            <a:off x="7118350" y="6064250"/>
            <a:ext cx="709613" cy="336550"/>
          </a:xfrm>
          <a:prstGeom prst="rect">
            <a:avLst/>
          </a:prstGeom>
          <a:noFill/>
          <a:ln w="9525">
            <a:noFill/>
            <a:miter lim="800000"/>
            <a:headEnd/>
            <a:tailEnd/>
          </a:ln>
          <a:effectLst/>
        </p:spPr>
        <p:txBody>
          <a:bodyPr>
            <a:spAutoFit/>
          </a:bodyPr>
          <a:lstStyle/>
          <a:p>
            <a:pPr algn="ctr">
              <a:spcBef>
                <a:spcPct val="50000"/>
              </a:spcBef>
            </a:pPr>
            <a:r>
              <a:rPr lang="en-US" sz="1600" b="0">
                <a:cs typeface="Arial" charset="0"/>
              </a:rPr>
              <a:t>2010</a:t>
            </a:r>
          </a:p>
        </p:txBody>
      </p:sp>
      <p:sp>
        <p:nvSpPr>
          <p:cNvPr id="58404" name="Rectangle 36"/>
          <p:cNvSpPr>
            <a:spLocks noChangeArrowheads="1"/>
          </p:cNvSpPr>
          <p:nvPr/>
        </p:nvSpPr>
        <p:spPr bwMode="auto">
          <a:xfrm>
            <a:off x="6440488" y="3346450"/>
            <a:ext cx="1350962" cy="730250"/>
          </a:xfrm>
          <a:prstGeom prst="rect">
            <a:avLst/>
          </a:prstGeom>
          <a:noFill/>
          <a:ln w="9525">
            <a:noFill/>
            <a:miter lim="800000"/>
            <a:headEnd/>
            <a:tailEnd/>
          </a:ln>
          <a:effectLst/>
        </p:spPr>
        <p:txBody>
          <a:bodyPr>
            <a:spAutoFit/>
          </a:bodyPr>
          <a:lstStyle/>
          <a:p>
            <a:pPr algn="ctr"/>
            <a:r>
              <a:rPr lang="en-US" sz="1400" b="0">
                <a:solidFill>
                  <a:srgbClr val="000000"/>
                </a:solidFill>
                <a:effectLst>
                  <a:outerShdw blurRad="38100" dist="38100" dir="2700000" algn="tl">
                    <a:srgbClr val="FFFFFF"/>
                  </a:outerShdw>
                </a:effectLst>
                <a:cs typeface="Arial" charset="0"/>
              </a:rPr>
              <a:t> </a:t>
            </a:r>
            <a:r>
              <a:rPr lang="en-US" sz="1400">
                <a:solidFill>
                  <a:srgbClr val="000000"/>
                </a:solidFill>
                <a:effectLst>
                  <a:outerShdw blurRad="38100" dist="38100" dir="2700000" algn="tl">
                    <a:srgbClr val="FFFFFF"/>
                  </a:outerShdw>
                </a:effectLst>
                <a:cs typeface="Arial" charset="0"/>
              </a:rPr>
              <a:t>Description of the contents</a:t>
            </a:r>
          </a:p>
        </p:txBody>
      </p:sp>
      <p:sp>
        <p:nvSpPr>
          <p:cNvPr id="58405" name="Rectangle 37"/>
          <p:cNvSpPr>
            <a:spLocks noChangeArrowheads="1"/>
          </p:cNvSpPr>
          <p:nvPr/>
        </p:nvSpPr>
        <p:spPr bwMode="auto">
          <a:xfrm>
            <a:off x="4025900" y="4552950"/>
            <a:ext cx="1420813" cy="730250"/>
          </a:xfrm>
          <a:prstGeom prst="rect">
            <a:avLst/>
          </a:prstGeom>
          <a:noFill/>
          <a:ln w="9525">
            <a:noFill/>
            <a:miter lim="800000"/>
            <a:headEnd/>
            <a:tailEnd/>
          </a:ln>
          <a:effectLst/>
        </p:spPr>
        <p:txBody>
          <a:bodyPr>
            <a:spAutoFit/>
          </a:bodyPr>
          <a:lstStyle/>
          <a:p>
            <a:pPr algn="ctr"/>
            <a:r>
              <a:rPr lang="en-US" sz="1400" b="0">
                <a:solidFill>
                  <a:srgbClr val="000000"/>
                </a:solidFill>
                <a:effectLst>
                  <a:outerShdw blurRad="38100" dist="38100" dir="2700000" algn="tl">
                    <a:srgbClr val="FFFFFF"/>
                  </a:outerShdw>
                </a:effectLst>
                <a:cs typeface="Arial" charset="0"/>
              </a:rPr>
              <a:t> </a:t>
            </a:r>
            <a:r>
              <a:rPr lang="en-US" sz="1400">
                <a:solidFill>
                  <a:srgbClr val="000000"/>
                </a:solidFill>
                <a:effectLst>
                  <a:outerShdw blurRad="38100" dist="38100" dir="2700000" algn="tl">
                    <a:srgbClr val="FFFFFF"/>
                  </a:outerShdw>
                </a:effectLst>
                <a:cs typeface="Arial" charset="0"/>
              </a:rPr>
              <a:t>Description of the contents</a:t>
            </a:r>
          </a:p>
        </p:txBody>
      </p:sp>
      <p:sp>
        <p:nvSpPr>
          <p:cNvPr id="58406" name="AutoShape 38"/>
          <p:cNvSpPr>
            <a:spLocks noChangeArrowheads="1"/>
          </p:cNvSpPr>
          <p:nvPr/>
        </p:nvSpPr>
        <p:spPr bwMode="gray">
          <a:xfrm>
            <a:off x="4195763" y="3275013"/>
            <a:ext cx="1955800" cy="355600"/>
          </a:xfrm>
          <a:prstGeom prst="wedgeRectCallout">
            <a:avLst>
              <a:gd name="adj1" fmla="val -11769"/>
              <a:gd name="adj2" fmla="val 124556"/>
            </a:avLst>
          </a:prstGeom>
          <a:solidFill>
            <a:schemeClr val="folHlink"/>
          </a:solidFill>
          <a:ln w="28575">
            <a:solidFill>
              <a:srgbClr val="FFFFFF"/>
            </a:solidFill>
            <a:miter lim="800000"/>
            <a:headEnd/>
            <a:tailEnd/>
          </a:ln>
          <a:effectLst/>
        </p:spPr>
        <p:txBody>
          <a:bodyPr/>
          <a:lstStyle/>
          <a:p>
            <a:pPr algn="ctr"/>
            <a:r>
              <a:rPr lang="en-US" sz="1600">
                <a:solidFill>
                  <a:srgbClr val="FFFFFF"/>
                </a:solidFill>
                <a:cs typeface="Arial" charset="0"/>
              </a:rPr>
              <a:t>90%</a:t>
            </a:r>
            <a:r>
              <a:rPr lang="en-US" sz="1600" b="0">
                <a:solidFill>
                  <a:srgbClr val="FFFFFF"/>
                </a:solidFill>
                <a:cs typeface="Arial" charset="0"/>
              </a:rPr>
              <a:t> Text in here</a:t>
            </a:r>
          </a:p>
        </p:txBody>
      </p:sp>
      <p:sp>
        <p:nvSpPr>
          <p:cNvPr id="58407" name="AutoShape 39"/>
          <p:cNvSpPr>
            <a:spLocks noChangeArrowheads="1"/>
          </p:cNvSpPr>
          <p:nvPr/>
        </p:nvSpPr>
        <p:spPr bwMode="gray">
          <a:xfrm>
            <a:off x="6075363" y="2146300"/>
            <a:ext cx="1981200" cy="387350"/>
          </a:xfrm>
          <a:prstGeom prst="wedgeRectCallout">
            <a:avLst>
              <a:gd name="adj1" fmla="val 3287"/>
              <a:gd name="adj2" fmla="val 106556"/>
            </a:avLst>
          </a:prstGeom>
          <a:solidFill>
            <a:schemeClr val="accent2"/>
          </a:solidFill>
          <a:ln w="28575">
            <a:solidFill>
              <a:srgbClr val="FFFFFF"/>
            </a:solidFill>
            <a:miter lim="800000"/>
            <a:headEnd/>
            <a:tailEnd/>
          </a:ln>
          <a:effectLst/>
        </p:spPr>
        <p:txBody>
          <a:bodyPr/>
          <a:lstStyle/>
          <a:p>
            <a:pPr algn="ctr"/>
            <a:r>
              <a:rPr lang="en-US" sz="1600">
                <a:solidFill>
                  <a:srgbClr val="FFFFFF"/>
                </a:solidFill>
                <a:cs typeface="Arial" charset="0"/>
              </a:rPr>
              <a:t>155%</a:t>
            </a:r>
            <a:r>
              <a:rPr lang="en-US" sz="1600" b="0">
                <a:solidFill>
                  <a:srgbClr val="000000"/>
                </a:solidFill>
                <a:cs typeface="Arial" charset="0"/>
              </a:rPr>
              <a:t> </a:t>
            </a:r>
            <a:r>
              <a:rPr lang="en-US" sz="1600" b="0">
                <a:solidFill>
                  <a:srgbClr val="FFFFFF"/>
                </a:solidFill>
                <a:cs typeface="Arial" charset="0"/>
              </a:rPr>
              <a:t>Text in here</a:t>
            </a:r>
          </a:p>
        </p:txBody>
      </p:sp>
      <p:sp>
        <p:nvSpPr>
          <p:cNvPr id="58408" name="Rectangle 40"/>
          <p:cNvSpPr>
            <a:spLocks noChangeArrowheads="1"/>
          </p:cNvSpPr>
          <p:nvPr/>
        </p:nvSpPr>
        <p:spPr bwMode="black">
          <a:xfrm>
            <a:off x="1154113" y="4241800"/>
            <a:ext cx="1720850" cy="366713"/>
          </a:xfrm>
          <a:prstGeom prst="rect">
            <a:avLst/>
          </a:prstGeom>
          <a:noFill/>
          <a:ln w="9525">
            <a:noFill/>
            <a:miter lim="800000"/>
            <a:headEnd/>
            <a:tailEnd/>
          </a:ln>
          <a:effectLst/>
        </p:spPr>
        <p:txBody>
          <a:bodyPr>
            <a:spAutoFit/>
          </a:bodyPr>
          <a:lstStyle/>
          <a:p>
            <a:pPr algn="l"/>
            <a:r>
              <a:rPr lang="en-US">
                <a:cs typeface="Arial" charset="0"/>
              </a:rPr>
              <a:t>contents</a:t>
            </a:r>
          </a:p>
        </p:txBody>
      </p:sp>
      <p:sp>
        <p:nvSpPr>
          <p:cNvPr id="58409" name="Rectangle 41"/>
          <p:cNvSpPr>
            <a:spLocks noChangeArrowheads="1"/>
          </p:cNvSpPr>
          <p:nvPr/>
        </p:nvSpPr>
        <p:spPr bwMode="black">
          <a:xfrm>
            <a:off x="1154113" y="4657725"/>
            <a:ext cx="1720850" cy="366713"/>
          </a:xfrm>
          <a:prstGeom prst="rect">
            <a:avLst/>
          </a:prstGeom>
          <a:noFill/>
          <a:ln w="9525">
            <a:noFill/>
            <a:miter lim="800000"/>
            <a:headEnd/>
            <a:tailEnd/>
          </a:ln>
          <a:effectLst/>
        </p:spPr>
        <p:txBody>
          <a:bodyPr>
            <a:spAutoFit/>
          </a:bodyPr>
          <a:lstStyle/>
          <a:p>
            <a:pPr algn="l"/>
            <a:r>
              <a:rPr lang="en-US">
                <a:cs typeface="Arial" charset="0"/>
              </a:rPr>
              <a:t>contents</a:t>
            </a:r>
          </a:p>
        </p:txBody>
      </p:sp>
      <p:sp>
        <p:nvSpPr>
          <p:cNvPr id="58410" name="Rectangle 42"/>
          <p:cNvSpPr>
            <a:spLocks noChangeArrowheads="1"/>
          </p:cNvSpPr>
          <p:nvPr/>
        </p:nvSpPr>
        <p:spPr bwMode="black">
          <a:xfrm>
            <a:off x="512763" y="2413000"/>
            <a:ext cx="2466975" cy="1314450"/>
          </a:xfrm>
          <a:prstGeom prst="rect">
            <a:avLst/>
          </a:prstGeom>
          <a:noFill/>
          <a:ln w="9525">
            <a:noFill/>
            <a:miter lim="800000"/>
            <a:headEnd/>
            <a:tailEnd/>
          </a:ln>
          <a:effectLst/>
        </p:spPr>
        <p:txBody>
          <a:bodyPr>
            <a:spAutoFit/>
          </a:bodyPr>
          <a:lstStyle/>
          <a:p>
            <a:pPr algn="l"/>
            <a:r>
              <a:rPr lang="en-US" sz="1600">
                <a:cs typeface="Arial" charset="0"/>
              </a:rPr>
              <a:t>ThemeGallery is a Design Digital Content &amp; Contents mall developed by Guild Design Inc.</a:t>
            </a:r>
          </a:p>
        </p:txBody>
      </p:sp>
      <p:sp>
        <p:nvSpPr>
          <p:cNvPr id="58411" name="Line 43"/>
          <p:cNvSpPr>
            <a:spLocks noChangeShapeType="1"/>
          </p:cNvSpPr>
          <p:nvPr/>
        </p:nvSpPr>
        <p:spPr bwMode="black">
          <a:xfrm>
            <a:off x="512763" y="4013200"/>
            <a:ext cx="2514600" cy="0"/>
          </a:xfrm>
          <a:prstGeom prst="line">
            <a:avLst/>
          </a:prstGeom>
          <a:noFill/>
          <a:ln w="19050" cap="rnd">
            <a:solidFill>
              <a:schemeClr val="tx1"/>
            </a:solidFill>
            <a:prstDash val="sysDot"/>
            <a:round/>
            <a:headEnd/>
            <a:tailEnd/>
          </a:ln>
          <a:effectLst/>
        </p:spPr>
        <p:txBody>
          <a:bodyPr/>
          <a:lstStyle/>
          <a:p>
            <a:endParaRPr lang="en-US"/>
          </a:p>
        </p:txBody>
      </p:sp>
      <p:sp>
        <p:nvSpPr>
          <p:cNvPr id="58412" name="Oval 44"/>
          <p:cNvSpPr>
            <a:spLocks noChangeArrowheads="1"/>
          </p:cNvSpPr>
          <p:nvPr/>
        </p:nvSpPr>
        <p:spPr bwMode="gray">
          <a:xfrm>
            <a:off x="796925" y="4699000"/>
            <a:ext cx="314325" cy="3302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58413" name="Oval 45"/>
          <p:cNvSpPr>
            <a:spLocks noChangeArrowheads="1"/>
          </p:cNvSpPr>
          <p:nvPr/>
        </p:nvSpPr>
        <p:spPr bwMode="gray">
          <a:xfrm>
            <a:off x="790575" y="4271963"/>
            <a:ext cx="314325" cy="330200"/>
          </a:xfrm>
          <a:prstGeom prst="ellipse">
            <a:avLst/>
          </a:prstGeom>
          <a:gradFill rotWithShape="1">
            <a:gsLst>
              <a:gs pos="0">
                <a:schemeClr val="folHlink"/>
              </a:gs>
              <a:gs pos="100000">
                <a:schemeClr val="folHlink">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Click to edit title style</a:t>
            </a:r>
          </a:p>
        </p:txBody>
      </p:sp>
      <p:sp>
        <p:nvSpPr>
          <p:cNvPr id="59398" name="Text Box 4"/>
          <p:cNvSpPr txBox="1">
            <a:spLocks noChangeArrowheads="1"/>
          </p:cNvSpPr>
          <p:nvPr/>
        </p:nvSpPr>
        <p:spPr bwMode="black">
          <a:xfrm>
            <a:off x="5105400" y="4533900"/>
            <a:ext cx="3810000" cy="1311275"/>
          </a:xfrm>
          <a:prstGeom prst="rect">
            <a:avLst/>
          </a:prstGeom>
          <a:noFill/>
          <a:ln w="9525" algn="ctr">
            <a:noFill/>
            <a:miter lim="800000"/>
            <a:headEnd/>
            <a:tailEnd/>
          </a:ln>
          <a:effectLst>
            <a:outerShdw dist="17961" dir="2700000" algn="ctr" rotWithShape="0">
              <a:srgbClr val="000000"/>
            </a:outerShdw>
          </a:effectLst>
        </p:spPr>
        <p:txBody>
          <a:bodyPr>
            <a:spAutoFit/>
          </a:bodyPr>
          <a:lstStyle/>
          <a:p>
            <a:pPr algn="ctr" eaLnBrk="0" hangingPunct="0"/>
            <a:r>
              <a:rPr lang="en-US" sz="2000"/>
              <a:t>ThemeGallery is a </a:t>
            </a:r>
            <a:r>
              <a:rPr lang="en-US" sz="2000">
                <a:solidFill>
                  <a:srgbClr val="FEE002"/>
                </a:solidFill>
              </a:rPr>
              <a:t>Design Digital Content &amp; Contents mall</a:t>
            </a:r>
            <a:r>
              <a:rPr lang="en-US" sz="2000"/>
              <a:t> developed by Guild Design Inc.</a:t>
            </a:r>
          </a:p>
        </p:txBody>
      </p:sp>
      <p:grpSp>
        <p:nvGrpSpPr>
          <p:cNvPr id="59417" name="Group 25"/>
          <p:cNvGrpSpPr>
            <a:grpSpLocks/>
          </p:cNvGrpSpPr>
          <p:nvPr/>
        </p:nvGrpSpPr>
        <p:grpSpPr bwMode="auto">
          <a:xfrm>
            <a:off x="5367338" y="2047875"/>
            <a:ext cx="2832100" cy="2376488"/>
            <a:chOff x="357" y="1193"/>
            <a:chExt cx="1784" cy="1497"/>
          </a:xfrm>
        </p:grpSpPr>
        <p:sp>
          <p:nvSpPr>
            <p:cNvPr id="59418" name="Freeform 26"/>
            <p:cNvSpPr>
              <a:spLocks/>
            </p:cNvSpPr>
            <p:nvPr/>
          </p:nvSpPr>
          <p:spPr bwMode="gray">
            <a:xfrm flipH="1">
              <a:off x="1156" y="2240"/>
              <a:ext cx="841" cy="432"/>
            </a:xfrm>
            <a:custGeom>
              <a:avLst/>
              <a:gdLst/>
              <a:ahLst/>
              <a:cxnLst>
                <a:cxn ang="0">
                  <a:pos x="0" y="166"/>
                </a:cxn>
                <a:cxn ang="0">
                  <a:pos x="58" y="173"/>
                </a:cxn>
                <a:cxn ang="0">
                  <a:pos x="297" y="32"/>
                </a:cxn>
                <a:cxn ang="0">
                  <a:pos x="289" y="8"/>
                </a:cxn>
                <a:cxn ang="0">
                  <a:pos x="223" y="26"/>
                </a:cxn>
                <a:cxn ang="0">
                  <a:pos x="0" y="166"/>
                </a:cxn>
              </a:cxnLst>
              <a:rect l="0" t="0" r="r" b="b"/>
              <a:pathLst>
                <a:path w="335" h="173">
                  <a:moveTo>
                    <a:pt x="0" y="166"/>
                  </a:moveTo>
                  <a:lnTo>
                    <a:pt x="58" y="173"/>
                  </a:lnTo>
                  <a:lnTo>
                    <a:pt x="297" y="32"/>
                  </a:lnTo>
                  <a:cubicBezTo>
                    <a:pt x="335" y="5"/>
                    <a:pt x="301" y="9"/>
                    <a:pt x="289" y="8"/>
                  </a:cubicBezTo>
                  <a:cubicBezTo>
                    <a:pt x="277" y="7"/>
                    <a:pt x="271" y="0"/>
                    <a:pt x="223" y="26"/>
                  </a:cubicBezTo>
                  <a:lnTo>
                    <a:pt x="0" y="166"/>
                  </a:lnTo>
                  <a:close/>
                </a:path>
              </a:pathLst>
            </a:custGeom>
            <a:gradFill rotWithShape="1">
              <a:gsLst>
                <a:gs pos="0">
                  <a:srgbClr val="333333">
                    <a:gamma/>
                    <a:shade val="0"/>
                    <a:invGamma/>
                    <a:alpha val="0"/>
                  </a:srgbClr>
                </a:gs>
                <a:gs pos="100000">
                  <a:srgbClr val="333333"/>
                </a:gs>
              </a:gsLst>
              <a:lin ang="5400000" scaled="1"/>
            </a:gradFill>
            <a:ln w="9525">
              <a:noFill/>
              <a:round/>
              <a:headEnd/>
              <a:tailEnd/>
            </a:ln>
            <a:effectLst/>
          </p:spPr>
          <p:txBody>
            <a:bodyPr/>
            <a:lstStyle/>
            <a:p>
              <a:endParaRPr lang="en-US"/>
            </a:p>
          </p:txBody>
        </p:sp>
        <p:sp>
          <p:nvSpPr>
            <p:cNvPr id="59419" name="Freeform 27"/>
            <p:cNvSpPr>
              <a:spLocks/>
            </p:cNvSpPr>
            <p:nvPr/>
          </p:nvSpPr>
          <p:spPr bwMode="gray">
            <a:xfrm>
              <a:off x="663" y="2133"/>
              <a:ext cx="882" cy="418"/>
            </a:xfrm>
            <a:custGeom>
              <a:avLst/>
              <a:gdLst/>
              <a:ahLst/>
              <a:cxnLst>
                <a:cxn ang="0">
                  <a:pos x="882" y="374"/>
                </a:cxn>
                <a:cxn ang="0">
                  <a:pos x="719" y="425"/>
                </a:cxn>
                <a:cxn ang="0">
                  <a:pos x="88" y="93"/>
                </a:cxn>
                <a:cxn ang="0">
                  <a:pos x="188" y="3"/>
                </a:cxn>
                <a:cxn ang="0">
                  <a:pos x="343" y="73"/>
                </a:cxn>
                <a:cxn ang="0">
                  <a:pos x="882" y="374"/>
                </a:cxn>
              </a:cxnLst>
              <a:rect l="0" t="0" r="r" b="b"/>
              <a:pathLst>
                <a:path w="882" h="425">
                  <a:moveTo>
                    <a:pt x="882" y="374"/>
                  </a:moveTo>
                  <a:lnTo>
                    <a:pt x="719" y="425"/>
                  </a:lnTo>
                  <a:lnTo>
                    <a:pt x="88" y="93"/>
                  </a:lnTo>
                  <a:cubicBezTo>
                    <a:pt x="0" y="23"/>
                    <a:pt x="145" y="5"/>
                    <a:pt x="188" y="3"/>
                  </a:cubicBezTo>
                  <a:cubicBezTo>
                    <a:pt x="218" y="0"/>
                    <a:pt x="221" y="8"/>
                    <a:pt x="343" y="73"/>
                  </a:cubicBezTo>
                  <a:lnTo>
                    <a:pt x="882" y="374"/>
                  </a:lnTo>
                  <a:close/>
                </a:path>
              </a:pathLst>
            </a:custGeom>
            <a:gradFill rotWithShape="1">
              <a:gsLst>
                <a:gs pos="0">
                  <a:srgbClr val="333333">
                    <a:gamma/>
                    <a:shade val="0"/>
                    <a:invGamma/>
                    <a:alpha val="0"/>
                  </a:srgbClr>
                </a:gs>
                <a:gs pos="100000">
                  <a:srgbClr val="333333"/>
                </a:gs>
              </a:gsLst>
              <a:lin ang="5400000" scaled="1"/>
            </a:gradFill>
            <a:ln w="9525">
              <a:noFill/>
              <a:round/>
              <a:headEnd/>
              <a:tailEnd/>
            </a:ln>
            <a:effectLst/>
          </p:spPr>
          <p:txBody>
            <a:bodyPr/>
            <a:lstStyle/>
            <a:p>
              <a:endParaRPr lang="en-US"/>
            </a:p>
          </p:txBody>
        </p:sp>
        <p:sp>
          <p:nvSpPr>
            <p:cNvPr id="59420" name="Freeform 28"/>
            <p:cNvSpPr>
              <a:spLocks/>
            </p:cNvSpPr>
            <p:nvPr/>
          </p:nvSpPr>
          <p:spPr bwMode="gray">
            <a:xfrm>
              <a:off x="357" y="2336"/>
              <a:ext cx="748" cy="354"/>
            </a:xfrm>
            <a:custGeom>
              <a:avLst/>
              <a:gdLst/>
              <a:ahLst/>
              <a:cxnLst>
                <a:cxn ang="0">
                  <a:pos x="748" y="320"/>
                </a:cxn>
                <a:cxn ang="0">
                  <a:pos x="604" y="354"/>
                </a:cxn>
                <a:cxn ang="0">
                  <a:pos x="63" y="84"/>
                </a:cxn>
                <a:cxn ang="0">
                  <a:pos x="221" y="39"/>
                </a:cxn>
                <a:cxn ang="0">
                  <a:pos x="748" y="320"/>
                </a:cxn>
              </a:cxnLst>
              <a:rect l="0" t="0" r="r" b="b"/>
              <a:pathLst>
                <a:path w="748" h="354">
                  <a:moveTo>
                    <a:pt x="748" y="320"/>
                  </a:moveTo>
                  <a:lnTo>
                    <a:pt x="604" y="354"/>
                  </a:lnTo>
                  <a:lnTo>
                    <a:pt x="63" y="84"/>
                  </a:lnTo>
                  <a:cubicBezTo>
                    <a:pt x="0" y="31"/>
                    <a:pt x="107" y="0"/>
                    <a:pt x="221" y="39"/>
                  </a:cubicBezTo>
                  <a:lnTo>
                    <a:pt x="748" y="320"/>
                  </a:lnTo>
                  <a:close/>
                </a:path>
              </a:pathLst>
            </a:custGeom>
            <a:gradFill rotWithShape="1">
              <a:gsLst>
                <a:gs pos="0">
                  <a:srgbClr val="333333">
                    <a:gamma/>
                    <a:shade val="0"/>
                    <a:invGamma/>
                    <a:alpha val="0"/>
                  </a:srgbClr>
                </a:gs>
                <a:gs pos="100000">
                  <a:srgbClr val="333333"/>
                </a:gs>
              </a:gsLst>
              <a:lin ang="5400000" scaled="1"/>
            </a:gradFill>
            <a:ln w="9525">
              <a:noFill/>
              <a:round/>
              <a:headEnd/>
              <a:tailEnd/>
            </a:ln>
            <a:effectLst/>
          </p:spPr>
          <p:txBody>
            <a:bodyPr/>
            <a:lstStyle/>
            <a:p>
              <a:endParaRPr lang="en-US"/>
            </a:p>
          </p:txBody>
        </p:sp>
        <p:grpSp>
          <p:nvGrpSpPr>
            <p:cNvPr id="59421" name="Group 29"/>
            <p:cNvGrpSpPr>
              <a:grpSpLocks/>
            </p:cNvGrpSpPr>
            <p:nvPr/>
          </p:nvGrpSpPr>
          <p:grpSpPr bwMode="auto">
            <a:xfrm>
              <a:off x="827" y="1193"/>
              <a:ext cx="1314" cy="1490"/>
              <a:chOff x="313" y="2400"/>
              <a:chExt cx="1349" cy="1534"/>
            </a:xfrm>
          </p:grpSpPr>
          <p:sp>
            <p:nvSpPr>
              <p:cNvPr id="59422" name="Freeform 30"/>
              <p:cNvSpPr>
                <a:spLocks/>
              </p:cNvSpPr>
              <p:nvPr/>
            </p:nvSpPr>
            <p:spPr bwMode="gray">
              <a:xfrm flipH="1">
                <a:off x="1229" y="2814"/>
                <a:ext cx="433" cy="1097"/>
              </a:xfrm>
              <a:custGeom>
                <a:avLst/>
                <a:gdLst/>
                <a:ahLst/>
                <a:cxnLst>
                  <a:cxn ang="0">
                    <a:pos x="103" y="101"/>
                  </a:cxn>
                  <a:cxn ang="0">
                    <a:pos x="74" y="50"/>
                  </a:cxn>
                  <a:cxn ang="0">
                    <a:pos x="121" y="1"/>
                  </a:cxn>
                  <a:cxn ang="0">
                    <a:pos x="171" y="52"/>
                  </a:cxn>
                  <a:cxn ang="0">
                    <a:pos x="135" y="101"/>
                  </a:cxn>
                  <a:cxn ang="0">
                    <a:pos x="134" y="124"/>
                  </a:cxn>
                  <a:cxn ang="0">
                    <a:pos x="209" y="145"/>
                  </a:cxn>
                  <a:cxn ang="0">
                    <a:pos x="221" y="204"/>
                  </a:cxn>
                  <a:cxn ang="0">
                    <a:pos x="218" y="321"/>
                  </a:cxn>
                  <a:cxn ang="0">
                    <a:pos x="209" y="365"/>
                  </a:cxn>
                  <a:cxn ang="0">
                    <a:pos x="196" y="308"/>
                  </a:cxn>
                  <a:cxn ang="0">
                    <a:pos x="187" y="202"/>
                  </a:cxn>
                  <a:cxn ang="0">
                    <a:pos x="170" y="321"/>
                  </a:cxn>
                  <a:cxn ang="0">
                    <a:pos x="144" y="569"/>
                  </a:cxn>
                  <a:cxn ang="0">
                    <a:pos x="78" y="565"/>
                  </a:cxn>
                  <a:cxn ang="0">
                    <a:pos x="50" y="325"/>
                  </a:cxn>
                  <a:cxn ang="0">
                    <a:pos x="33" y="208"/>
                  </a:cxn>
                  <a:cxn ang="0">
                    <a:pos x="25" y="310"/>
                  </a:cxn>
                  <a:cxn ang="0">
                    <a:pos x="12" y="365"/>
                  </a:cxn>
                  <a:cxn ang="0">
                    <a:pos x="1" y="305"/>
                  </a:cxn>
                  <a:cxn ang="0">
                    <a:pos x="7" y="184"/>
                  </a:cxn>
                  <a:cxn ang="0">
                    <a:pos x="23" y="140"/>
                  </a:cxn>
                  <a:cxn ang="0">
                    <a:pos x="102" y="124"/>
                  </a:cxn>
                  <a:cxn ang="0">
                    <a:pos x="103" y="101"/>
                  </a:cxn>
                </a:cxnLst>
                <a:rect l="0" t="0" r="r" b="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EAEAEA"/>
                  </a:gs>
                  <a:gs pos="100000">
                    <a:srgbClr val="EAEAEA">
                      <a:gamma/>
                      <a:shade val="82353"/>
                      <a:invGamma/>
                    </a:srgbClr>
                  </a:gs>
                </a:gsLst>
                <a:lin ang="18900000" scaled="1"/>
              </a:gradFill>
              <a:ln w="9525">
                <a:noFill/>
                <a:round/>
                <a:headEnd/>
                <a:tailEnd/>
              </a:ln>
              <a:effectLst/>
              <a:scene3d>
                <a:camera prst="legacyPerspectiveTopLeft">
                  <a:rot lat="0" lon="20099999" rev="0"/>
                </a:camera>
                <a:lightRig rig="legacyFlat3" dir="t"/>
              </a:scene3d>
              <a:sp3d extrusionH="36500" prstMaterial="legacyPlastic">
                <a:bevelT w="13500" h="13500" prst="angle"/>
                <a:bevelB w="13500" h="13500" prst="angle"/>
                <a:extrusionClr>
                  <a:srgbClr val="5F5F5F"/>
                </a:extrusionClr>
              </a:sp3d>
            </p:spPr>
            <p:txBody>
              <a:bodyPr>
                <a:flatTx/>
              </a:bodyPr>
              <a:lstStyle/>
              <a:p>
                <a:endParaRPr lang="en-US"/>
              </a:p>
            </p:txBody>
          </p:sp>
          <p:sp>
            <p:nvSpPr>
              <p:cNvPr id="59423" name="Freeform 31"/>
              <p:cNvSpPr>
                <a:spLocks/>
              </p:cNvSpPr>
              <p:nvPr/>
            </p:nvSpPr>
            <p:spPr bwMode="gray">
              <a:xfrm flipH="1">
                <a:off x="700" y="2400"/>
                <a:ext cx="545" cy="1380"/>
              </a:xfrm>
              <a:custGeom>
                <a:avLst/>
                <a:gdLst/>
                <a:ahLst/>
                <a:cxnLst>
                  <a:cxn ang="0">
                    <a:pos x="103" y="101"/>
                  </a:cxn>
                  <a:cxn ang="0">
                    <a:pos x="74" y="50"/>
                  </a:cxn>
                  <a:cxn ang="0">
                    <a:pos x="121" y="1"/>
                  </a:cxn>
                  <a:cxn ang="0">
                    <a:pos x="171" y="52"/>
                  </a:cxn>
                  <a:cxn ang="0">
                    <a:pos x="135" y="101"/>
                  </a:cxn>
                  <a:cxn ang="0">
                    <a:pos x="134" y="124"/>
                  </a:cxn>
                  <a:cxn ang="0">
                    <a:pos x="209" y="145"/>
                  </a:cxn>
                  <a:cxn ang="0">
                    <a:pos x="221" y="204"/>
                  </a:cxn>
                  <a:cxn ang="0">
                    <a:pos x="218" y="321"/>
                  </a:cxn>
                  <a:cxn ang="0">
                    <a:pos x="209" y="365"/>
                  </a:cxn>
                  <a:cxn ang="0">
                    <a:pos x="196" y="308"/>
                  </a:cxn>
                  <a:cxn ang="0">
                    <a:pos x="187" y="202"/>
                  </a:cxn>
                  <a:cxn ang="0">
                    <a:pos x="170" y="321"/>
                  </a:cxn>
                  <a:cxn ang="0">
                    <a:pos x="144" y="569"/>
                  </a:cxn>
                  <a:cxn ang="0">
                    <a:pos x="78" y="565"/>
                  </a:cxn>
                  <a:cxn ang="0">
                    <a:pos x="50" y="325"/>
                  </a:cxn>
                  <a:cxn ang="0">
                    <a:pos x="33" y="208"/>
                  </a:cxn>
                  <a:cxn ang="0">
                    <a:pos x="25" y="310"/>
                  </a:cxn>
                  <a:cxn ang="0">
                    <a:pos x="12" y="365"/>
                  </a:cxn>
                  <a:cxn ang="0">
                    <a:pos x="1" y="305"/>
                  </a:cxn>
                  <a:cxn ang="0">
                    <a:pos x="7" y="184"/>
                  </a:cxn>
                  <a:cxn ang="0">
                    <a:pos x="23" y="140"/>
                  </a:cxn>
                  <a:cxn ang="0">
                    <a:pos x="102" y="124"/>
                  </a:cxn>
                  <a:cxn ang="0">
                    <a:pos x="103" y="101"/>
                  </a:cxn>
                </a:cxnLst>
                <a:rect l="0" t="0" r="r" b="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EAEAEA"/>
                  </a:gs>
                  <a:gs pos="100000">
                    <a:srgbClr val="EAEAEA">
                      <a:gamma/>
                      <a:shade val="89020"/>
                      <a:invGamma/>
                    </a:srgbClr>
                  </a:gs>
                </a:gsLst>
                <a:lin ang="18900000" scaled="1"/>
              </a:gradFill>
              <a:ln w="9525">
                <a:noFill/>
                <a:round/>
                <a:headEnd/>
                <a:tailEnd/>
              </a:ln>
              <a:effectLst/>
              <a:scene3d>
                <a:camera prst="legacyPerspectiveTopLeft">
                  <a:rot lat="0" lon="19799999" rev="0"/>
                </a:camera>
                <a:lightRig rig="legacyFlat3" dir="t"/>
              </a:scene3d>
              <a:sp3d extrusionH="36500" prstMaterial="legacyPlastic">
                <a:bevelT w="13500" h="13500" prst="angle"/>
                <a:bevelB w="13500" h="13500" prst="angle"/>
                <a:extrusionClr>
                  <a:srgbClr val="5F5F5F"/>
                </a:extrusionClr>
              </a:sp3d>
            </p:spPr>
            <p:txBody>
              <a:bodyPr>
                <a:flatTx/>
              </a:bodyPr>
              <a:lstStyle/>
              <a:p>
                <a:endParaRPr lang="en-US"/>
              </a:p>
            </p:txBody>
          </p:sp>
          <p:sp>
            <p:nvSpPr>
              <p:cNvPr id="59424" name="Freeform 32"/>
              <p:cNvSpPr>
                <a:spLocks/>
              </p:cNvSpPr>
              <p:nvPr/>
            </p:nvSpPr>
            <p:spPr bwMode="gray">
              <a:xfrm flipH="1">
                <a:off x="313" y="2837"/>
                <a:ext cx="433" cy="1097"/>
              </a:xfrm>
              <a:custGeom>
                <a:avLst/>
                <a:gdLst/>
                <a:ahLst/>
                <a:cxnLst>
                  <a:cxn ang="0">
                    <a:pos x="103" y="101"/>
                  </a:cxn>
                  <a:cxn ang="0">
                    <a:pos x="74" y="50"/>
                  </a:cxn>
                  <a:cxn ang="0">
                    <a:pos x="121" y="1"/>
                  </a:cxn>
                  <a:cxn ang="0">
                    <a:pos x="171" y="52"/>
                  </a:cxn>
                  <a:cxn ang="0">
                    <a:pos x="135" y="101"/>
                  </a:cxn>
                  <a:cxn ang="0">
                    <a:pos x="134" y="124"/>
                  </a:cxn>
                  <a:cxn ang="0">
                    <a:pos x="209" y="145"/>
                  </a:cxn>
                  <a:cxn ang="0">
                    <a:pos x="221" y="204"/>
                  </a:cxn>
                  <a:cxn ang="0">
                    <a:pos x="218" y="321"/>
                  </a:cxn>
                  <a:cxn ang="0">
                    <a:pos x="209" y="365"/>
                  </a:cxn>
                  <a:cxn ang="0">
                    <a:pos x="196" y="308"/>
                  </a:cxn>
                  <a:cxn ang="0">
                    <a:pos x="187" y="202"/>
                  </a:cxn>
                  <a:cxn ang="0">
                    <a:pos x="170" y="321"/>
                  </a:cxn>
                  <a:cxn ang="0">
                    <a:pos x="144" y="569"/>
                  </a:cxn>
                  <a:cxn ang="0">
                    <a:pos x="78" y="565"/>
                  </a:cxn>
                  <a:cxn ang="0">
                    <a:pos x="50" y="325"/>
                  </a:cxn>
                  <a:cxn ang="0">
                    <a:pos x="33" y="208"/>
                  </a:cxn>
                  <a:cxn ang="0">
                    <a:pos x="25" y="310"/>
                  </a:cxn>
                  <a:cxn ang="0">
                    <a:pos x="12" y="365"/>
                  </a:cxn>
                  <a:cxn ang="0">
                    <a:pos x="1" y="305"/>
                  </a:cxn>
                  <a:cxn ang="0">
                    <a:pos x="7" y="184"/>
                  </a:cxn>
                  <a:cxn ang="0">
                    <a:pos x="23" y="140"/>
                  </a:cxn>
                  <a:cxn ang="0">
                    <a:pos x="102" y="124"/>
                  </a:cxn>
                  <a:cxn ang="0">
                    <a:pos x="103" y="101"/>
                  </a:cxn>
                </a:cxnLst>
                <a:rect l="0" t="0" r="r" b="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EAEAEA"/>
                  </a:gs>
                  <a:gs pos="100000">
                    <a:srgbClr val="EAEAEA">
                      <a:gamma/>
                      <a:shade val="85882"/>
                      <a:invGamma/>
                    </a:srgbClr>
                  </a:gs>
                </a:gsLst>
                <a:lin ang="18900000" scaled="1"/>
              </a:gradFill>
              <a:ln w="9525">
                <a:noFill/>
                <a:round/>
                <a:headEnd/>
                <a:tailEnd/>
              </a:ln>
              <a:effectLst/>
              <a:scene3d>
                <a:camera prst="legacyPerspectiveTopLeft">
                  <a:rot lat="0" lon="20099999" rev="0"/>
                </a:camera>
                <a:lightRig rig="legacyFlat3" dir="t"/>
              </a:scene3d>
              <a:sp3d extrusionH="36500" prstMaterial="legacyPlastic">
                <a:bevelT w="13500" h="13500" prst="angle"/>
                <a:bevelB w="13500" h="13500" prst="angle"/>
                <a:extrusionClr>
                  <a:srgbClr val="5F5F5F"/>
                </a:extrusionClr>
              </a:sp3d>
            </p:spPr>
            <p:txBody>
              <a:bodyPr>
                <a:flatTx/>
              </a:bodyPr>
              <a:lstStyle/>
              <a:p>
                <a:endParaRPr lang="en-US"/>
              </a:p>
            </p:txBody>
          </p:sp>
        </p:grpSp>
      </p:grpSp>
      <p:sp>
        <p:nvSpPr>
          <p:cNvPr id="59395" name="AutoShape 3"/>
          <p:cNvSpPr>
            <a:spLocks noChangeArrowheads="1"/>
          </p:cNvSpPr>
          <p:nvPr/>
        </p:nvSpPr>
        <p:spPr bwMode="gray">
          <a:xfrm>
            <a:off x="2449513" y="2386013"/>
            <a:ext cx="455612" cy="381000"/>
          </a:xfrm>
          <a:prstGeom prst="downArrow">
            <a:avLst>
              <a:gd name="adj1" fmla="val 58889"/>
              <a:gd name="adj2" fmla="val 60000"/>
            </a:avLst>
          </a:prstGeom>
          <a:solidFill>
            <a:schemeClr val="folHlink"/>
          </a:solidFill>
          <a:ln w="19050">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59396" name="AutoShape 4"/>
          <p:cNvSpPr>
            <a:spLocks noChangeArrowheads="1"/>
          </p:cNvSpPr>
          <p:nvPr/>
        </p:nvSpPr>
        <p:spPr bwMode="gray">
          <a:xfrm>
            <a:off x="2462213" y="3692525"/>
            <a:ext cx="455612" cy="381000"/>
          </a:xfrm>
          <a:prstGeom prst="downArrow">
            <a:avLst>
              <a:gd name="adj1" fmla="val 58889"/>
              <a:gd name="adj2" fmla="val 60000"/>
            </a:avLst>
          </a:prstGeom>
          <a:solidFill>
            <a:schemeClr val="accent2"/>
          </a:solidFill>
          <a:ln w="19050">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59397" name="AutoShape 5"/>
          <p:cNvSpPr>
            <a:spLocks noChangeArrowheads="1"/>
          </p:cNvSpPr>
          <p:nvPr/>
        </p:nvSpPr>
        <p:spPr bwMode="gray">
          <a:xfrm>
            <a:off x="2449513" y="4976813"/>
            <a:ext cx="455612" cy="381000"/>
          </a:xfrm>
          <a:prstGeom prst="downArrow">
            <a:avLst>
              <a:gd name="adj1" fmla="val 58889"/>
              <a:gd name="adj2" fmla="val 60000"/>
            </a:avLst>
          </a:prstGeom>
          <a:solidFill>
            <a:schemeClr val="hlink"/>
          </a:solidFill>
          <a:ln w="19050">
            <a:solidFill>
              <a:srgbClr val="FFFFFF"/>
            </a:solidFill>
            <a:miter lim="800000"/>
            <a:headEnd/>
            <a:tailEnd/>
          </a:ln>
          <a:effectLst>
            <a:outerShdw dist="35921" dir="2700000" algn="ctr" rotWithShape="0">
              <a:schemeClr val="bg2"/>
            </a:outerShdw>
          </a:effectLst>
        </p:spPr>
        <p:txBody>
          <a:bodyPr wrap="none" anchor="ctr"/>
          <a:lstStyle/>
          <a:p>
            <a:endParaRPr lang="en-US"/>
          </a:p>
        </p:txBody>
      </p:sp>
      <p:grpSp>
        <p:nvGrpSpPr>
          <p:cNvPr id="59399" name="Group 7"/>
          <p:cNvGrpSpPr>
            <a:grpSpLocks/>
          </p:cNvGrpSpPr>
          <p:nvPr/>
        </p:nvGrpSpPr>
        <p:grpSpPr bwMode="auto">
          <a:xfrm>
            <a:off x="631825" y="5432425"/>
            <a:ext cx="4051300" cy="914400"/>
            <a:chOff x="2728" y="1008"/>
            <a:chExt cx="2552" cy="576"/>
          </a:xfrm>
        </p:grpSpPr>
        <p:sp>
          <p:nvSpPr>
            <p:cNvPr id="59400" name="Rectangle 8"/>
            <p:cNvSpPr>
              <a:spLocks noChangeArrowheads="1"/>
            </p:cNvSpPr>
            <p:nvPr/>
          </p:nvSpPr>
          <p:spPr bwMode="gray">
            <a:xfrm>
              <a:off x="2728" y="1008"/>
              <a:ext cx="2552" cy="576"/>
            </a:xfrm>
            <a:prstGeom prst="rect">
              <a:avLst/>
            </a:prstGeom>
            <a:solidFill>
              <a:srgbClr val="FFFFFF"/>
            </a:solidFill>
            <a:ln w="9525">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59401" name="Rectangle 9"/>
            <p:cNvSpPr>
              <a:spLocks noChangeArrowheads="1"/>
            </p:cNvSpPr>
            <p:nvPr/>
          </p:nvSpPr>
          <p:spPr bwMode="gray">
            <a:xfrm>
              <a:off x="2735" y="1014"/>
              <a:ext cx="2536" cy="262"/>
            </a:xfrm>
            <a:prstGeom prst="rect">
              <a:avLst/>
            </a:prstGeom>
            <a:solidFill>
              <a:schemeClr val="accent1"/>
            </a:solidFill>
            <a:ln w="9525">
              <a:noFill/>
              <a:miter lim="800000"/>
              <a:headEnd/>
              <a:tailEnd/>
            </a:ln>
            <a:effectLst/>
          </p:spPr>
          <p:txBody>
            <a:bodyPr wrap="none" anchor="ctr"/>
            <a:lstStyle/>
            <a:p>
              <a:endParaRPr lang="en-US"/>
            </a:p>
          </p:txBody>
        </p:sp>
        <p:sp>
          <p:nvSpPr>
            <p:cNvPr id="59402" name="Rectangle 10"/>
            <p:cNvSpPr>
              <a:spLocks noChangeArrowheads="1"/>
            </p:cNvSpPr>
            <p:nvPr/>
          </p:nvSpPr>
          <p:spPr bwMode="gray">
            <a:xfrm>
              <a:off x="2736" y="1264"/>
              <a:ext cx="2535" cy="314"/>
            </a:xfrm>
            <a:prstGeom prst="rect">
              <a:avLst/>
            </a:prstGeom>
            <a:gradFill rotWithShape="1">
              <a:gsLst>
                <a:gs pos="0">
                  <a:schemeClr val="accent1">
                    <a:gamma/>
                    <a:tint val="61176"/>
                    <a:invGamma/>
                  </a:schemeClr>
                </a:gs>
                <a:gs pos="100000">
                  <a:schemeClr val="accent1"/>
                </a:gs>
              </a:gsLst>
              <a:lin ang="2700000" scaled="1"/>
            </a:gradFill>
            <a:ln w="9525">
              <a:noFill/>
              <a:miter lim="800000"/>
              <a:headEnd/>
              <a:tailEnd/>
            </a:ln>
            <a:effectLst/>
          </p:spPr>
          <p:txBody>
            <a:bodyPr wrap="none" anchor="ctr"/>
            <a:lstStyle/>
            <a:p>
              <a:endParaRPr lang="en-US"/>
            </a:p>
          </p:txBody>
        </p:sp>
      </p:grpSp>
      <p:sp>
        <p:nvSpPr>
          <p:cNvPr id="59403" name="Text Box 11"/>
          <p:cNvSpPr txBox="1">
            <a:spLocks noChangeArrowheads="1"/>
          </p:cNvSpPr>
          <p:nvPr/>
        </p:nvSpPr>
        <p:spPr bwMode="gray">
          <a:xfrm>
            <a:off x="1012825" y="5965825"/>
            <a:ext cx="3289300" cy="304800"/>
          </a:xfrm>
          <a:prstGeom prst="rect">
            <a:avLst/>
          </a:prstGeom>
          <a:noFill/>
          <a:ln w="9525" algn="ctr">
            <a:noFill/>
            <a:miter lim="800000"/>
            <a:headEnd/>
            <a:tailEnd/>
          </a:ln>
          <a:effectLst/>
        </p:spPr>
        <p:txBody>
          <a:bodyPr>
            <a:spAutoFit/>
          </a:bodyPr>
          <a:lstStyle/>
          <a:p>
            <a:pPr algn="ctr">
              <a:spcBef>
                <a:spcPct val="50000"/>
              </a:spcBef>
            </a:pPr>
            <a:r>
              <a:rPr lang="en-US" sz="1400">
                <a:solidFill>
                  <a:srgbClr val="000000"/>
                </a:solidFill>
              </a:rPr>
              <a:t> Description of the sub contents</a:t>
            </a:r>
          </a:p>
        </p:txBody>
      </p:sp>
      <p:grpSp>
        <p:nvGrpSpPr>
          <p:cNvPr id="59404" name="Group 12"/>
          <p:cNvGrpSpPr>
            <a:grpSpLocks/>
          </p:cNvGrpSpPr>
          <p:nvPr/>
        </p:nvGrpSpPr>
        <p:grpSpPr bwMode="auto">
          <a:xfrm>
            <a:off x="642938" y="2820988"/>
            <a:ext cx="4051300" cy="914400"/>
            <a:chOff x="2736" y="1803"/>
            <a:chExt cx="2552" cy="576"/>
          </a:xfrm>
        </p:grpSpPr>
        <p:sp>
          <p:nvSpPr>
            <p:cNvPr id="59405" name="Rectangle 13"/>
            <p:cNvSpPr>
              <a:spLocks noChangeArrowheads="1"/>
            </p:cNvSpPr>
            <p:nvPr/>
          </p:nvSpPr>
          <p:spPr bwMode="ltGray">
            <a:xfrm>
              <a:off x="2736" y="1803"/>
              <a:ext cx="2552" cy="576"/>
            </a:xfrm>
            <a:prstGeom prst="rect">
              <a:avLst/>
            </a:prstGeom>
            <a:solidFill>
              <a:srgbClr val="FFFFFF"/>
            </a:solidFill>
            <a:ln w="9525">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59406" name="Rectangle 14"/>
            <p:cNvSpPr>
              <a:spLocks noChangeArrowheads="1"/>
            </p:cNvSpPr>
            <p:nvPr/>
          </p:nvSpPr>
          <p:spPr bwMode="ltGray">
            <a:xfrm>
              <a:off x="2743" y="1809"/>
              <a:ext cx="2536" cy="268"/>
            </a:xfrm>
            <a:prstGeom prst="rect">
              <a:avLst/>
            </a:prstGeom>
            <a:solidFill>
              <a:schemeClr val="accent2"/>
            </a:solidFill>
            <a:ln w="9525">
              <a:noFill/>
              <a:miter lim="800000"/>
              <a:headEnd/>
              <a:tailEnd/>
            </a:ln>
            <a:effectLst/>
          </p:spPr>
          <p:txBody>
            <a:bodyPr wrap="none" anchor="ctr"/>
            <a:lstStyle/>
            <a:p>
              <a:endParaRPr lang="en-US"/>
            </a:p>
          </p:txBody>
        </p:sp>
        <p:sp>
          <p:nvSpPr>
            <p:cNvPr id="59407" name="Rectangle 15"/>
            <p:cNvSpPr>
              <a:spLocks noChangeArrowheads="1"/>
            </p:cNvSpPr>
            <p:nvPr/>
          </p:nvSpPr>
          <p:spPr bwMode="ltGray">
            <a:xfrm>
              <a:off x="2744" y="2059"/>
              <a:ext cx="2535" cy="314"/>
            </a:xfrm>
            <a:prstGeom prst="rect">
              <a:avLst/>
            </a:prstGeom>
            <a:gradFill rotWithShape="1">
              <a:gsLst>
                <a:gs pos="0">
                  <a:schemeClr val="accent2">
                    <a:gamma/>
                    <a:tint val="61176"/>
                    <a:invGamma/>
                  </a:schemeClr>
                </a:gs>
                <a:gs pos="100000">
                  <a:schemeClr val="accent2"/>
                </a:gs>
              </a:gsLst>
              <a:lin ang="2700000" scaled="1"/>
            </a:gradFill>
            <a:ln w="9525">
              <a:noFill/>
              <a:miter lim="800000"/>
              <a:headEnd/>
              <a:tailEnd/>
            </a:ln>
            <a:effectLst/>
          </p:spPr>
          <p:txBody>
            <a:bodyPr wrap="none" anchor="ctr"/>
            <a:lstStyle/>
            <a:p>
              <a:endParaRPr lang="en-US"/>
            </a:p>
          </p:txBody>
        </p:sp>
      </p:grpSp>
      <p:sp>
        <p:nvSpPr>
          <p:cNvPr id="59408" name="Text Box 16"/>
          <p:cNvSpPr txBox="1">
            <a:spLocks noChangeArrowheads="1"/>
          </p:cNvSpPr>
          <p:nvPr/>
        </p:nvSpPr>
        <p:spPr bwMode="gray">
          <a:xfrm>
            <a:off x="1011238" y="3340100"/>
            <a:ext cx="3289300" cy="304800"/>
          </a:xfrm>
          <a:prstGeom prst="rect">
            <a:avLst/>
          </a:prstGeom>
          <a:noFill/>
          <a:ln w="9525" algn="ctr">
            <a:noFill/>
            <a:miter lim="800000"/>
            <a:headEnd/>
            <a:tailEnd/>
          </a:ln>
          <a:effectLst/>
        </p:spPr>
        <p:txBody>
          <a:bodyPr>
            <a:spAutoFit/>
          </a:bodyPr>
          <a:lstStyle/>
          <a:p>
            <a:pPr algn="ctr">
              <a:spcBef>
                <a:spcPct val="50000"/>
              </a:spcBef>
            </a:pPr>
            <a:r>
              <a:rPr lang="en-US" sz="1400">
                <a:solidFill>
                  <a:srgbClr val="000000"/>
                </a:solidFill>
              </a:rPr>
              <a:t> Description of the sub contents</a:t>
            </a:r>
          </a:p>
        </p:txBody>
      </p:sp>
      <p:grpSp>
        <p:nvGrpSpPr>
          <p:cNvPr id="59409" name="Group 17"/>
          <p:cNvGrpSpPr>
            <a:grpSpLocks/>
          </p:cNvGrpSpPr>
          <p:nvPr/>
        </p:nvGrpSpPr>
        <p:grpSpPr bwMode="auto">
          <a:xfrm>
            <a:off x="630238" y="4105275"/>
            <a:ext cx="4051300" cy="914400"/>
            <a:chOff x="2728" y="2640"/>
            <a:chExt cx="2552" cy="576"/>
          </a:xfrm>
        </p:grpSpPr>
        <p:sp>
          <p:nvSpPr>
            <p:cNvPr id="59410" name="Rectangle 18"/>
            <p:cNvSpPr>
              <a:spLocks noChangeArrowheads="1"/>
            </p:cNvSpPr>
            <p:nvPr/>
          </p:nvSpPr>
          <p:spPr bwMode="gray">
            <a:xfrm>
              <a:off x="2728" y="2640"/>
              <a:ext cx="2552" cy="576"/>
            </a:xfrm>
            <a:prstGeom prst="rect">
              <a:avLst/>
            </a:prstGeom>
            <a:solidFill>
              <a:srgbClr val="FFFFFF"/>
            </a:solidFill>
            <a:ln w="9525">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59411" name="Rectangle 19"/>
            <p:cNvSpPr>
              <a:spLocks noChangeArrowheads="1"/>
            </p:cNvSpPr>
            <p:nvPr/>
          </p:nvSpPr>
          <p:spPr bwMode="gray">
            <a:xfrm>
              <a:off x="2742" y="2646"/>
              <a:ext cx="2529" cy="262"/>
            </a:xfrm>
            <a:prstGeom prst="rect">
              <a:avLst/>
            </a:prstGeom>
            <a:solidFill>
              <a:schemeClr val="hlink"/>
            </a:solidFill>
            <a:ln w="9525">
              <a:noFill/>
              <a:miter lim="800000"/>
              <a:headEnd/>
              <a:tailEnd/>
            </a:ln>
            <a:effectLst/>
          </p:spPr>
          <p:txBody>
            <a:bodyPr wrap="none" anchor="ctr"/>
            <a:lstStyle/>
            <a:p>
              <a:endParaRPr lang="en-US"/>
            </a:p>
          </p:txBody>
        </p:sp>
        <p:sp>
          <p:nvSpPr>
            <p:cNvPr id="59412" name="Rectangle 20"/>
            <p:cNvSpPr>
              <a:spLocks noChangeArrowheads="1"/>
            </p:cNvSpPr>
            <p:nvPr/>
          </p:nvSpPr>
          <p:spPr bwMode="gray">
            <a:xfrm>
              <a:off x="2736" y="2896"/>
              <a:ext cx="2535" cy="314"/>
            </a:xfrm>
            <a:prstGeom prst="rect">
              <a:avLst/>
            </a:prstGeom>
            <a:gradFill rotWithShape="1">
              <a:gsLst>
                <a:gs pos="0">
                  <a:schemeClr val="hlink">
                    <a:gamma/>
                    <a:tint val="61176"/>
                    <a:invGamma/>
                  </a:schemeClr>
                </a:gs>
                <a:gs pos="100000">
                  <a:schemeClr val="hlink"/>
                </a:gs>
              </a:gsLst>
              <a:lin ang="2700000" scaled="1"/>
            </a:gradFill>
            <a:ln w="9525">
              <a:noFill/>
              <a:miter lim="800000"/>
              <a:headEnd/>
              <a:tailEnd/>
            </a:ln>
            <a:effectLst/>
          </p:spPr>
          <p:txBody>
            <a:bodyPr wrap="none" anchor="ctr"/>
            <a:lstStyle/>
            <a:p>
              <a:endParaRPr lang="en-US"/>
            </a:p>
          </p:txBody>
        </p:sp>
      </p:grpSp>
      <p:sp>
        <p:nvSpPr>
          <p:cNvPr id="59413" name="Text Box 21"/>
          <p:cNvSpPr txBox="1">
            <a:spLocks noChangeArrowheads="1"/>
          </p:cNvSpPr>
          <p:nvPr/>
        </p:nvSpPr>
        <p:spPr bwMode="gray">
          <a:xfrm>
            <a:off x="1011238" y="4630738"/>
            <a:ext cx="3289300" cy="304800"/>
          </a:xfrm>
          <a:prstGeom prst="rect">
            <a:avLst/>
          </a:prstGeom>
          <a:noFill/>
          <a:ln w="9525" algn="ctr">
            <a:noFill/>
            <a:miter lim="800000"/>
            <a:headEnd/>
            <a:tailEnd/>
          </a:ln>
          <a:effectLst/>
        </p:spPr>
        <p:txBody>
          <a:bodyPr>
            <a:spAutoFit/>
          </a:bodyPr>
          <a:lstStyle/>
          <a:p>
            <a:pPr algn="ctr">
              <a:spcBef>
                <a:spcPct val="50000"/>
              </a:spcBef>
            </a:pPr>
            <a:r>
              <a:rPr lang="en-US" sz="1400">
                <a:solidFill>
                  <a:srgbClr val="000000"/>
                </a:solidFill>
              </a:rPr>
              <a:t> Description of the sub contents</a:t>
            </a:r>
          </a:p>
        </p:txBody>
      </p:sp>
      <p:sp>
        <p:nvSpPr>
          <p:cNvPr id="59414" name="Text Box 22"/>
          <p:cNvSpPr txBox="1">
            <a:spLocks noChangeArrowheads="1"/>
          </p:cNvSpPr>
          <p:nvPr/>
        </p:nvSpPr>
        <p:spPr bwMode="white">
          <a:xfrm>
            <a:off x="1455738" y="5440363"/>
            <a:ext cx="2432050" cy="427037"/>
          </a:xfrm>
          <a:prstGeom prst="rect">
            <a:avLst/>
          </a:prstGeom>
          <a:noFill/>
          <a:ln w="9525" algn="ctr">
            <a:noFill/>
            <a:miter lim="800000"/>
            <a:headEnd/>
            <a:tailEnd/>
          </a:ln>
          <a:effectLst/>
        </p:spPr>
        <p:txBody>
          <a:bodyPr>
            <a:spAutoFit/>
          </a:bodyPr>
          <a:lstStyle/>
          <a:p>
            <a:pPr algn="ctr">
              <a:spcBef>
                <a:spcPct val="50000"/>
              </a:spcBef>
            </a:pPr>
            <a:r>
              <a:rPr lang="en-US" sz="2200">
                <a:solidFill>
                  <a:srgbClr val="FFFFFF"/>
                </a:solidFill>
              </a:rPr>
              <a:t>Title in here</a:t>
            </a:r>
          </a:p>
        </p:txBody>
      </p:sp>
      <p:sp>
        <p:nvSpPr>
          <p:cNvPr id="59415" name="Text Box 23"/>
          <p:cNvSpPr txBox="1">
            <a:spLocks noChangeArrowheads="1"/>
          </p:cNvSpPr>
          <p:nvPr/>
        </p:nvSpPr>
        <p:spPr bwMode="gray">
          <a:xfrm>
            <a:off x="1487488" y="2814638"/>
            <a:ext cx="2432050" cy="427037"/>
          </a:xfrm>
          <a:prstGeom prst="rect">
            <a:avLst/>
          </a:prstGeom>
          <a:noFill/>
          <a:ln w="9525" algn="ctr">
            <a:noFill/>
            <a:miter lim="800000"/>
            <a:headEnd/>
            <a:tailEnd/>
          </a:ln>
          <a:effectLst/>
        </p:spPr>
        <p:txBody>
          <a:bodyPr>
            <a:spAutoFit/>
          </a:bodyPr>
          <a:lstStyle/>
          <a:p>
            <a:pPr algn="ctr">
              <a:spcBef>
                <a:spcPct val="50000"/>
              </a:spcBef>
            </a:pPr>
            <a:r>
              <a:rPr lang="en-US" sz="2200">
                <a:solidFill>
                  <a:srgbClr val="FFFFFF"/>
                </a:solidFill>
              </a:rPr>
              <a:t>Title in here</a:t>
            </a:r>
          </a:p>
        </p:txBody>
      </p:sp>
      <p:sp>
        <p:nvSpPr>
          <p:cNvPr id="59416" name="Text Box 24"/>
          <p:cNvSpPr txBox="1">
            <a:spLocks noChangeArrowheads="1"/>
          </p:cNvSpPr>
          <p:nvPr/>
        </p:nvSpPr>
        <p:spPr bwMode="gray">
          <a:xfrm>
            <a:off x="1487488" y="4083050"/>
            <a:ext cx="2432050" cy="427038"/>
          </a:xfrm>
          <a:prstGeom prst="rect">
            <a:avLst/>
          </a:prstGeom>
          <a:noFill/>
          <a:ln w="9525" algn="ctr">
            <a:noFill/>
            <a:miter lim="800000"/>
            <a:headEnd/>
            <a:tailEnd/>
          </a:ln>
          <a:effectLst/>
        </p:spPr>
        <p:txBody>
          <a:bodyPr>
            <a:spAutoFit/>
          </a:bodyPr>
          <a:lstStyle/>
          <a:p>
            <a:pPr algn="ctr">
              <a:spcBef>
                <a:spcPct val="50000"/>
              </a:spcBef>
            </a:pPr>
            <a:r>
              <a:rPr lang="en-US" sz="2200">
                <a:solidFill>
                  <a:srgbClr val="FFFFFF"/>
                </a:solidFill>
              </a:rPr>
              <a:t>Title in here</a:t>
            </a:r>
          </a:p>
        </p:txBody>
      </p:sp>
      <p:grpSp>
        <p:nvGrpSpPr>
          <p:cNvPr id="59425" name="Group 33"/>
          <p:cNvGrpSpPr>
            <a:grpSpLocks/>
          </p:cNvGrpSpPr>
          <p:nvPr/>
        </p:nvGrpSpPr>
        <p:grpSpPr bwMode="auto">
          <a:xfrm>
            <a:off x="630238" y="1474788"/>
            <a:ext cx="4051300" cy="914400"/>
            <a:chOff x="2728" y="983"/>
            <a:chExt cx="2552" cy="576"/>
          </a:xfrm>
        </p:grpSpPr>
        <p:sp>
          <p:nvSpPr>
            <p:cNvPr id="59426" name="Rectangle 34"/>
            <p:cNvSpPr>
              <a:spLocks noChangeArrowheads="1"/>
            </p:cNvSpPr>
            <p:nvPr/>
          </p:nvSpPr>
          <p:spPr bwMode="gray">
            <a:xfrm>
              <a:off x="2728" y="983"/>
              <a:ext cx="2552" cy="576"/>
            </a:xfrm>
            <a:prstGeom prst="rect">
              <a:avLst/>
            </a:prstGeom>
            <a:solidFill>
              <a:srgbClr val="FFFFFF"/>
            </a:solidFill>
            <a:ln w="9525">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59427" name="Rectangle 35"/>
            <p:cNvSpPr>
              <a:spLocks noChangeArrowheads="1"/>
            </p:cNvSpPr>
            <p:nvPr/>
          </p:nvSpPr>
          <p:spPr bwMode="gray">
            <a:xfrm>
              <a:off x="2741" y="989"/>
              <a:ext cx="2530" cy="262"/>
            </a:xfrm>
            <a:prstGeom prst="rect">
              <a:avLst/>
            </a:prstGeom>
            <a:solidFill>
              <a:schemeClr val="folHlink"/>
            </a:solidFill>
            <a:ln w="9525">
              <a:noFill/>
              <a:miter lim="800000"/>
              <a:headEnd/>
              <a:tailEnd/>
            </a:ln>
            <a:effectLst/>
          </p:spPr>
          <p:txBody>
            <a:bodyPr wrap="none" anchor="ctr"/>
            <a:lstStyle/>
            <a:p>
              <a:endParaRPr lang="en-US"/>
            </a:p>
          </p:txBody>
        </p:sp>
        <p:sp>
          <p:nvSpPr>
            <p:cNvPr id="59428" name="Rectangle 36"/>
            <p:cNvSpPr>
              <a:spLocks noChangeArrowheads="1"/>
            </p:cNvSpPr>
            <p:nvPr/>
          </p:nvSpPr>
          <p:spPr bwMode="gray">
            <a:xfrm>
              <a:off x="2736" y="1239"/>
              <a:ext cx="2535" cy="314"/>
            </a:xfrm>
            <a:prstGeom prst="rect">
              <a:avLst/>
            </a:prstGeom>
            <a:gradFill rotWithShape="1">
              <a:gsLst>
                <a:gs pos="0">
                  <a:schemeClr val="folHlink">
                    <a:gamma/>
                    <a:tint val="61176"/>
                    <a:invGamma/>
                  </a:schemeClr>
                </a:gs>
                <a:gs pos="100000">
                  <a:schemeClr val="folHlink"/>
                </a:gs>
              </a:gsLst>
              <a:lin ang="2700000" scaled="1"/>
            </a:gradFill>
            <a:ln w="9525">
              <a:noFill/>
              <a:miter lim="800000"/>
              <a:headEnd/>
              <a:tailEnd/>
            </a:ln>
            <a:effectLst/>
          </p:spPr>
          <p:txBody>
            <a:bodyPr wrap="none" anchor="ctr"/>
            <a:lstStyle/>
            <a:p>
              <a:endParaRPr lang="en-US"/>
            </a:p>
          </p:txBody>
        </p:sp>
      </p:grpSp>
      <p:sp>
        <p:nvSpPr>
          <p:cNvPr id="59429" name="Text Box 37"/>
          <p:cNvSpPr txBox="1">
            <a:spLocks noChangeArrowheads="1"/>
          </p:cNvSpPr>
          <p:nvPr/>
        </p:nvSpPr>
        <p:spPr bwMode="gray">
          <a:xfrm>
            <a:off x="1011238" y="1997075"/>
            <a:ext cx="3289300" cy="304800"/>
          </a:xfrm>
          <a:prstGeom prst="rect">
            <a:avLst/>
          </a:prstGeom>
          <a:noFill/>
          <a:ln w="9525" algn="ctr">
            <a:noFill/>
            <a:miter lim="800000"/>
            <a:headEnd/>
            <a:tailEnd/>
          </a:ln>
          <a:effectLst/>
        </p:spPr>
        <p:txBody>
          <a:bodyPr>
            <a:spAutoFit/>
          </a:bodyPr>
          <a:lstStyle/>
          <a:p>
            <a:pPr algn="ctr">
              <a:spcBef>
                <a:spcPct val="50000"/>
              </a:spcBef>
            </a:pPr>
            <a:r>
              <a:rPr lang="en-US" sz="1400">
                <a:solidFill>
                  <a:srgbClr val="000000"/>
                </a:solidFill>
              </a:rPr>
              <a:t> Description of the sub contents</a:t>
            </a:r>
          </a:p>
        </p:txBody>
      </p:sp>
      <p:sp>
        <p:nvSpPr>
          <p:cNvPr id="59430" name="Text Box 38"/>
          <p:cNvSpPr txBox="1">
            <a:spLocks noChangeArrowheads="1"/>
          </p:cNvSpPr>
          <p:nvPr/>
        </p:nvSpPr>
        <p:spPr bwMode="gray">
          <a:xfrm>
            <a:off x="1487488" y="1447800"/>
            <a:ext cx="2432050" cy="427038"/>
          </a:xfrm>
          <a:prstGeom prst="rect">
            <a:avLst/>
          </a:prstGeom>
          <a:noFill/>
          <a:ln w="9525" algn="ctr">
            <a:noFill/>
            <a:miter lim="800000"/>
            <a:headEnd/>
            <a:tailEnd/>
          </a:ln>
          <a:effectLst/>
        </p:spPr>
        <p:txBody>
          <a:bodyPr>
            <a:spAutoFit/>
          </a:bodyPr>
          <a:lstStyle/>
          <a:p>
            <a:pPr algn="ctr">
              <a:spcBef>
                <a:spcPct val="50000"/>
              </a:spcBef>
            </a:pPr>
            <a:r>
              <a:rPr lang="en-US" sz="2200">
                <a:solidFill>
                  <a:srgbClr val="FFFFFF"/>
                </a:solidFill>
              </a:rPr>
              <a:t>Title in here</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Click to edit title style</a:t>
            </a:r>
          </a:p>
        </p:txBody>
      </p:sp>
      <p:grpSp>
        <p:nvGrpSpPr>
          <p:cNvPr id="60419" name="Group 3"/>
          <p:cNvGrpSpPr>
            <a:grpSpLocks/>
          </p:cNvGrpSpPr>
          <p:nvPr/>
        </p:nvGrpSpPr>
        <p:grpSpPr bwMode="auto">
          <a:xfrm>
            <a:off x="1939925" y="4105275"/>
            <a:ext cx="5056188" cy="923925"/>
            <a:chOff x="1267" y="2532"/>
            <a:chExt cx="3185" cy="582"/>
          </a:xfrm>
        </p:grpSpPr>
        <p:sp>
          <p:nvSpPr>
            <p:cNvPr id="60420" name="AutoShape 4"/>
            <p:cNvSpPr>
              <a:spLocks noChangeArrowheads="1"/>
            </p:cNvSpPr>
            <p:nvPr/>
          </p:nvSpPr>
          <p:spPr bwMode="gray">
            <a:xfrm>
              <a:off x="1267" y="2532"/>
              <a:ext cx="3185" cy="582"/>
            </a:xfrm>
            <a:prstGeom prst="roundRect">
              <a:avLst>
                <a:gd name="adj" fmla="val 16667"/>
              </a:avLst>
            </a:prstGeom>
            <a:gradFill rotWithShape="1">
              <a:gsLst>
                <a:gs pos="0">
                  <a:schemeClr val="hlink"/>
                </a:gs>
                <a:gs pos="100000">
                  <a:schemeClr val="hlink">
                    <a:gamma/>
                    <a:shade val="66275"/>
                    <a:invGamma/>
                  </a:schemeClr>
                </a:gs>
              </a:gsLst>
              <a:lin ang="0" scaled="1"/>
            </a:gradFill>
            <a:ln w="9525">
              <a:noFill/>
              <a:round/>
              <a:headEnd/>
              <a:tailEnd/>
            </a:ln>
            <a:effectLst/>
            <a:scene3d>
              <a:camera prst="legacyPerspectiveBottom"/>
              <a:lightRig rig="legacyNormal3" dir="r"/>
            </a:scene3d>
            <a:sp3d extrusionH="430200" prstMaterial="legacyMatte">
              <a:bevelT w="13500" h="13500" prst="angle"/>
              <a:bevelB w="13500" h="13500" prst="angle"/>
              <a:extrusionClr>
                <a:schemeClr val="hlink"/>
              </a:extrusionClr>
            </a:sp3d>
          </p:spPr>
          <p:txBody>
            <a:bodyPr wrap="none" anchor="ctr">
              <a:flatTx/>
            </a:bodyPr>
            <a:lstStyle/>
            <a:p>
              <a:endParaRPr lang="en-US"/>
            </a:p>
          </p:txBody>
        </p:sp>
        <p:sp>
          <p:nvSpPr>
            <p:cNvPr id="60421" name="Line 5"/>
            <p:cNvSpPr>
              <a:spLocks noChangeShapeType="1"/>
            </p:cNvSpPr>
            <p:nvPr/>
          </p:nvSpPr>
          <p:spPr bwMode="gray">
            <a:xfrm>
              <a:off x="1412" y="3111"/>
              <a:ext cx="2950" cy="0"/>
            </a:xfrm>
            <a:prstGeom prst="line">
              <a:avLst/>
            </a:prstGeom>
            <a:noFill/>
            <a:ln w="3175">
              <a:solidFill>
                <a:srgbClr val="FFFFFF">
                  <a:alpha val="14999"/>
                </a:srgbClr>
              </a:solidFill>
              <a:round/>
              <a:headEnd/>
              <a:tailEnd/>
            </a:ln>
            <a:effectLst/>
          </p:spPr>
          <p:txBody>
            <a:bodyPr/>
            <a:lstStyle/>
            <a:p>
              <a:endParaRPr lang="en-US"/>
            </a:p>
          </p:txBody>
        </p:sp>
        <p:sp>
          <p:nvSpPr>
            <p:cNvPr id="60422" name="Line 6"/>
            <p:cNvSpPr>
              <a:spLocks noChangeShapeType="1"/>
            </p:cNvSpPr>
            <p:nvPr/>
          </p:nvSpPr>
          <p:spPr bwMode="gray">
            <a:xfrm>
              <a:off x="1418" y="2532"/>
              <a:ext cx="2950" cy="0"/>
            </a:xfrm>
            <a:prstGeom prst="line">
              <a:avLst/>
            </a:prstGeom>
            <a:noFill/>
            <a:ln w="3175">
              <a:solidFill>
                <a:srgbClr val="FFFFFF">
                  <a:alpha val="25000"/>
                </a:srgbClr>
              </a:solidFill>
              <a:round/>
              <a:headEnd/>
              <a:tailEnd/>
            </a:ln>
            <a:effectLst/>
          </p:spPr>
          <p:txBody>
            <a:bodyPr/>
            <a:lstStyle/>
            <a:p>
              <a:endParaRPr lang="en-US"/>
            </a:p>
          </p:txBody>
        </p:sp>
      </p:grpSp>
      <p:grpSp>
        <p:nvGrpSpPr>
          <p:cNvPr id="60423" name="Group 7"/>
          <p:cNvGrpSpPr>
            <a:grpSpLocks/>
          </p:cNvGrpSpPr>
          <p:nvPr/>
        </p:nvGrpSpPr>
        <p:grpSpPr bwMode="auto">
          <a:xfrm>
            <a:off x="2014538" y="5295900"/>
            <a:ext cx="5084762" cy="923925"/>
            <a:chOff x="1314" y="3282"/>
            <a:chExt cx="3203" cy="582"/>
          </a:xfrm>
        </p:grpSpPr>
        <p:sp>
          <p:nvSpPr>
            <p:cNvPr id="60424" name="AutoShape 8"/>
            <p:cNvSpPr>
              <a:spLocks noChangeArrowheads="1"/>
            </p:cNvSpPr>
            <p:nvPr/>
          </p:nvSpPr>
          <p:spPr bwMode="gray">
            <a:xfrm>
              <a:off x="1314" y="3282"/>
              <a:ext cx="3203" cy="582"/>
            </a:xfrm>
            <a:prstGeom prst="roundRect">
              <a:avLst>
                <a:gd name="adj" fmla="val 16667"/>
              </a:avLst>
            </a:prstGeom>
            <a:gradFill rotWithShape="1">
              <a:gsLst>
                <a:gs pos="0">
                  <a:schemeClr val="accent2">
                    <a:gamma/>
                    <a:shade val="66275"/>
                    <a:invGamma/>
                  </a:schemeClr>
                </a:gs>
                <a:gs pos="100000">
                  <a:schemeClr val="accent2"/>
                </a:gs>
              </a:gsLst>
              <a:lin ang="0" scaled="1"/>
            </a:gradFill>
            <a:ln w="9525">
              <a:noFill/>
              <a:round/>
              <a:headEnd/>
              <a:tailEnd/>
            </a:ln>
            <a:effectLst/>
            <a:scene3d>
              <a:camera prst="legacyPerspectiveBottom"/>
              <a:lightRig rig="legacyNormal3" dir="r"/>
            </a:scene3d>
            <a:sp3d extrusionH="430200" prstMaterial="legacyMatte">
              <a:bevelT w="13500" h="13500" prst="angle"/>
              <a:bevelB w="13500" h="13500" prst="angle"/>
              <a:extrusionClr>
                <a:schemeClr val="accent2"/>
              </a:extrusionClr>
            </a:sp3d>
          </p:spPr>
          <p:txBody>
            <a:bodyPr wrap="none" anchor="ctr">
              <a:flatTx/>
            </a:bodyPr>
            <a:lstStyle/>
            <a:p>
              <a:endParaRPr lang="en-US"/>
            </a:p>
          </p:txBody>
        </p:sp>
        <p:sp>
          <p:nvSpPr>
            <p:cNvPr id="60425" name="Line 9"/>
            <p:cNvSpPr>
              <a:spLocks noChangeShapeType="1"/>
            </p:cNvSpPr>
            <p:nvPr/>
          </p:nvSpPr>
          <p:spPr bwMode="gray">
            <a:xfrm>
              <a:off x="1392" y="3861"/>
              <a:ext cx="2950" cy="0"/>
            </a:xfrm>
            <a:prstGeom prst="line">
              <a:avLst/>
            </a:prstGeom>
            <a:noFill/>
            <a:ln w="3175">
              <a:solidFill>
                <a:srgbClr val="FFFFFF">
                  <a:alpha val="14999"/>
                </a:srgbClr>
              </a:solidFill>
              <a:round/>
              <a:headEnd/>
              <a:tailEnd/>
            </a:ln>
            <a:effectLst/>
          </p:spPr>
          <p:txBody>
            <a:bodyPr/>
            <a:lstStyle/>
            <a:p>
              <a:endParaRPr lang="en-US"/>
            </a:p>
          </p:txBody>
        </p:sp>
        <p:sp>
          <p:nvSpPr>
            <p:cNvPr id="60426" name="Line 10"/>
            <p:cNvSpPr>
              <a:spLocks noChangeShapeType="1"/>
            </p:cNvSpPr>
            <p:nvPr/>
          </p:nvSpPr>
          <p:spPr bwMode="gray">
            <a:xfrm>
              <a:off x="1407" y="3282"/>
              <a:ext cx="2950" cy="0"/>
            </a:xfrm>
            <a:prstGeom prst="line">
              <a:avLst/>
            </a:prstGeom>
            <a:noFill/>
            <a:ln w="3175">
              <a:solidFill>
                <a:srgbClr val="FFFFFF">
                  <a:alpha val="25000"/>
                </a:srgbClr>
              </a:solidFill>
              <a:round/>
              <a:headEnd/>
              <a:tailEnd/>
            </a:ln>
            <a:effectLst/>
          </p:spPr>
          <p:txBody>
            <a:bodyPr/>
            <a:lstStyle/>
            <a:p>
              <a:endParaRPr lang="en-US"/>
            </a:p>
          </p:txBody>
        </p:sp>
      </p:grpSp>
      <p:grpSp>
        <p:nvGrpSpPr>
          <p:cNvPr id="60427" name="Group 11"/>
          <p:cNvGrpSpPr>
            <a:grpSpLocks/>
          </p:cNvGrpSpPr>
          <p:nvPr/>
        </p:nvGrpSpPr>
        <p:grpSpPr bwMode="auto">
          <a:xfrm>
            <a:off x="2014538" y="2914650"/>
            <a:ext cx="5084762" cy="923925"/>
            <a:chOff x="1314" y="1782"/>
            <a:chExt cx="3203" cy="582"/>
          </a:xfrm>
        </p:grpSpPr>
        <p:sp>
          <p:nvSpPr>
            <p:cNvPr id="60428" name="AutoShape 12"/>
            <p:cNvSpPr>
              <a:spLocks noChangeArrowheads="1"/>
            </p:cNvSpPr>
            <p:nvPr/>
          </p:nvSpPr>
          <p:spPr bwMode="gray">
            <a:xfrm>
              <a:off x="1314" y="1782"/>
              <a:ext cx="3203" cy="582"/>
            </a:xfrm>
            <a:prstGeom prst="roundRect">
              <a:avLst>
                <a:gd name="adj" fmla="val 16667"/>
              </a:avLst>
            </a:prstGeom>
            <a:gradFill rotWithShape="1">
              <a:gsLst>
                <a:gs pos="0">
                  <a:schemeClr val="accent1">
                    <a:gamma/>
                    <a:shade val="66275"/>
                    <a:invGamma/>
                  </a:schemeClr>
                </a:gs>
                <a:gs pos="100000">
                  <a:schemeClr val="accent1"/>
                </a:gs>
              </a:gsLst>
              <a:lin ang="0" scaled="1"/>
            </a:gradFill>
            <a:ln w="9525">
              <a:noFill/>
              <a:round/>
              <a:headEnd/>
              <a:tailEnd/>
            </a:ln>
            <a:effectLst/>
            <a:scene3d>
              <a:camera prst="legacyPerspectiveBottom"/>
              <a:lightRig rig="legacyNormal3" dir="r"/>
            </a:scene3d>
            <a:sp3d extrusionH="430200" prstMaterial="legacyMatte">
              <a:bevelT w="13500" h="13500" prst="angle"/>
              <a:bevelB w="13500" h="13500" prst="angle"/>
              <a:extrusionClr>
                <a:schemeClr val="accent1"/>
              </a:extrusionClr>
            </a:sp3d>
          </p:spPr>
          <p:txBody>
            <a:bodyPr wrap="none" anchor="ctr">
              <a:flatTx/>
            </a:bodyPr>
            <a:lstStyle/>
            <a:p>
              <a:endParaRPr lang="en-US"/>
            </a:p>
          </p:txBody>
        </p:sp>
        <p:sp>
          <p:nvSpPr>
            <p:cNvPr id="60429" name="Line 13"/>
            <p:cNvSpPr>
              <a:spLocks noChangeShapeType="1"/>
            </p:cNvSpPr>
            <p:nvPr/>
          </p:nvSpPr>
          <p:spPr bwMode="gray">
            <a:xfrm>
              <a:off x="1418" y="2361"/>
              <a:ext cx="2950" cy="0"/>
            </a:xfrm>
            <a:prstGeom prst="line">
              <a:avLst/>
            </a:prstGeom>
            <a:noFill/>
            <a:ln w="3175">
              <a:solidFill>
                <a:srgbClr val="FFFFFF">
                  <a:alpha val="14999"/>
                </a:srgbClr>
              </a:solidFill>
              <a:round/>
              <a:headEnd/>
              <a:tailEnd/>
            </a:ln>
            <a:effectLst/>
          </p:spPr>
          <p:txBody>
            <a:bodyPr/>
            <a:lstStyle/>
            <a:p>
              <a:endParaRPr lang="en-US"/>
            </a:p>
          </p:txBody>
        </p:sp>
        <p:sp>
          <p:nvSpPr>
            <p:cNvPr id="60430" name="Line 14"/>
            <p:cNvSpPr>
              <a:spLocks noChangeShapeType="1"/>
            </p:cNvSpPr>
            <p:nvPr/>
          </p:nvSpPr>
          <p:spPr bwMode="gray">
            <a:xfrm>
              <a:off x="1392" y="1784"/>
              <a:ext cx="2950" cy="0"/>
            </a:xfrm>
            <a:prstGeom prst="line">
              <a:avLst/>
            </a:prstGeom>
            <a:noFill/>
            <a:ln w="3175">
              <a:solidFill>
                <a:srgbClr val="FFFFFF">
                  <a:alpha val="14999"/>
                </a:srgbClr>
              </a:solidFill>
              <a:round/>
              <a:headEnd/>
              <a:tailEnd/>
            </a:ln>
            <a:effectLst/>
          </p:spPr>
          <p:txBody>
            <a:bodyPr/>
            <a:lstStyle/>
            <a:p>
              <a:endParaRPr lang="en-US"/>
            </a:p>
          </p:txBody>
        </p:sp>
      </p:grpSp>
      <p:grpSp>
        <p:nvGrpSpPr>
          <p:cNvPr id="60431" name="Group 15"/>
          <p:cNvGrpSpPr>
            <a:grpSpLocks/>
          </p:cNvGrpSpPr>
          <p:nvPr/>
        </p:nvGrpSpPr>
        <p:grpSpPr bwMode="auto">
          <a:xfrm>
            <a:off x="1920875" y="1752600"/>
            <a:ext cx="5027613" cy="923925"/>
            <a:chOff x="1255" y="1050"/>
            <a:chExt cx="3167" cy="582"/>
          </a:xfrm>
        </p:grpSpPr>
        <p:sp>
          <p:nvSpPr>
            <p:cNvPr id="60432" name="AutoShape 16"/>
            <p:cNvSpPr>
              <a:spLocks noChangeArrowheads="1"/>
            </p:cNvSpPr>
            <p:nvPr/>
          </p:nvSpPr>
          <p:spPr bwMode="gray">
            <a:xfrm>
              <a:off x="1255" y="1050"/>
              <a:ext cx="3167" cy="582"/>
            </a:xfrm>
            <a:prstGeom prst="roundRect">
              <a:avLst>
                <a:gd name="adj" fmla="val 16667"/>
              </a:avLst>
            </a:prstGeom>
            <a:gradFill rotWithShape="1">
              <a:gsLst>
                <a:gs pos="0">
                  <a:schemeClr val="folHlink"/>
                </a:gs>
                <a:gs pos="100000">
                  <a:schemeClr val="folHlink">
                    <a:gamma/>
                    <a:shade val="66275"/>
                    <a:invGamma/>
                  </a:schemeClr>
                </a:gs>
              </a:gsLst>
              <a:lin ang="0" scaled="1"/>
            </a:gradFill>
            <a:ln w="9525">
              <a:noFill/>
              <a:round/>
              <a:headEnd/>
              <a:tailEnd/>
            </a:ln>
            <a:effectLst/>
            <a:scene3d>
              <a:camera prst="legacyPerspectiveBottom"/>
              <a:lightRig rig="legacyNormal3" dir="r"/>
            </a:scene3d>
            <a:sp3d extrusionH="430200" prstMaterial="legacyMatte">
              <a:bevelT w="13500" h="13500" prst="angle"/>
              <a:bevelB w="13500" h="13500" prst="angle"/>
              <a:extrusionClr>
                <a:schemeClr val="folHlink"/>
              </a:extrusionClr>
            </a:sp3d>
          </p:spPr>
          <p:txBody>
            <a:bodyPr wrap="none" anchor="ctr">
              <a:flatTx/>
            </a:bodyPr>
            <a:lstStyle/>
            <a:p>
              <a:endParaRPr lang="en-US"/>
            </a:p>
          </p:txBody>
        </p:sp>
        <p:sp>
          <p:nvSpPr>
            <p:cNvPr id="60433" name="Line 17"/>
            <p:cNvSpPr>
              <a:spLocks noChangeShapeType="1"/>
            </p:cNvSpPr>
            <p:nvPr/>
          </p:nvSpPr>
          <p:spPr bwMode="gray">
            <a:xfrm>
              <a:off x="1392" y="1632"/>
              <a:ext cx="2950" cy="0"/>
            </a:xfrm>
            <a:prstGeom prst="line">
              <a:avLst/>
            </a:prstGeom>
            <a:noFill/>
            <a:ln w="3175">
              <a:solidFill>
                <a:srgbClr val="FFFFFF">
                  <a:alpha val="14999"/>
                </a:srgbClr>
              </a:solidFill>
              <a:round/>
              <a:headEnd/>
              <a:tailEnd/>
            </a:ln>
            <a:effectLst/>
          </p:spPr>
          <p:txBody>
            <a:bodyPr/>
            <a:lstStyle/>
            <a:p>
              <a:endParaRPr lang="en-US"/>
            </a:p>
          </p:txBody>
        </p:sp>
        <p:sp>
          <p:nvSpPr>
            <p:cNvPr id="60434" name="Line 18"/>
            <p:cNvSpPr>
              <a:spLocks noChangeShapeType="1"/>
            </p:cNvSpPr>
            <p:nvPr/>
          </p:nvSpPr>
          <p:spPr bwMode="gray">
            <a:xfrm>
              <a:off x="1392" y="1052"/>
              <a:ext cx="2950" cy="0"/>
            </a:xfrm>
            <a:prstGeom prst="line">
              <a:avLst/>
            </a:prstGeom>
            <a:noFill/>
            <a:ln w="3175">
              <a:solidFill>
                <a:srgbClr val="FFFFFF">
                  <a:alpha val="25000"/>
                </a:srgbClr>
              </a:solidFill>
              <a:round/>
              <a:headEnd/>
              <a:tailEnd/>
            </a:ln>
            <a:effectLst/>
          </p:spPr>
          <p:txBody>
            <a:bodyPr/>
            <a:lstStyle/>
            <a:p>
              <a:endParaRPr lang="en-US"/>
            </a:p>
          </p:txBody>
        </p:sp>
      </p:grpSp>
      <p:sp>
        <p:nvSpPr>
          <p:cNvPr id="60435" name="Text Box 4"/>
          <p:cNvSpPr txBox="1">
            <a:spLocks noChangeArrowheads="1"/>
          </p:cNvSpPr>
          <p:nvPr/>
        </p:nvSpPr>
        <p:spPr bwMode="gray">
          <a:xfrm>
            <a:off x="2228850" y="1914525"/>
            <a:ext cx="4570413" cy="581025"/>
          </a:xfrm>
          <a:prstGeom prst="rect">
            <a:avLst/>
          </a:prstGeom>
          <a:noFill/>
          <a:ln w="9525" algn="ctr">
            <a:noFill/>
            <a:miter lim="800000"/>
            <a:headEnd/>
            <a:tailEnd/>
          </a:ln>
        </p:spPr>
        <p:txBody>
          <a:bodyPr>
            <a:spAutoFit/>
          </a:bodyPr>
          <a:lstStyle/>
          <a:p>
            <a:pPr algn="ctr" eaLnBrk="0" hangingPunct="0"/>
            <a:r>
              <a:rPr lang="en-US" sz="1600" b="0">
                <a:solidFill>
                  <a:srgbClr val="F8F8F8"/>
                </a:solidFill>
                <a:cs typeface="Arial" charset="0"/>
              </a:rPr>
              <a:t>ThemeGallery is a Design Digital Content &amp; Contents mall developed by Guild Design Inc.</a:t>
            </a:r>
          </a:p>
        </p:txBody>
      </p:sp>
      <p:sp>
        <p:nvSpPr>
          <p:cNvPr id="60436" name="Text Box 11"/>
          <p:cNvSpPr txBox="1">
            <a:spLocks noChangeArrowheads="1"/>
          </p:cNvSpPr>
          <p:nvPr/>
        </p:nvSpPr>
        <p:spPr bwMode="gray">
          <a:xfrm>
            <a:off x="2187575" y="3060700"/>
            <a:ext cx="4570413" cy="581025"/>
          </a:xfrm>
          <a:prstGeom prst="rect">
            <a:avLst/>
          </a:prstGeom>
          <a:noFill/>
          <a:ln w="9525" algn="ctr">
            <a:noFill/>
            <a:miter lim="800000"/>
            <a:headEnd/>
            <a:tailEnd/>
          </a:ln>
        </p:spPr>
        <p:txBody>
          <a:bodyPr>
            <a:spAutoFit/>
          </a:bodyPr>
          <a:lstStyle/>
          <a:p>
            <a:pPr algn="ctr" eaLnBrk="0" hangingPunct="0"/>
            <a:r>
              <a:rPr lang="en-US" sz="1600" b="0">
                <a:solidFill>
                  <a:srgbClr val="F8F8F8"/>
                </a:solidFill>
                <a:cs typeface="Arial" charset="0"/>
              </a:rPr>
              <a:t>ThemeGallery is a Design Digital Content &amp; Contents mall developed by Guild Design Inc.</a:t>
            </a:r>
          </a:p>
        </p:txBody>
      </p:sp>
      <p:sp>
        <p:nvSpPr>
          <p:cNvPr id="60437" name="Text Box 18"/>
          <p:cNvSpPr txBox="1">
            <a:spLocks noChangeArrowheads="1"/>
          </p:cNvSpPr>
          <p:nvPr/>
        </p:nvSpPr>
        <p:spPr bwMode="gray">
          <a:xfrm>
            <a:off x="2228850" y="4284663"/>
            <a:ext cx="4570413" cy="581025"/>
          </a:xfrm>
          <a:prstGeom prst="rect">
            <a:avLst/>
          </a:prstGeom>
          <a:noFill/>
          <a:ln w="9525" algn="ctr">
            <a:noFill/>
            <a:miter lim="800000"/>
            <a:headEnd/>
            <a:tailEnd/>
          </a:ln>
        </p:spPr>
        <p:txBody>
          <a:bodyPr>
            <a:spAutoFit/>
          </a:bodyPr>
          <a:lstStyle/>
          <a:p>
            <a:pPr algn="ctr" eaLnBrk="0" hangingPunct="0"/>
            <a:r>
              <a:rPr lang="en-US" sz="1600" b="0">
                <a:solidFill>
                  <a:srgbClr val="F8F8F8"/>
                </a:solidFill>
                <a:cs typeface="Arial" charset="0"/>
              </a:rPr>
              <a:t>ThemeGallery is a Design Digital Content &amp; Contents mall developed by Guild Design Inc.</a:t>
            </a:r>
          </a:p>
        </p:txBody>
      </p:sp>
      <p:sp>
        <p:nvSpPr>
          <p:cNvPr id="60438" name="Text Box 25"/>
          <p:cNvSpPr txBox="1">
            <a:spLocks noChangeArrowheads="1"/>
          </p:cNvSpPr>
          <p:nvPr/>
        </p:nvSpPr>
        <p:spPr bwMode="gray">
          <a:xfrm>
            <a:off x="2187575" y="5453063"/>
            <a:ext cx="4570413" cy="581025"/>
          </a:xfrm>
          <a:prstGeom prst="rect">
            <a:avLst/>
          </a:prstGeom>
          <a:noFill/>
          <a:ln w="9525" algn="ctr">
            <a:noFill/>
            <a:miter lim="800000"/>
            <a:headEnd/>
            <a:tailEnd/>
          </a:ln>
        </p:spPr>
        <p:txBody>
          <a:bodyPr>
            <a:spAutoFit/>
          </a:bodyPr>
          <a:lstStyle/>
          <a:p>
            <a:pPr algn="ctr" eaLnBrk="0" hangingPunct="0"/>
            <a:r>
              <a:rPr lang="en-US" sz="1600" b="0">
                <a:solidFill>
                  <a:srgbClr val="F8F8F8"/>
                </a:solidFill>
                <a:cs typeface="Arial" charset="0"/>
              </a:rPr>
              <a:t>ThemeGallery is a Design Digital Content &amp; Contents mall developed by Guild Design Inc.</a:t>
            </a:r>
          </a:p>
        </p:txBody>
      </p:sp>
      <p:grpSp>
        <p:nvGrpSpPr>
          <p:cNvPr id="60439" name="Group 5"/>
          <p:cNvGrpSpPr>
            <a:grpSpLocks/>
          </p:cNvGrpSpPr>
          <p:nvPr/>
        </p:nvGrpSpPr>
        <p:grpSpPr bwMode="auto">
          <a:xfrm>
            <a:off x="1104900" y="1690688"/>
            <a:ext cx="1238250" cy="1236662"/>
            <a:chOff x="802" y="845"/>
            <a:chExt cx="827" cy="826"/>
          </a:xfrm>
        </p:grpSpPr>
        <p:sp>
          <p:nvSpPr>
            <p:cNvPr id="60440" name="Oval 6"/>
            <p:cNvSpPr>
              <a:spLocks noChangeArrowheads="1"/>
            </p:cNvSpPr>
            <p:nvPr/>
          </p:nvSpPr>
          <p:spPr bwMode="gray">
            <a:xfrm>
              <a:off x="802" y="845"/>
              <a:ext cx="827" cy="826"/>
            </a:xfrm>
            <a:prstGeom prst="ellipse">
              <a:avLst/>
            </a:prstGeom>
            <a:solidFill>
              <a:srgbClr val="F8F8F8"/>
            </a:solidFill>
            <a:ln w="38100">
              <a:solidFill>
                <a:schemeClr val="folHlink"/>
              </a:solidFill>
              <a:round/>
              <a:headEnd/>
              <a:tailEnd/>
            </a:ln>
            <a:effectLst/>
          </p:spPr>
          <p:txBody>
            <a:bodyPr wrap="none" anchor="ctr"/>
            <a:lstStyle/>
            <a:p>
              <a:pPr algn="l"/>
              <a:endParaRPr lang="en-US" b="0">
                <a:latin typeface="Calibri" pitchFamily="34" charset="0"/>
                <a:cs typeface="Arial" charset="0"/>
              </a:endParaRPr>
            </a:p>
          </p:txBody>
        </p:sp>
        <p:sp>
          <p:nvSpPr>
            <p:cNvPr id="60441" name="Oval 7"/>
            <p:cNvSpPr>
              <a:spLocks noChangeArrowheads="1"/>
            </p:cNvSpPr>
            <p:nvPr/>
          </p:nvSpPr>
          <p:spPr bwMode="gray">
            <a:xfrm>
              <a:off x="836" y="879"/>
              <a:ext cx="758" cy="758"/>
            </a:xfrm>
            <a:prstGeom prst="ellipse">
              <a:avLst/>
            </a:prstGeom>
            <a:noFill/>
            <a:ln w="38100">
              <a:solidFill>
                <a:schemeClr val="folHlink">
                  <a:alpha val="70195"/>
                </a:schemeClr>
              </a:solidFill>
              <a:round/>
              <a:headEnd/>
              <a:tailEnd/>
            </a:ln>
          </p:spPr>
          <p:txBody>
            <a:bodyPr wrap="none" anchor="ctr"/>
            <a:lstStyle/>
            <a:p>
              <a:pPr algn="l"/>
              <a:endParaRPr lang="en-US" b="0">
                <a:latin typeface="Calibri" pitchFamily="34" charset="0"/>
                <a:cs typeface="Arial" charset="0"/>
              </a:endParaRPr>
            </a:p>
          </p:txBody>
        </p:sp>
        <p:sp>
          <p:nvSpPr>
            <p:cNvPr id="60442" name="Oval 8"/>
            <p:cNvSpPr>
              <a:spLocks noChangeArrowheads="1"/>
            </p:cNvSpPr>
            <p:nvPr/>
          </p:nvSpPr>
          <p:spPr bwMode="gray">
            <a:xfrm>
              <a:off x="870" y="915"/>
              <a:ext cx="690" cy="690"/>
            </a:xfrm>
            <a:prstGeom prst="ellipse">
              <a:avLst/>
            </a:prstGeom>
            <a:noFill/>
            <a:ln w="38100">
              <a:solidFill>
                <a:schemeClr val="folHlink">
                  <a:alpha val="30196"/>
                </a:schemeClr>
              </a:solidFill>
              <a:round/>
              <a:headEnd/>
              <a:tailEnd/>
            </a:ln>
          </p:spPr>
          <p:txBody>
            <a:bodyPr wrap="none" anchor="ctr"/>
            <a:lstStyle/>
            <a:p>
              <a:pPr algn="l"/>
              <a:endParaRPr lang="en-US" b="0">
                <a:latin typeface="Calibri" pitchFamily="34" charset="0"/>
                <a:cs typeface="Arial" charset="0"/>
              </a:endParaRPr>
            </a:p>
          </p:txBody>
        </p:sp>
      </p:grpSp>
      <p:sp>
        <p:nvSpPr>
          <p:cNvPr id="60443" name="Text Box 9"/>
          <p:cNvSpPr txBox="1">
            <a:spLocks noChangeArrowheads="1"/>
          </p:cNvSpPr>
          <p:nvPr/>
        </p:nvSpPr>
        <p:spPr bwMode="gray">
          <a:xfrm>
            <a:off x="1176338" y="2008188"/>
            <a:ext cx="1082675" cy="641350"/>
          </a:xfrm>
          <a:prstGeom prst="rect">
            <a:avLst/>
          </a:prstGeom>
          <a:noFill/>
          <a:ln w="9525" algn="ctr">
            <a:noFill/>
            <a:miter lim="800000"/>
            <a:headEnd/>
            <a:tailEnd/>
          </a:ln>
          <a:effectLst/>
        </p:spPr>
        <p:txBody>
          <a:bodyPr>
            <a:spAutoFit/>
          </a:bodyPr>
          <a:lstStyle/>
          <a:p>
            <a:pPr algn="ctr">
              <a:spcBef>
                <a:spcPct val="50000"/>
              </a:spcBef>
            </a:pPr>
            <a:r>
              <a:rPr lang="en-US">
                <a:solidFill>
                  <a:srgbClr val="080808"/>
                </a:solidFill>
                <a:cs typeface="Arial" charset="0"/>
              </a:rPr>
              <a:t>Text in here</a:t>
            </a:r>
          </a:p>
        </p:txBody>
      </p:sp>
      <p:grpSp>
        <p:nvGrpSpPr>
          <p:cNvPr id="60444" name="Group 12"/>
          <p:cNvGrpSpPr>
            <a:grpSpLocks/>
          </p:cNvGrpSpPr>
          <p:nvPr/>
        </p:nvGrpSpPr>
        <p:grpSpPr bwMode="auto">
          <a:xfrm>
            <a:off x="6686550" y="2733675"/>
            <a:ext cx="1238250" cy="1236663"/>
            <a:chOff x="802" y="845"/>
            <a:chExt cx="827" cy="826"/>
          </a:xfrm>
        </p:grpSpPr>
        <p:sp>
          <p:nvSpPr>
            <p:cNvPr id="60445" name="Oval 13"/>
            <p:cNvSpPr>
              <a:spLocks noChangeArrowheads="1"/>
            </p:cNvSpPr>
            <p:nvPr/>
          </p:nvSpPr>
          <p:spPr bwMode="gray">
            <a:xfrm>
              <a:off x="802" y="845"/>
              <a:ext cx="827" cy="826"/>
            </a:xfrm>
            <a:prstGeom prst="ellipse">
              <a:avLst/>
            </a:prstGeom>
            <a:solidFill>
              <a:srgbClr val="F8F8F8"/>
            </a:solidFill>
            <a:ln w="38100">
              <a:solidFill>
                <a:schemeClr val="accent1"/>
              </a:solidFill>
              <a:round/>
              <a:headEnd/>
              <a:tailEnd/>
            </a:ln>
          </p:spPr>
          <p:txBody>
            <a:bodyPr wrap="none" anchor="ctr"/>
            <a:lstStyle/>
            <a:p>
              <a:pPr algn="l"/>
              <a:endParaRPr lang="en-US" b="0">
                <a:latin typeface="Calibri" pitchFamily="34" charset="0"/>
                <a:cs typeface="Arial" charset="0"/>
              </a:endParaRPr>
            </a:p>
          </p:txBody>
        </p:sp>
        <p:sp>
          <p:nvSpPr>
            <p:cNvPr id="60446" name="Oval 14"/>
            <p:cNvSpPr>
              <a:spLocks noChangeArrowheads="1"/>
            </p:cNvSpPr>
            <p:nvPr/>
          </p:nvSpPr>
          <p:spPr bwMode="gray">
            <a:xfrm>
              <a:off x="836" y="879"/>
              <a:ext cx="758" cy="758"/>
            </a:xfrm>
            <a:prstGeom prst="ellipse">
              <a:avLst/>
            </a:prstGeom>
            <a:noFill/>
            <a:ln w="38100">
              <a:solidFill>
                <a:schemeClr val="accent1">
                  <a:alpha val="70195"/>
                </a:schemeClr>
              </a:solidFill>
              <a:round/>
              <a:headEnd/>
              <a:tailEnd/>
            </a:ln>
          </p:spPr>
          <p:txBody>
            <a:bodyPr wrap="none" anchor="ctr"/>
            <a:lstStyle/>
            <a:p>
              <a:pPr algn="l"/>
              <a:endParaRPr lang="en-US" b="0">
                <a:latin typeface="Calibri" pitchFamily="34" charset="0"/>
                <a:cs typeface="Arial" charset="0"/>
              </a:endParaRPr>
            </a:p>
          </p:txBody>
        </p:sp>
        <p:sp>
          <p:nvSpPr>
            <p:cNvPr id="60447" name="Oval 15"/>
            <p:cNvSpPr>
              <a:spLocks noChangeArrowheads="1"/>
            </p:cNvSpPr>
            <p:nvPr/>
          </p:nvSpPr>
          <p:spPr bwMode="gray">
            <a:xfrm>
              <a:off x="870" y="915"/>
              <a:ext cx="690" cy="690"/>
            </a:xfrm>
            <a:prstGeom prst="ellipse">
              <a:avLst/>
            </a:prstGeom>
            <a:noFill/>
            <a:ln w="38100">
              <a:solidFill>
                <a:schemeClr val="accent1">
                  <a:alpha val="30196"/>
                </a:schemeClr>
              </a:solidFill>
              <a:round/>
              <a:headEnd/>
              <a:tailEnd/>
            </a:ln>
          </p:spPr>
          <p:txBody>
            <a:bodyPr wrap="none" anchor="ctr"/>
            <a:lstStyle/>
            <a:p>
              <a:pPr algn="l"/>
              <a:endParaRPr lang="en-US" b="0">
                <a:latin typeface="Calibri" pitchFamily="34" charset="0"/>
                <a:cs typeface="Arial" charset="0"/>
              </a:endParaRPr>
            </a:p>
          </p:txBody>
        </p:sp>
      </p:grpSp>
      <p:sp>
        <p:nvSpPr>
          <p:cNvPr id="60448" name="Text Box 16"/>
          <p:cNvSpPr txBox="1">
            <a:spLocks noChangeArrowheads="1"/>
          </p:cNvSpPr>
          <p:nvPr/>
        </p:nvSpPr>
        <p:spPr bwMode="gray">
          <a:xfrm>
            <a:off x="6757988" y="3043238"/>
            <a:ext cx="1081087" cy="641350"/>
          </a:xfrm>
          <a:prstGeom prst="rect">
            <a:avLst/>
          </a:prstGeom>
          <a:noFill/>
          <a:ln w="9525" algn="ctr">
            <a:noFill/>
            <a:miter lim="800000"/>
            <a:headEnd/>
            <a:tailEnd/>
          </a:ln>
          <a:effectLst/>
        </p:spPr>
        <p:txBody>
          <a:bodyPr>
            <a:spAutoFit/>
          </a:bodyPr>
          <a:lstStyle/>
          <a:p>
            <a:pPr algn="ctr">
              <a:spcBef>
                <a:spcPct val="50000"/>
              </a:spcBef>
            </a:pPr>
            <a:r>
              <a:rPr lang="en-US">
                <a:solidFill>
                  <a:srgbClr val="080808"/>
                </a:solidFill>
                <a:cs typeface="Arial" charset="0"/>
              </a:rPr>
              <a:t>Text in here</a:t>
            </a:r>
          </a:p>
        </p:txBody>
      </p:sp>
      <p:grpSp>
        <p:nvGrpSpPr>
          <p:cNvPr id="60449" name="Group 19"/>
          <p:cNvGrpSpPr>
            <a:grpSpLocks/>
          </p:cNvGrpSpPr>
          <p:nvPr/>
        </p:nvGrpSpPr>
        <p:grpSpPr bwMode="auto">
          <a:xfrm>
            <a:off x="1095375" y="3954463"/>
            <a:ext cx="1238250" cy="1236662"/>
            <a:chOff x="802" y="845"/>
            <a:chExt cx="827" cy="826"/>
          </a:xfrm>
        </p:grpSpPr>
        <p:sp>
          <p:nvSpPr>
            <p:cNvPr id="60450"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p>
              <a:pPr algn="l"/>
              <a:endParaRPr lang="en-US" b="0">
                <a:latin typeface="Calibri" pitchFamily="34" charset="0"/>
                <a:cs typeface="Arial" charset="0"/>
              </a:endParaRPr>
            </a:p>
          </p:txBody>
        </p:sp>
        <p:sp>
          <p:nvSpPr>
            <p:cNvPr id="60451"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pPr algn="l"/>
              <a:endParaRPr lang="en-US" b="0">
                <a:latin typeface="Calibri" pitchFamily="34" charset="0"/>
                <a:cs typeface="Arial" charset="0"/>
              </a:endParaRPr>
            </a:p>
          </p:txBody>
        </p:sp>
        <p:sp>
          <p:nvSpPr>
            <p:cNvPr id="60452"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p>
              <a:pPr algn="l"/>
              <a:endParaRPr lang="en-US" b="0">
                <a:latin typeface="Calibri" pitchFamily="34" charset="0"/>
                <a:cs typeface="Arial" charset="0"/>
              </a:endParaRPr>
            </a:p>
          </p:txBody>
        </p:sp>
      </p:grpSp>
      <p:sp>
        <p:nvSpPr>
          <p:cNvPr id="60453" name="Text Box 23"/>
          <p:cNvSpPr txBox="1">
            <a:spLocks noChangeArrowheads="1"/>
          </p:cNvSpPr>
          <p:nvPr/>
        </p:nvSpPr>
        <p:spPr bwMode="gray">
          <a:xfrm>
            <a:off x="1166813" y="4254500"/>
            <a:ext cx="1082675" cy="641350"/>
          </a:xfrm>
          <a:prstGeom prst="rect">
            <a:avLst/>
          </a:prstGeom>
          <a:noFill/>
          <a:ln w="9525" algn="ctr">
            <a:noFill/>
            <a:miter lim="800000"/>
            <a:headEnd/>
            <a:tailEnd/>
          </a:ln>
          <a:effectLst/>
        </p:spPr>
        <p:txBody>
          <a:bodyPr>
            <a:spAutoFit/>
          </a:bodyPr>
          <a:lstStyle/>
          <a:p>
            <a:pPr algn="ctr">
              <a:spcBef>
                <a:spcPct val="50000"/>
              </a:spcBef>
            </a:pPr>
            <a:r>
              <a:rPr lang="en-US">
                <a:solidFill>
                  <a:srgbClr val="080808"/>
                </a:solidFill>
                <a:cs typeface="Arial" charset="0"/>
              </a:rPr>
              <a:t>Text in here</a:t>
            </a:r>
          </a:p>
        </p:txBody>
      </p:sp>
      <p:grpSp>
        <p:nvGrpSpPr>
          <p:cNvPr id="60454" name="Group 26"/>
          <p:cNvGrpSpPr>
            <a:grpSpLocks/>
          </p:cNvGrpSpPr>
          <p:nvPr/>
        </p:nvGrpSpPr>
        <p:grpSpPr bwMode="auto">
          <a:xfrm>
            <a:off x="6686550" y="5114925"/>
            <a:ext cx="1238250" cy="1236663"/>
            <a:chOff x="802" y="845"/>
            <a:chExt cx="827" cy="826"/>
          </a:xfrm>
        </p:grpSpPr>
        <p:sp>
          <p:nvSpPr>
            <p:cNvPr id="60455" name="Oval 27"/>
            <p:cNvSpPr>
              <a:spLocks noChangeArrowheads="1"/>
            </p:cNvSpPr>
            <p:nvPr/>
          </p:nvSpPr>
          <p:spPr bwMode="gray">
            <a:xfrm>
              <a:off x="802" y="845"/>
              <a:ext cx="827" cy="826"/>
            </a:xfrm>
            <a:prstGeom prst="ellipse">
              <a:avLst/>
            </a:prstGeom>
            <a:solidFill>
              <a:srgbClr val="F8F8F8"/>
            </a:solidFill>
            <a:ln w="38100">
              <a:solidFill>
                <a:schemeClr val="accent2"/>
              </a:solidFill>
              <a:round/>
              <a:headEnd/>
              <a:tailEnd/>
            </a:ln>
          </p:spPr>
          <p:txBody>
            <a:bodyPr wrap="none" anchor="ctr"/>
            <a:lstStyle/>
            <a:p>
              <a:pPr algn="l"/>
              <a:endParaRPr lang="en-US" b="0">
                <a:latin typeface="Calibri" pitchFamily="34" charset="0"/>
                <a:cs typeface="Arial" charset="0"/>
              </a:endParaRPr>
            </a:p>
          </p:txBody>
        </p:sp>
        <p:sp>
          <p:nvSpPr>
            <p:cNvPr id="60456" name="Oval 28"/>
            <p:cNvSpPr>
              <a:spLocks noChangeArrowheads="1"/>
            </p:cNvSpPr>
            <p:nvPr/>
          </p:nvSpPr>
          <p:spPr bwMode="gray">
            <a:xfrm>
              <a:off x="836" y="879"/>
              <a:ext cx="758" cy="758"/>
            </a:xfrm>
            <a:prstGeom prst="ellipse">
              <a:avLst/>
            </a:prstGeom>
            <a:noFill/>
            <a:ln w="38100">
              <a:solidFill>
                <a:schemeClr val="accent2">
                  <a:alpha val="70195"/>
                </a:schemeClr>
              </a:solidFill>
              <a:round/>
              <a:headEnd/>
              <a:tailEnd/>
            </a:ln>
          </p:spPr>
          <p:txBody>
            <a:bodyPr wrap="none" anchor="ctr"/>
            <a:lstStyle/>
            <a:p>
              <a:pPr algn="l"/>
              <a:endParaRPr lang="en-US" b="0">
                <a:latin typeface="Calibri" pitchFamily="34" charset="0"/>
                <a:cs typeface="Arial" charset="0"/>
              </a:endParaRPr>
            </a:p>
          </p:txBody>
        </p:sp>
        <p:sp>
          <p:nvSpPr>
            <p:cNvPr id="60457" name="Oval 29"/>
            <p:cNvSpPr>
              <a:spLocks noChangeArrowheads="1"/>
            </p:cNvSpPr>
            <p:nvPr/>
          </p:nvSpPr>
          <p:spPr bwMode="gray">
            <a:xfrm>
              <a:off x="870" y="915"/>
              <a:ext cx="690" cy="690"/>
            </a:xfrm>
            <a:prstGeom prst="ellipse">
              <a:avLst/>
            </a:prstGeom>
            <a:noFill/>
            <a:ln w="38100">
              <a:solidFill>
                <a:schemeClr val="accent2">
                  <a:alpha val="30196"/>
                </a:schemeClr>
              </a:solidFill>
              <a:round/>
              <a:headEnd/>
              <a:tailEnd/>
            </a:ln>
          </p:spPr>
          <p:txBody>
            <a:bodyPr wrap="none" anchor="ctr"/>
            <a:lstStyle/>
            <a:p>
              <a:pPr algn="l"/>
              <a:endParaRPr lang="en-US" b="0">
                <a:latin typeface="Calibri" pitchFamily="34" charset="0"/>
                <a:cs typeface="Arial" charset="0"/>
              </a:endParaRPr>
            </a:p>
          </p:txBody>
        </p:sp>
      </p:grpSp>
      <p:sp>
        <p:nvSpPr>
          <p:cNvPr id="60458" name="Text Box 30"/>
          <p:cNvSpPr txBox="1">
            <a:spLocks noChangeArrowheads="1"/>
          </p:cNvSpPr>
          <p:nvPr/>
        </p:nvSpPr>
        <p:spPr bwMode="gray">
          <a:xfrm>
            <a:off x="6757988" y="5422900"/>
            <a:ext cx="1081087" cy="641350"/>
          </a:xfrm>
          <a:prstGeom prst="rect">
            <a:avLst/>
          </a:prstGeom>
          <a:noFill/>
          <a:ln w="9525" algn="ctr">
            <a:noFill/>
            <a:miter lim="800000"/>
            <a:headEnd/>
            <a:tailEnd/>
          </a:ln>
          <a:effectLst/>
        </p:spPr>
        <p:txBody>
          <a:bodyPr>
            <a:spAutoFit/>
          </a:bodyPr>
          <a:lstStyle/>
          <a:p>
            <a:pPr algn="ctr">
              <a:spcBef>
                <a:spcPct val="50000"/>
              </a:spcBef>
            </a:pPr>
            <a:r>
              <a:rPr lang="en-US">
                <a:solidFill>
                  <a:srgbClr val="080808"/>
                </a:solidFill>
                <a:cs typeface="Arial" charset="0"/>
              </a:rPr>
              <a:t>Text in here</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r>
              <a:rPr lang="en-US" dirty="0" err="1"/>
              <a:t>Hoạt</a:t>
            </a:r>
            <a:r>
              <a:rPr lang="en-US" dirty="0"/>
              <a:t> </a:t>
            </a:r>
            <a:r>
              <a:rPr lang="en-US" dirty="0" err="1"/>
              <a:t>động</a:t>
            </a:r>
            <a:r>
              <a:rPr lang="en-US" dirty="0"/>
              <a:t> </a:t>
            </a:r>
            <a:r>
              <a:rPr lang="en-US" dirty="0" err="1"/>
              <a:t>kiểm</a:t>
            </a:r>
            <a:r>
              <a:rPr lang="en-US" dirty="0"/>
              <a:t> </a:t>
            </a:r>
            <a:r>
              <a:rPr lang="en-US" dirty="0" err="1"/>
              <a:t>thử</a:t>
            </a:r>
            <a:r>
              <a:rPr lang="en-US" dirty="0"/>
              <a:t> - Testing Activities</a:t>
            </a:r>
            <a:br>
              <a:rPr lang="en-US" dirty="0"/>
            </a:br>
            <a:endParaRPr lang="en-US" dirty="0"/>
          </a:p>
        </p:txBody>
      </p:sp>
      <p:sp>
        <p:nvSpPr>
          <p:cNvPr id="3" name="Content Placeholder 2"/>
          <p:cNvSpPr>
            <a:spLocks noGrp="1"/>
          </p:cNvSpPr>
          <p:nvPr>
            <p:ph idx="1"/>
          </p:nvPr>
        </p:nvSpPr>
        <p:spPr/>
        <p:txBody>
          <a:bodyPr/>
          <a:lstStyle/>
          <a:p>
            <a:r>
              <a:rPr lang="vi-VN" dirty="0"/>
              <a:t>Để kiểm tra một chương trình, một kỹ sư kiểm tra phải thực hiện một chuỗi các hoạt động thử nghiệm.Hầu hết các hoạt động này đã được thể hiện trong hình 1.6 và được giải thích sau đây. Những giải thích này tập trung vào một trường hợp thử nghiệm duy nhất.</a:t>
            </a:r>
            <a:endParaRPr lang="en-US" dirty="0"/>
          </a:p>
          <a:p>
            <a:r>
              <a:rPr lang="en-US" b="1" dirty="0">
                <a:sym typeface="Wingdings"/>
              </a:rPr>
              <a:t></a:t>
            </a:r>
            <a:r>
              <a:rPr lang="en-US" b="1" dirty="0"/>
              <a:t> Identify an objective to be tested:</a:t>
            </a:r>
            <a:r>
              <a:rPr lang="vi-VN" dirty="0"/>
              <a:t> Hoạt động đầu tiên là xác định một mục tiêu để được kiểm tra.Mục tiêu xác định mục đích, hoặc thiết kế một hoặc nhiều trường hợp thử nghiệm để đảm bảo rằng chương trình hỗ trợ mục tiêu. Một mục đích rõ ràng phải được liên kết với tất cả các trường hợp thử nghiệm.</a:t>
            </a:r>
            <a:endParaRPr lang="en-US" dirty="0"/>
          </a:p>
          <a:p>
            <a:endParaRPr lang="en-US" dirty="0"/>
          </a:p>
        </p:txBody>
      </p:sp>
    </p:spTree>
    <p:extLst>
      <p:ext uri="{BB962C8B-B14F-4D97-AF65-F5344CB8AC3E}">
        <p14:creationId xmlns="" xmlns:p14="http://schemas.microsoft.com/office/powerpoint/2010/main" val="421962683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Click to edit title style</a:t>
            </a:r>
          </a:p>
        </p:txBody>
      </p:sp>
      <p:sp>
        <p:nvSpPr>
          <p:cNvPr id="61443" name="Freeform 3"/>
          <p:cNvSpPr>
            <a:spLocks/>
          </p:cNvSpPr>
          <p:nvPr/>
        </p:nvSpPr>
        <p:spPr bwMode="gray">
          <a:xfrm flipH="1">
            <a:off x="609600" y="2047875"/>
            <a:ext cx="2063750" cy="1728788"/>
          </a:xfrm>
          <a:custGeom>
            <a:avLst/>
            <a:gdLst/>
            <a:ahLst/>
            <a:cxnLst>
              <a:cxn ang="0">
                <a:pos x="303" y="1008"/>
              </a:cxn>
              <a:cxn ang="0">
                <a:pos x="1299" y="1008"/>
              </a:cxn>
              <a:cxn ang="0">
                <a:pos x="1296" y="315"/>
              </a:cxn>
              <a:cxn ang="0">
                <a:pos x="942" y="0"/>
              </a:cxn>
              <a:cxn ang="0">
                <a:pos x="3" y="0"/>
              </a:cxn>
              <a:cxn ang="0">
                <a:pos x="0" y="723"/>
              </a:cxn>
              <a:cxn ang="0">
                <a:pos x="303" y="1008"/>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gradFill rotWithShape="1">
            <a:gsLst>
              <a:gs pos="0">
                <a:schemeClr val="accent1">
                  <a:gamma/>
                  <a:shade val="69804"/>
                  <a:invGamma/>
                </a:schemeClr>
              </a:gs>
              <a:gs pos="100000">
                <a:schemeClr val="accent1"/>
              </a:gs>
            </a:gsLst>
            <a:lin ang="18900000" scaled="1"/>
          </a:gradFill>
          <a:ln w="28575" cmpd="sng">
            <a:solidFill>
              <a:srgbClr val="F8F8F8"/>
            </a:solidFill>
            <a:round/>
            <a:headEnd/>
            <a:tailEnd/>
          </a:ln>
          <a:effectLst>
            <a:outerShdw dist="107763" dir="2700000" algn="ctr" rotWithShape="0">
              <a:srgbClr val="1C1C1C">
                <a:alpha val="50000"/>
              </a:srgbClr>
            </a:outerShdw>
          </a:effectLst>
        </p:spPr>
        <p:txBody>
          <a:bodyPr/>
          <a:lstStyle/>
          <a:p>
            <a:endParaRPr lang="en-US"/>
          </a:p>
        </p:txBody>
      </p:sp>
      <p:sp>
        <p:nvSpPr>
          <p:cNvPr id="61444" name="Freeform 4"/>
          <p:cNvSpPr>
            <a:spLocks/>
          </p:cNvSpPr>
          <p:nvPr/>
        </p:nvSpPr>
        <p:spPr bwMode="ltGray">
          <a:xfrm>
            <a:off x="2911475" y="2047875"/>
            <a:ext cx="2063750" cy="1728788"/>
          </a:xfrm>
          <a:custGeom>
            <a:avLst/>
            <a:gdLst/>
            <a:ahLst/>
            <a:cxnLst>
              <a:cxn ang="0">
                <a:pos x="303" y="1008"/>
              </a:cxn>
              <a:cxn ang="0">
                <a:pos x="1299" y="1008"/>
              </a:cxn>
              <a:cxn ang="0">
                <a:pos x="1296" y="315"/>
              </a:cxn>
              <a:cxn ang="0">
                <a:pos x="942" y="0"/>
              </a:cxn>
              <a:cxn ang="0">
                <a:pos x="3" y="0"/>
              </a:cxn>
              <a:cxn ang="0">
                <a:pos x="0" y="723"/>
              </a:cxn>
              <a:cxn ang="0">
                <a:pos x="303" y="1008"/>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gradFill rotWithShape="1">
            <a:gsLst>
              <a:gs pos="0">
                <a:schemeClr val="accent2">
                  <a:gamma/>
                  <a:shade val="80000"/>
                  <a:invGamma/>
                </a:schemeClr>
              </a:gs>
              <a:gs pos="100000">
                <a:schemeClr val="accent2"/>
              </a:gs>
            </a:gsLst>
            <a:lin ang="18900000" scaled="1"/>
          </a:gradFill>
          <a:ln w="28575" cmpd="sng">
            <a:solidFill>
              <a:srgbClr val="F8F8F8"/>
            </a:solidFill>
            <a:round/>
            <a:headEnd/>
            <a:tailEnd/>
          </a:ln>
          <a:effectLst>
            <a:outerShdw dist="107763" dir="2700000" algn="ctr" rotWithShape="0">
              <a:srgbClr val="1C1C1C">
                <a:alpha val="50000"/>
              </a:srgbClr>
            </a:outerShdw>
          </a:effectLst>
        </p:spPr>
        <p:txBody>
          <a:bodyPr/>
          <a:lstStyle/>
          <a:p>
            <a:endParaRPr lang="en-US"/>
          </a:p>
        </p:txBody>
      </p:sp>
      <p:sp>
        <p:nvSpPr>
          <p:cNvPr id="61445" name="Freeform 5"/>
          <p:cNvSpPr>
            <a:spLocks/>
          </p:cNvSpPr>
          <p:nvPr/>
        </p:nvSpPr>
        <p:spPr bwMode="gray">
          <a:xfrm>
            <a:off x="609600" y="4062413"/>
            <a:ext cx="2063750" cy="1728787"/>
          </a:xfrm>
          <a:custGeom>
            <a:avLst/>
            <a:gdLst/>
            <a:ahLst/>
            <a:cxnLst>
              <a:cxn ang="0">
                <a:pos x="303" y="1008"/>
              </a:cxn>
              <a:cxn ang="0">
                <a:pos x="1299" y="1008"/>
              </a:cxn>
              <a:cxn ang="0">
                <a:pos x="1296" y="315"/>
              </a:cxn>
              <a:cxn ang="0">
                <a:pos x="942" y="0"/>
              </a:cxn>
              <a:cxn ang="0">
                <a:pos x="3" y="0"/>
              </a:cxn>
              <a:cxn ang="0">
                <a:pos x="0" y="723"/>
              </a:cxn>
              <a:cxn ang="0">
                <a:pos x="303" y="1008"/>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gradFill rotWithShape="1">
            <a:gsLst>
              <a:gs pos="0">
                <a:schemeClr val="folHlink"/>
              </a:gs>
              <a:gs pos="100000">
                <a:schemeClr val="folHlink">
                  <a:gamma/>
                  <a:shade val="76078"/>
                  <a:invGamma/>
                </a:schemeClr>
              </a:gs>
            </a:gsLst>
            <a:lin ang="18900000" scaled="1"/>
          </a:gradFill>
          <a:ln w="28575" cmpd="sng">
            <a:solidFill>
              <a:srgbClr val="F8F8F8"/>
            </a:solidFill>
            <a:round/>
            <a:headEnd/>
            <a:tailEnd/>
          </a:ln>
          <a:effectLst>
            <a:outerShdw dist="107763" dir="2700000" algn="ctr" rotWithShape="0">
              <a:srgbClr val="1C1C1C">
                <a:alpha val="50000"/>
              </a:srgbClr>
            </a:outerShdw>
          </a:effectLst>
        </p:spPr>
        <p:txBody>
          <a:bodyPr/>
          <a:lstStyle/>
          <a:p>
            <a:endParaRPr lang="en-US"/>
          </a:p>
        </p:txBody>
      </p:sp>
      <p:sp>
        <p:nvSpPr>
          <p:cNvPr id="61446" name="Freeform 6"/>
          <p:cNvSpPr>
            <a:spLocks/>
          </p:cNvSpPr>
          <p:nvPr/>
        </p:nvSpPr>
        <p:spPr bwMode="gray">
          <a:xfrm flipH="1">
            <a:off x="2895600" y="4038600"/>
            <a:ext cx="2063750" cy="1728788"/>
          </a:xfrm>
          <a:custGeom>
            <a:avLst/>
            <a:gdLst/>
            <a:ahLst/>
            <a:cxnLst>
              <a:cxn ang="0">
                <a:pos x="303" y="1008"/>
              </a:cxn>
              <a:cxn ang="0">
                <a:pos x="1299" y="1008"/>
              </a:cxn>
              <a:cxn ang="0">
                <a:pos x="1296" y="315"/>
              </a:cxn>
              <a:cxn ang="0">
                <a:pos x="942" y="0"/>
              </a:cxn>
              <a:cxn ang="0">
                <a:pos x="3" y="0"/>
              </a:cxn>
              <a:cxn ang="0">
                <a:pos x="0" y="723"/>
              </a:cxn>
              <a:cxn ang="0">
                <a:pos x="303" y="1008"/>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gradFill rotWithShape="1">
            <a:gsLst>
              <a:gs pos="0">
                <a:schemeClr val="hlink"/>
              </a:gs>
              <a:gs pos="100000">
                <a:schemeClr val="hlink">
                  <a:gamma/>
                  <a:shade val="66275"/>
                  <a:invGamma/>
                </a:schemeClr>
              </a:gs>
            </a:gsLst>
            <a:lin ang="18900000" scaled="1"/>
          </a:gradFill>
          <a:ln w="28575" cmpd="sng">
            <a:solidFill>
              <a:srgbClr val="F8F8F8"/>
            </a:solidFill>
            <a:round/>
            <a:headEnd/>
            <a:tailEnd/>
          </a:ln>
          <a:effectLst>
            <a:outerShdw dist="107763" dir="2700000" algn="ctr" rotWithShape="0">
              <a:srgbClr val="1C1C1C">
                <a:alpha val="50000"/>
              </a:srgbClr>
            </a:outerShdw>
          </a:effectLst>
        </p:spPr>
        <p:txBody>
          <a:bodyPr/>
          <a:lstStyle/>
          <a:p>
            <a:endParaRPr lang="en-US"/>
          </a:p>
        </p:txBody>
      </p:sp>
      <p:sp>
        <p:nvSpPr>
          <p:cNvPr id="61447" name="Oval 7"/>
          <p:cNvSpPr>
            <a:spLocks noChangeArrowheads="1"/>
          </p:cNvSpPr>
          <p:nvPr/>
        </p:nvSpPr>
        <p:spPr bwMode="gray">
          <a:xfrm>
            <a:off x="1752600" y="2865438"/>
            <a:ext cx="2081213" cy="2082800"/>
          </a:xfrm>
          <a:prstGeom prst="ellipse">
            <a:avLst/>
          </a:prstGeom>
          <a:solidFill>
            <a:srgbClr val="FEFFFF">
              <a:alpha val="50000"/>
            </a:srgbClr>
          </a:solidFill>
          <a:ln w="9525">
            <a:noFill/>
            <a:round/>
            <a:headEnd/>
            <a:tailEnd/>
          </a:ln>
          <a:effectLst/>
        </p:spPr>
        <p:txBody>
          <a:bodyPr wrap="none" anchor="ctr"/>
          <a:lstStyle/>
          <a:p>
            <a:endParaRPr lang="en-US"/>
          </a:p>
        </p:txBody>
      </p:sp>
      <p:sp>
        <p:nvSpPr>
          <p:cNvPr id="61448" name="Text Box 8"/>
          <p:cNvSpPr txBox="1">
            <a:spLocks noChangeArrowheads="1"/>
          </p:cNvSpPr>
          <p:nvPr/>
        </p:nvSpPr>
        <p:spPr bwMode="white">
          <a:xfrm>
            <a:off x="811213" y="2451100"/>
            <a:ext cx="1579562" cy="581025"/>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FFFFF"/>
                </a:solidFill>
                <a:cs typeface="Arial" charset="0"/>
              </a:rPr>
              <a:t>Description of the contents</a:t>
            </a:r>
          </a:p>
        </p:txBody>
      </p:sp>
      <p:sp>
        <p:nvSpPr>
          <p:cNvPr id="61449" name="Text Box 9"/>
          <p:cNvSpPr txBox="1">
            <a:spLocks noChangeArrowheads="1"/>
          </p:cNvSpPr>
          <p:nvPr/>
        </p:nvSpPr>
        <p:spPr bwMode="white">
          <a:xfrm>
            <a:off x="3162300" y="2451100"/>
            <a:ext cx="1579563" cy="581025"/>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FFFFF"/>
                </a:solidFill>
                <a:cs typeface="Arial" charset="0"/>
              </a:rPr>
              <a:t>Description of the contents</a:t>
            </a:r>
          </a:p>
        </p:txBody>
      </p:sp>
      <p:sp>
        <p:nvSpPr>
          <p:cNvPr id="61450" name="Text Box 10"/>
          <p:cNvSpPr txBox="1">
            <a:spLocks noChangeArrowheads="1"/>
          </p:cNvSpPr>
          <p:nvPr/>
        </p:nvSpPr>
        <p:spPr bwMode="white">
          <a:xfrm>
            <a:off x="819150" y="5002213"/>
            <a:ext cx="1579563" cy="581025"/>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FFFFF"/>
                </a:solidFill>
                <a:cs typeface="Arial" charset="0"/>
              </a:rPr>
              <a:t>Description of the contents</a:t>
            </a:r>
          </a:p>
        </p:txBody>
      </p:sp>
      <p:sp>
        <p:nvSpPr>
          <p:cNvPr id="61451" name="Text Box 11"/>
          <p:cNvSpPr txBox="1">
            <a:spLocks noChangeArrowheads="1"/>
          </p:cNvSpPr>
          <p:nvPr/>
        </p:nvSpPr>
        <p:spPr bwMode="white">
          <a:xfrm>
            <a:off x="3162300" y="5002213"/>
            <a:ext cx="1579563" cy="581025"/>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FFFFF"/>
                </a:solidFill>
                <a:cs typeface="Arial" charset="0"/>
              </a:rPr>
              <a:t>Description of the contents</a:t>
            </a:r>
          </a:p>
        </p:txBody>
      </p:sp>
      <p:sp>
        <p:nvSpPr>
          <p:cNvPr id="61452" name="Rectangle 12"/>
          <p:cNvSpPr>
            <a:spLocks noChangeArrowheads="1"/>
          </p:cNvSpPr>
          <p:nvPr/>
        </p:nvSpPr>
        <p:spPr bwMode="gray">
          <a:xfrm>
            <a:off x="2019300" y="3324225"/>
            <a:ext cx="501650" cy="366713"/>
          </a:xfrm>
          <a:prstGeom prst="rect">
            <a:avLst/>
          </a:prstGeom>
          <a:noFill/>
          <a:ln w="9525">
            <a:noFill/>
            <a:miter lim="800000"/>
            <a:headEnd/>
            <a:tailEnd/>
          </a:ln>
          <a:effectLst/>
        </p:spPr>
        <p:txBody>
          <a:bodyPr wrap="none">
            <a:spAutoFit/>
          </a:bodyPr>
          <a:lstStyle/>
          <a:p>
            <a:pPr algn="l"/>
            <a:r>
              <a:rPr lang="en-US">
                <a:solidFill>
                  <a:srgbClr val="080808"/>
                </a:solidFill>
                <a:effectLst>
                  <a:outerShdw blurRad="38100" dist="38100" dir="2700000" algn="tl">
                    <a:srgbClr val="FFFFFF"/>
                  </a:outerShdw>
                </a:effectLst>
                <a:cs typeface="Arial" charset="0"/>
              </a:rPr>
              <a:t>M1</a:t>
            </a:r>
          </a:p>
        </p:txBody>
      </p:sp>
      <p:sp>
        <p:nvSpPr>
          <p:cNvPr id="61453" name="Rectangle 13"/>
          <p:cNvSpPr>
            <a:spLocks noChangeArrowheads="1"/>
          </p:cNvSpPr>
          <p:nvPr/>
        </p:nvSpPr>
        <p:spPr bwMode="gray">
          <a:xfrm>
            <a:off x="3122613" y="3324225"/>
            <a:ext cx="501650" cy="366713"/>
          </a:xfrm>
          <a:prstGeom prst="rect">
            <a:avLst/>
          </a:prstGeom>
          <a:noFill/>
          <a:ln w="9525">
            <a:noFill/>
            <a:miter lim="800000"/>
            <a:headEnd/>
            <a:tailEnd/>
          </a:ln>
          <a:effectLst/>
        </p:spPr>
        <p:txBody>
          <a:bodyPr wrap="none">
            <a:spAutoFit/>
          </a:bodyPr>
          <a:lstStyle/>
          <a:p>
            <a:pPr algn="l"/>
            <a:r>
              <a:rPr lang="en-US">
                <a:solidFill>
                  <a:srgbClr val="080808"/>
                </a:solidFill>
                <a:effectLst>
                  <a:outerShdw blurRad="38100" dist="38100" dir="2700000" algn="tl">
                    <a:srgbClr val="FFFFFF"/>
                  </a:outerShdw>
                </a:effectLst>
                <a:cs typeface="Arial" charset="0"/>
              </a:rPr>
              <a:t>M2</a:t>
            </a:r>
          </a:p>
        </p:txBody>
      </p:sp>
      <p:sp>
        <p:nvSpPr>
          <p:cNvPr id="61454" name="Rectangle 14"/>
          <p:cNvSpPr>
            <a:spLocks noChangeArrowheads="1"/>
          </p:cNvSpPr>
          <p:nvPr/>
        </p:nvSpPr>
        <p:spPr bwMode="gray">
          <a:xfrm>
            <a:off x="2019300" y="4267200"/>
            <a:ext cx="501650" cy="366713"/>
          </a:xfrm>
          <a:prstGeom prst="rect">
            <a:avLst/>
          </a:prstGeom>
          <a:noFill/>
          <a:ln w="9525">
            <a:noFill/>
            <a:miter lim="800000"/>
            <a:headEnd/>
            <a:tailEnd/>
          </a:ln>
          <a:effectLst/>
        </p:spPr>
        <p:txBody>
          <a:bodyPr wrap="none">
            <a:spAutoFit/>
          </a:bodyPr>
          <a:lstStyle/>
          <a:p>
            <a:pPr algn="l"/>
            <a:r>
              <a:rPr lang="en-US">
                <a:solidFill>
                  <a:srgbClr val="080808"/>
                </a:solidFill>
                <a:effectLst>
                  <a:outerShdw blurRad="38100" dist="38100" dir="2700000" algn="tl">
                    <a:srgbClr val="FFFFFF"/>
                  </a:outerShdw>
                </a:effectLst>
                <a:cs typeface="Arial" charset="0"/>
              </a:rPr>
              <a:t>M4</a:t>
            </a:r>
          </a:p>
        </p:txBody>
      </p:sp>
      <p:sp>
        <p:nvSpPr>
          <p:cNvPr id="61455" name="Rectangle 15"/>
          <p:cNvSpPr>
            <a:spLocks noChangeArrowheads="1"/>
          </p:cNvSpPr>
          <p:nvPr/>
        </p:nvSpPr>
        <p:spPr bwMode="gray">
          <a:xfrm>
            <a:off x="3122613" y="4267200"/>
            <a:ext cx="501650" cy="366713"/>
          </a:xfrm>
          <a:prstGeom prst="rect">
            <a:avLst/>
          </a:prstGeom>
          <a:noFill/>
          <a:ln w="9525">
            <a:noFill/>
            <a:miter lim="800000"/>
            <a:headEnd/>
            <a:tailEnd/>
          </a:ln>
          <a:effectLst/>
        </p:spPr>
        <p:txBody>
          <a:bodyPr wrap="none">
            <a:spAutoFit/>
          </a:bodyPr>
          <a:lstStyle/>
          <a:p>
            <a:pPr algn="l"/>
            <a:r>
              <a:rPr lang="en-US">
                <a:solidFill>
                  <a:srgbClr val="080808"/>
                </a:solidFill>
                <a:effectLst>
                  <a:outerShdw blurRad="38100" dist="38100" dir="2700000" algn="tl">
                    <a:srgbClr val="FFFFFF"/>
                  </a:outerShdw>
                </a:effectLst>
                <a:cs typeface="Arial" charset="0"/>
              </a:rPr>
              <a:t>M3</a:t>
            </a:r>
          </a:p>
        </p:txBody>
      </p:sp>
      <p:sp>
        <p:nvSpPr>
          <p:cNvPr id="61456" name="Text Box 4"/>
          <p:cNvSpPr txBox="1">
            <a:spLocks noChangeArrowheads="1"/>
          </p:cNvSpPr>
          <p:nvPr/>
        </p:nvSpPr>
        <p:spPr bwMode="black">
          <a:xfrm>
            <a:off x="5121275" y="3038475"/>
            <a:ext cx="3810000" cy="1552575"/>
          </a:xfrm>
          <a:prstGeom prst="rect">
            <a:avLst/>
          </a:prstGeom>
          <a:noFill/>
          <a:ln w="9525" algn="ctr">
            <a:noFill/>
            <a:miter lim="800000"/>
            <a:headEnd/>
            <a:tailEnd/>
          </a:ln>
        </p:spPr>
        <p:txBody>
          <a:bodyPr>
            <a:spAutoFit/>
          </a:bodyPr>
          <a:lstStyle/>
          <a:p>
            <a:pPr algn="ctr" eaLnBrk="0" hangingPunct="0"/>
            <a:r>
              <a:rPr lang="en-US" sz="2400"/>
              <a:t>ThemeGallery is a </a:t>
            </a:r>
            <a:r>
              <a:rPr lang="en-US" sz="2400">
                <a:solidFill>
                  <a:srgbClr val="FEE002"/>
                </a:solidFill>
              </a:rPr>
              <a:t>Design Digital Content &amp; Contents mall</a:t>
            </a:r>
            <a:r>
              <a:rPr lang="en-US" sz="2400"/>
              <a:t> developed by Guild Design Inc.</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reeform 2"/>
          <p:cNvSpPr>
            <a:spLocks/>
          </p:cNvSpPr>
          <p:nvPr/>
        </p:nvSpPr>
        <p:spPr bwMode="invGray">
          <a:xfrm>
            <a:off x="2413000" y="3684588"/>
            <a:ext cx="1900238" cy="1376362"/>
          </a:xfrm>
          <a:custGeom>
            <a:avLst/>
            <a:gdLst/>
            <a:ahLst/>
            <a:cxnLst>
              <a:cxn ang="0">
                <a:pos x="0" y="0"/>
              </a:cxn>
              <a:cxn ang="0">
                <a:pos x="382" y="202"/>
              </a:cxn>
              <a:cxn ang="0">
                <a:pos x="577" y="202"/>
              </a:cxn>
              <a:cxn ang="0">
                <a:pos x="637" y="249"/>
              </a:cxn>
              <a:cxn ang="0">
                <a:pos x="639" y="402"/>
              </a:cxn>
              <a:cxn ang="0">
                <a:pos x="598" y="400"/>
              </a:cxn>
              <a:cxn ang="0">
                <a:pos x="669" y="532"/>
              </a:cxn>
              <a:cxn ang="0">
                <a:pos x="735" y="402"/>
              </a:cxn>
              <a:cxn ang="0">
                <a:pos x="696" y="402"/>
              </a:cxn>
              <a:cxn ang="0">
                <a:pos x="694" y="226"/>
              </a:cxn>
              <a:cxn ang="0">
                <a:pos x="616" y="150"/>
              </a:cxn>
              <a:cxn ang="0">
                <a:pos x="335" y="149"/>
              </a:cxn>
              <a:cxn ang="0">
                <a:pos x="69" y="0"/>
              </a:cxn>
              <a:cxn ang="0">
                <a:pos x="0" y="0"/>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folHlink">
                  <a:alpha val="0"/>
                </a:schemeClr>
              </a:gs>
              <a:gs pos="100000">
                <a:schemeClr val="tx1">
                  <a:alpha val="60001"/>
                </a:schemeClr>
              </a:gs>
            </a:gsLst>
            <a:lin ang="5400000" scaled="1"/>
          </a:gradFill>
          <a:ln w="9525" cap="flat" cmpd="sng">
            <a:noFill/>
            <a:prstDash val="solid"/>
            <a:round/>
            <a:headEnd type="none" w="med" len="med"/>
            <a:tailEnd type="none" w="med" len="med"/>
          </a:ln>
          <a:effectLst/>
        </p:spPr>
        <p:txBody>
          <a:bodyPr wrap="none" anchor="ctr"/>
          <a:lstStyle/>
          <a:p>
            <a:endParaRPr lang="en-US"/>
          </a:p>
        </p:txBody>
      </p:sp>
      <p:sp>
        <p:nvSpPr>
          <p:cNvPr id="62467" name="Freeform 3"/>
          <p:cNvSpPr>
            <a:spLocks/>
          </p:cNvSpPr>
          <p:nvPr/>
        </p:nvSpPr>
        <p:spPr bwMode="invGray">
          <a:xfrm>
            <a:off x="4332288" y="3619500"/>
            <a:ext cx="366712" cy="1562100"/>
          </a:xfrm>
          <a:custGeom>
            <a:avLst/>
            <a:gdLst/>
            <a:ahLst/>
            <a:cxnLst>
              <a:cxn ang="0">
                <a:pos x="37" y="1"/>
              </a:cxn>
              <a:cxn ang="0">
                <a:pos x="45" y="472"/>
              </a:cxn>
              <a:cxn ang="0">
                <a:pos x="0" y="474"/>
              </a:cxn>
              <a:cxn ang="0">
                <a:pos x="72" y="604"/>
              </a:cxn>
              <a:cxn ang="0">
                <a:pos x="142" y="474"/>
              </a:cxn>
              <a:cxn ang="0">
                <a:pos x="100" y="474"/>
              </a:cxn>
              <a:cxn ang="0">
                <a:pos x="99" y="0"/>
              </a:cxn>
              <a:cxn ang="0">
                <a:pos x="37" y="1"/>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chemeClr val="folHlink">
                  <a:alpha val="0"/>
                </a:schemeClr>
              </a:gs>
              <a:gs pos="100000">
                <a:schemeClr val="tx1">
                  <a:alpha val="60001"/>
                </a:schemeClr>
              </a:gs>
            </a:gsLst>
            <a:lin ang="5400000" scaled="1"/>
          </a:gradFill>
          <a:ln w="9525" cap="flat" cmpd="sng">
            <a:noFill/>
            <a:prstDash val="solid"/>
            <a:round/>
            <a:headEnd type="none" w="med" len="med"/>
            <a:tailEnd type="none" w="med" len="med"/>
          </a:ln>
          <a:effectLst/>
        </p:spPr>
        <p:txBody>
          <a:bodyPr wrap="none" anchor="ctr"/>
          <a:lstStyle/>
          <a:p>
            <a:endParaRPr lang="en-US"/>
          </a:p>
        </p:txBody>
      </p:sp>
      <p:sp>
        <p:nvSpPr>
          <p:cNvPr id="62468" name="Freeform 4"/>
          <p:cNvSpPr>
            <a:spLocks/>
          </p:cNvSpPr>
          <p:nvPr/>
        </p:nvSpPr>
        <p:spPr bwMode="invGray">
          <a:xfrm flipH="1">
            <a:off x="4732338" y="3684588"/>
            <a:ext cx="1900237" cy="1376362"/>
          </a:xfrm>
          <a:custGeom>
            <a:avLst/>
            <a:gdLst/>
            <a:ahLst/>
            <a:cxnLst>
              <a:cxn ang="0">
                <a:pos x="0" y="0"/>
              </a:cxn>
              <a:cxn ang="0">
                <a:pos x="382" y="202"/>
              </a:cxn>
              <a:cxn ang="0">
                <a:pos x="577" y="202"/>
              </a:cxn>
              <a:cxn ang="0">
                <a:pos x="637" y="249"/>
              </a:cxn>
              <a:cxn ang="0">
                <a:pos x="639" y="402"/>
              </a:cxn>
              <a:cxn ang="0">
                <a:pos x="598" y="400"/>
              </a:cxn>
              <a:cxn ang="0">
                <a:pos x="669" y="532"/>
              </a:cxn>
              <a:cxn ang="0">
                <a:pos x="735" y="402"/>
              </a:cxn>
              <a:cxn ang="0">
                <a:pos x="696" y="402"/>
              </a:cxn>
              <a:cxn ang="0">
                <a:pos x="694" y="226"/>
              </a:cxn>
              <a:cxn ang="0">
                <a:pos x="616" y="150"/>
              </a:cxn>
              <a:cxn ang="0">
                <a:pos x="335" y="149"/>
              </a:cxn>
              <a:cxn ang="0">
                <a:pos x="69" y="0"/>
              </a:cxn>
              <a:cxn ang="0">
                <a:pos x="0" y="0"/>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folHlink">
                  <a:alpha val="0"/>
                </a:schemeClr>
              </a:gs>
              <a:gs pos="100000">
                <a:schemeClr val="tx1">
                  <a:alpha val="60001"/>
                </a:schemeClr>
              </a:gs>
            </a:gsLst>
            <a:lin ang="5400000" scaled="1"/>
          </a:gradFill>
          <a:ln w="9525" cap="flat" cmpd="sng">
            <a:noFill/>
            <a:prstDash val="solid"/>
            <a:round/>
            <a:headEnd type="none" w="med" len="med"/>
            <a:tailEnd type="none" w="med" len="med"/>
          </a:ln>
          <a:effectLst/>
        </p:spPr>
        <p:txBody>
          <a:bodyPr wrap="none" anchor="ctr"/>
          <a:lstStyle/>
          <a:p>
            <a:endParaRPr lang="en-US"/>
          </a:p>
        </p:txBody>
      </p:sp>
      <p:grpSp>
        <p:nvGrpSpPr>
          <p:cNvPr id="62469" name="Group 5"/>
          <p:cNvGrpSpPr>
            <a:grpSpLocks/>
          </p:cNvGrpSpPr>
          <p:nvPr/>
        </p:nvGrpSpPr>
        <p:grpSpPr bwMode="auto">
          <a:xfrm>
            <a:off x="1905000" y="2611438"/>
            <a:ext cx="1362075" cy="1322387"/>
            <a:chOff x="4320" y="1152"/>
            <a:chExt cx="414" cy="402"/>
          </a:xfrm>
        </p:grpSpPr>
        <p:sp>
          <p:nvSpPr>
            <p:cNvPr id="62470" name="AutoShape 6"/>
            <p:cNvSpPr>
              <a:spLocks noChangeArrowheads="1"/>
            </p:cNvSpPr>
            <p:nvPr/>
          </p:nvSpPr>
          <p:spPr bwMode="gray">
            <a:xfrm>
              <a:off x="4320" y="1152"/>
              <a:ext cx="414" cy="402"/>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endParaRPr lang="en-US"/>
            </a:p>
          </p:txBody>
        </p:sp>
        <p:sp>
          <p:nvSpPr>
            <p:cNvPr id="62471" name="Freeform 7"/>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48627"/>
                    <a:invGamma/>
                  </a:schemeClr>
                </a:gs>
                <a:gs pos="50000">
                  <a:schemeClr val="accent1">
                    <a:alpha val="0"/>
                  </a:schemeClr>
                </a:gs>
                <a:gs pos="100000">
                  <a:schemeClr val="accent1">
                    <a:gamma/>
                    <a:tint val="48627"/>
                    <a:invGamma/>
                  </a:schemeClr>
                </a:gs>
              </a:gsLst>
              <a:lin ang="2700000" scaled="1"/>
            </a:gradFill>
            <a:ln w="0">
              <a:noFill/>
              <a:prstDash val="solid"/>
              <a:round/>
              <a:headEnd/>
              <a:tailEnd/>
            </a:ln>
          </p:spPr>
          <p:txBody>
            <a:bodyPr/>
            <a:lstStyle/>
            <a:p>
              <a:endParaRPr lang="en-US"/>
            </a:p>
          </p:txBody>
        </p:sp>
      </p:grpSp>
      <p:sp>
        <p:nvSpPr>
          <p:cNvPr id="62472" name="Rectangle 8"/>
          <p:cNvSpPr>
            <a:spLocks noChangeArrowheads="1"/>
          </p:cNvSpPr>
          <p:nvPr/>
        </p:nvSpPr>
        <p:spPr bwMode="gray">
          <a:xfrm>
            <a:off x="1998663" y="2897188"/>
            <a:ext cx="1249362" cy="822325"/>
          </a:xfrm>
          <a:prstGeom prst="rect">
            <a:avLst/>
          </a:prstGeom>
          <a:noFill/>
          <a:ln w="9525" algn="ctr">
            <a:noFill/>
            <a:miter lim="800000"/>
            <a:headEnd/>
            <a:tailEnd/>
          </a:ln>
          <a:effectLst/>
        </p:spPr>
        <p:txBody>
          <a:bodyPr wrap="none">
            <a:spAutoFit/>
            <a:flatTx/>
          </a:bodyPr>
          <a:lstStyle/>
          <a:p>
            <a:pPr algn="ctr"/>
            <a:r>
              <a:rPr lang="en-US" sz="2400">
                <a:solidFill>
                  <a:srgbClr val="FFFFFF"/>
                </a:solidFill>
              </a:rPr>
              <a:t>Text in </a:t>
            </a:r>
          </a:p>
          <a:p>
            <a:pPr algn="ctr"/>
            <a:r>
              <a:rPr lang="en-US" sz="2400">
                <a:solidFill>
                  <a:srgbClr val="FFFFFF"/>
                </a:solidFill>
              </a:rPr>
              <a:t>here</a:t>
            </a:r>
          </a:p>
        </p:txBody>
      </p:sp>
      <p:grpSp>
        <p:nvGrpSpPr>
          <p:cNvPr id="62473" name="Group 9"/>
          <p:cNvGrpSpPr>
            <a:grpSpLocks/>
          </p:cNvGrpSpPr>
          <p:nvPr/>
        </p:nvGrpSpPr>
        <p:grpSpPr bwMode="auto">
          <a:xfrm>
            <a:off x="3830638" y="2611438"/>
            <a:ext cx="1362075" cy="1322387"/>
            <a:chOff x="4320" y="1152"/>
            <a:chExt cx="414" cy="402"/>
          </a:xfrm>
        </p:grpSpPr>
        <p:sp>
          <p:nvSpPr>
            <p:cNvPr id="62474" name="AutoShape 10"/>
            <p:cNvSpPr>
              <a:spLocks noChangeArrowheads="1"/>
            </p:cNvSpPr>
            <p:nvPr/>
          </p:nvSpPr>
          <p:spPr bwMode="gray">
            <a:xfrm>
              <a:off x="4320" y="1152"/>
              <a:ext cx="414" cy="402"/>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endParaRPr lang="en-US"/>
            </a:p>
          </p:txBody>
        </p:sp>
        <p:sp>
          <p:nvSpPr>
            <p:cNvPr id="62475" name="Freeform 11"/>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w="0">
              <a:noFill/>
              <a:prstDash val="solid"/>
              <a:round/>
              <a:headEnd/>
              <a:tailEnd/>
            </a:ln>
          </p:spPr>
          <p:txBody>
            <a:bodyPr/>
            <a:lstStyle/>
            <a:p>
              <a:endParaRPr lang="en-US"/>
            </a:p>
          </p:txBody>
        </p:sp>
      </p:grpSp>
      <p:grpSp>
        <p:nvGrpSpPr>
          <p:cNvPr id="62476" name="Group 12"/>
          <p:cNvGrpSpPr>
            <a:grpSpLocks/>
          </p:cNvGrpSpPr>
          <p:nvPr/>
        </p:nvGrpSpPr>
        <p:grpSpPr bwMode="auto">
          <a:xfrm>
            <a:off x="5800725" y="2620963"/>
            <a:ext cx="1362075" cy="1322387"/>
            <a:chOff x="4320" y="1152"/>
            <a:chExt cx="414" cy="402"/>
          </a:xfrm>
        </p:grpSpPr>
        <p:sp>
          <p:nvSpPr>
            <p:cNvPr id="62477" name="AutoShape 13"/>
            <p:cNvSpPr>
              <a:spLocks noChangeArrowheads="1"/>
            </p:cNvSpPr>
            <p:nvPr/>
          </p:nvSpPr>
          <p:spPr bwMode="gray">
            <a:xfrm>
              <a:off x="4320" y="1152"/>
              <a:ext cx="414" cy="402"/>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endParaRPr lang="en-US"/>
            </a:p>
          </p:txBody>
        </p:sp>
        <p:sp>
          <p:nvSpPr>
            <p:cNvPr id="62478" name="Freeform 14"/>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w="0">
              <a:noFill/>
              <a:prstDash val="solid"/>
              <a:round/>
              <a:headEnd/>
              <a:tailEnd/>
            </a:ln>
          </p:spPr>
          <p:txBody>
            <a:bodyPr/>
            <a:lstStyle/>
            <a:p>
              <a:endParaRPr lang="en-US"/>
            </a:p>
          </p:txBody>
        </p:sp>
      </p:grpSp>
      <p:sp>
        <p:nvSpPr>
          <p:cNvPr id="62479" name="Rectangle 15"/>
          <p:cNvSpPr>
            <a:spLocks noChangeArrowheads="1"/>
          </p:cNvSpPr>
          <p:nvPr/>
        </p:nvSpPr>
        <p:spPr bwMode="gray">
          <a:xfrm>
            <a:off x="3879850" y="2897188"/>
            <a:ext cx="1249363" cy="822325"/>
          </a:xfrm>
          <a:prstGeom prst="rect">
            <a:avLst/>
          </a:prstGeom>
          <a:noFill/>
          <a:ln w="9525" algn="ctr">
            <a:noFill/>
            <a:miter lim="800000"/>
            <a:headEnd/>
            <a:tailEnd/>
          </a:ln>
          <a:effectLst/>
        </p:spPr>
        <p:txBody>
          <a:bodyPr wrap="none">
            <a:spAutoFit/>
            <a:flatTx/>
          </a:bodyPr>
          <a:lstStyle/>
          <a:p>
            <a:pPr algn="ctr"/>
            <a:r>
              <a:rPr lang="en-US" sz="2400">
                <a:solidFill>
                  <a:srgbClr val="FFFFFF"/>
                </a:solidFill>
              </a:rPr>
              <a:t>Text in </a:t>
            </a:r>
          </a:p>
          <a:p>
            <a:pPr algn="ctr"/>
            <a:r>
              <a:rPr lang="en-US" sz="2400">
                <a:solidFill>
                  <a:srgbClr val="FFFFFF"/>
                </a:solidFill>
              </a:rPr>
              <a:t>here</a:t>
            </a:r>
          </a:p>
        </p:txBody>
      </p:sp>
      <p:sp>
        <p:nvSpPr>
          <p:cNvPr id="62480" name="Rectangle 16"/>
          <p:cNvSpPr>
            <a:spLocks noChangeArrowheads="1"/>
          </p:cNvSpPr>
          <p:nvPr/>
        </p:nvSpPr>
        <p:spPr bwMode="gray">
          <a:xfrm>
            <a:off x="5880100" y="2906713"/>
            <a:ext cx="1249363" cy="822325"/>
          </a:xfrm>
          <a:prstGeom prst="rect">
            <a:avLst/>
          </a:prstGeom>
          <a:noFill/>
          <a:ln w="9525" algn="ctr">
            <a:noFill/>
            <a:miter lim="800000"/>
            <a:headEnd/>
            <a:tailEnd/>
          </a:ln>
          <a:effectLst/>
        </p:spPr>
        <p:txBody>
          <a:bodyPr wrap="none">
            <a:spAutoFit/>
            <a:flatTx/>
          </a:bodyPr>
          <a:lstStyle/>
          <a:p>
            <a:pPr algn="ctr"/>
            <a:r>
              <a:rPr lang="en-US" sz="2400">
                <a:solidFill>
                  <a:srgbClr val="FFFFFF"/>
                </a:solidFill>
              </a:rPr>
              <a:t>Text in </a:t>
            </a:r>
          </a:p>
          <a:p>
            <a:pPr algn="ctr"/>
            <a:r>
              <a:rPr lang="en-US" sz="2400">
                <a:solidFill>
                  <a:srgbClr val="FFFFFF"/>
                </a:solidFill>
              </a:rPr>
              <a:t>here</a:t>
            </a:r>
          </a:p>
        </p:txBody>
      </p:sp>
      <p:sp>
        <p:nvSpPr>
          <p:cNvPr id="62481" name="Rectangle 17"/>
          <p:cNvSpPr>
            <a:spLocks noChangeArrowheads="1"/>
          </p:cNvSpPr>
          <p:nvPr/>
        </p:nvSpPr>
        <p:spPr bwMode="black">
          <a:xfrm>
            <a:off x="1295400" y="1687513"/>
            <a:ext cx="6477000" cy="695325"/>
          </a:xfrm>
          <a:prstGeom prst="rect">
            <a:avLst/>
          </a:prstGeom>
          <a:noFill/>
          <a:ln w="9525" algn="ctr">
            <a:noFill/>
            <a:miter lim="800000"/>
            <a:headEnd/>
            <a:tailEnd/>
          </a:ln>
          <a:effectLst/>
        </p:spPr>
        <p:txBody>
          <a:bodyPr>
            <a:spAutoFit/>
          </a:bodyPr>
          <a:lstStyle/>
          <a:p>
            <a:pPr algn="ctr" eaLnBrk="0" hangingPunct="0">
              <a:lnSpc>
                <a:spcPct val="110000"/>
              </a:lnSpc>
            </a:pPr>
            <a:r>
              <a:rPr lang="en-US"/>
              <a:t>ThemeGallery  is a Design Digital Content &amp; Contents mall developed by Guild Design Inc.</a:t>
            </a:r>
          </a:p>
        </p:txBody>
      </p:sp>
      <p:sp>
        <p:nvSpPr>
          <p:cNvPr id="62482" name="AutoShape 18"/>
          <p:cNvSpPr>
            <a:spLocks noChangeArrowheads="1"/>
          </p:cNvSpPr>
          <p:nvPr/>
        </p:nvSpPr>
        <p:spPr bwMode="ltGray">
          <a:xfrm>
            <a:off x="1579563" y="5272088"/>
            <a:ext cx="5888037" cy="976312"/>
          </a:xfrm>
          <a:prstGeom prst="roundRect">
            <a:avLst>
              <a:gd name="adj" fmla="val 16667"/>
            </a:avLst>
          </a:prstGeom>
          <a:solidFill>
            <a:srgbClr val="FFFFFF"/>
          </a:solidFill>
          <a:ln w="28575" algn="ctr">
            <a:solidFill>
              <a:schemeClr val="accent1"/>
            </a:solidFill>
            <a:round/>
            <a:headEnd/>
            <a:tailEnd/>
          </a:ln>
          <a:effectLst>
            <a:outerShdw dist="35921" dir="2700000" algn="ctr" rotWithShape="0">
              <a:schemeClr val="bg2"/>
            </a:outerShdw>
          </a:effectLst>
        </p:spPr>
        <p:txBody>
          <a:bodyPr wrap="none" anchor="ctr"/>
          <a:lstStyle/>
          <a:p>
            <a:endParaRPr lang="en-US"/>
          </a:p>
        </p:txBody>
      </p:sp>
      <p:sp>
        <p:nvSpPr>
          <p:cNvPr id="62483" name="Rectangle 19"/>
          <p:cNvSpPr>
            <a:spLocks noChangeArrowheads="1"/>
          </p:cNvSpPr>
          <p:nvPr/>
        </p:nvSpPr>
        <p:spPr bwMode="auto">
          <a:xfrm>
            <a:off x="1670050" y="5427663"/>
            <a:ext cx="5721350" cy="641350"/>
          </a:xfrm>
          <a:prstGeom prst="rect">
            <a:avLst/>
          </a:prstGeom>
          <a:noFill/>
          <a:ln w="9525" algn="ctr">
            <a:noFill/>
            <a:miter lim="800000"/>
            <a:headEnd/>
            <a:tailEnd/>
          </a:ln>
          <a:effectLst/>
        </p:spPr>
        <p:txBody>
          <a:bodyPr>
            <a:spAutoFit/>
          </a:bodyPr>
          <a:lstStyle/>
          <a:p>
            <a:pPr algn="ctr" eaLnBrk="0" hangingPunct="0">
              <a:buClr>
                <a:srgbClr val="D7181F"/>
              </a:buClr>
              <a:buFont typeface="Wingdings" pitchFamily="2" charset="2"/>
              <a:buNone/>
            </a:pPr>
            <a:r>
              <a:rPr lang="en-US">
                <a:solidFill>
                  <a:srgbClr val="1C1C1C"/>
                </a:solidFill>
              </a:rPr>
              <a:t>ThemeGallery is a Design Digital Content &amp; Contents mall developed by Guild Design Inc.</a:t>
            </a:r>
          </a:p>
        </p:txBody>
      </p:sp>
      <p:sp>
        <p:nvSpPr>
          <p:cNvPr id="62484" name="Rectangle 20"/>
          <p:cNvSpPr>
            <a:spLocks noGrp="1" noChangeArrowheads="1"/>
          </p:cNvSpPr>
          <p:nvPr>
            <p:ph type="title"/>
          </p:nvPr>
        </p:nvSpPr>
        <p:spPr/>
        <p:txBody>
          <a:bodyPr/>
          <a:lstStyle/>
          <a:p>
            <a:r>
              <a:rPr lang="en-US"/>
              <a:t>Click to edit title style</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Click to edit title style</a:t>
            </a:r>
          </a:p>
        </p:txBody>
      </p:sp>
      <p:sp>
        <p:nvSpPr>
          <p:cNvPr id="63491" name="AutoShape 3"/>
          <p:cNvSpPr>
            <a:spLocks noChangeArrowheads="1"/>
          </p:cNvSpPr>
          <p:nvPr/>
        </p:nvSpPr>
        <p:spPr bwMode="gray">
          <a:xfrm>
            <a:off x="609600" y="4419600"/>
            <a:ext cx="2543175" cy="1600200"/>
          </a:xfrm>
          <a:prstGeom prst="roundRect">
            <a:avLst>
              <a:gd name="adj" fmla="val 12699"/>
            </a:avLst>
          </a:prstGeom>
          <a:gradFill rotWithShape="1">
            <a:gsLst>
              <a:gs pos="0">
                <a:schemeClr val="accent1">
                  <a:gamma/>
                  <a:shade val="79216"/>
                  <a:invGamma/>
                </a:schemeClr>
              </a:gs>
              <a:gs pos="100000">
                <a:schemeClr val="accent1"/>
              </a:gs>
            </a:gsLst>
            <a:lin ang="5400000" scaled="1"/>
          </a:gradFill>
          <a:ln w="9525" algn="ctr">
            <a:noFill/>
            <a:round/>
            <a:headEnd/>
            <a:tailEnd/>
          </a:ln>
          <a:effectLst/>
        </p:spPr>
        <p:txBody>
          <a:bodyPr wrap="none" anchor="ctr"/>
          <a:lstStyle/>
          <a:p>
            <a:endParaRPr lang="en-US"/>
          </a:p>
        </p:txBody>
      </p:sp>
      <p:sp>
        <p:nvSpPr>
          <p:cNvPr id="63492" name="Text Box 4"/>
          <p:cNvSpPr txBox="1">
            <a:spLocks noChangeArrowheads="1"/>
          </p:cNvSpPr>
          <p:nvPr/>
        </p:nvSpPr>
        <p:spPr bwMode="invGray">
          <a:xfrm>
            <a:off x="3584575" y="3790950"/>
            <a:ext cx="1905000" cy="581025"/>
          </a:xfrm>
          <a:prstGeom prst="rect">
            <a:avLst/>
          </a:prstGeom>
          <a:noFill/>
          <a:ln w="9525" algn="ctr">
            <a:noFill/>
            <a:miter lim="800000"/>
            <a:headEnd/>
            <a:tailEnd/>
          </a:ln>
          <a:effectLst/>
        </p:spPr>
        <p:txBody>
          <a:bodyPr>
            <a:spAutoFit/>
          </a:bodyPr>
          <a:lstStyle/>
          <a:p>
            <a:pPr algn="ctr">
              <a:spcBef>
                <a:spcPct val="50000"/>
              </a:spcBef>
            </a:pPr>
            <a:r>
              <a:rPr lang="en-US" sz="1600">
                <a:cs typeface="Arial" charset="0"/>
              </a:rPr>
              <a:t> Description of the contents</a:t>
            </a:r>
          </a:p>
        </p:txBody>
      </p:sp>
      <p:sp>
        <p:nvSpPr>
          <p:cNvPr id="63493" name="AutoShape 5"/>
          <p:cNvSpPr>
            <a:spLocks noChangeArrowheads="1"/>
          </p:cNvSpPr>
          <p:nvPr/>
        </p:nvSpPr>
        <p:spPr bwMode="gray">
          <a:xfrm>
            <a:off x="663575" y="4848225"/>
            <a:ext cx="2408238" cy="1114425"/>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63494" name="Text Box 18"/>
          <p:cNvSpPr txBox="1">
            <a:spLocks noChangeArrowheads="1"/>
          </p:cNvSpPr>
          <p:nvPr/>
        </p:nvSpPr>
        <p:spPr bwMode="white">
          <a:xfrm>
            <a:off x="1065213" y="4443413"/>
            <a:ext cx="1651000" cy="396875"/>
          </a:xfrm>
          <a:prstGeom prst="rect">
            <a:avLst/>
          </a:prstGeom>
          <a:noFill/>
          <a:ln w="9525" algn="ctr">
            <a:noFill/>
            <a:miter lim="800000"/>
            <a:headEnd/>
            <a:tailEnd/>
          </a:ln>
        </p:spPr>
        <p:txBody>
          <a:bodyPr>
            <a:spAutoFit/>
          </a:bodyPr>
          <a:lstStyle/>
          <a:p>
            <a:pPr algn="ctr">
              <a:spcBef>
                <a:spcPct val="50000"/>
              </a:spcBef>
            </a:pPr>
            <a:r>
              <a:rPr lang="en-US" sz="2000">
                <a:solidFill>
                  <a:srgbClr val="FFFFFF"/>
                </a:solidFill>
                <a:cs typeface="Arial" charset="0"/>
              </a:rPr>
              <a:t>Text in here</a:t>
            </a:r>
          </a:p>
        </p:txBody>
      </p:sp>
      <p:sp>
        <p:nvSpPr>
          <p:cNvPr id="63495" name="Text Box 9"/>
          <p:cNvSpPr txBox="1">
            <a:spLocks noChangeArrowheads="1"/>
          </p:cNvSpPr>
          <p:nvPr/>
        </p:nvSpPr>
        <p:spPr bwMode="gray">
          <a:xfrm>
            <a:off x="704850" y="4926013"/>
            <a:ext cx="2316163" cy="942975"/>
          </a:xfrm>
          <a:prstGeom prst="rect">
            <a:avLst/>
          </a:prstGeom>
          <a:noFill/>
          <a:ln w="9525" algn="ctr">
            <a:noFill/>
            <a:miter lim="800000"/>
            <a:headEnd/>
            <a:tailEnd/>
          </a:ln>
        </p:spPr>
        <p:txBody>
          <a:bodyPr>
            <a:spAutoFit/>
          </a:bodyPr>
          <a:lstStyle/>
          <a:p>
            <a:pPr algn="ctr" eaLnBrk="0" hangingPunct="0"/>
            <a:r>
              <a:rPr lang="en-US" sz="1400">
                <a:solidFill>
                  <a:srgbClr val="000000"/>
                </a:solidFill>
                <a:cs typeface="Arial" charset="0"/>
              </a:rPr>
              <a:t>ThemeGallery is a Design Digital Content &amp; Contents mall developed by Guild Design Inc.</a:t>
            </a:r>
          </a:p>
        </p:txBody>
      </p:sp>
      <p:sp>
        <p:nvSpPr>
          <p:cNvPr id="63496" name="AutoShape 8"/>
          <p:cNvSpPr>
            <a:spLocks noChangeArrowheads="1"/>
          </p:cNvSpPr>
          <p:nvPr/>
        </p:nvSpPr>
        <p:spPr bwMode="gray">
          <a:xfrm>
            <a:off x="609600" y="2057400"/>
            <a:ext cx="2543175" cy="1600200"/>
          </a:xfrm>
          <a:prstGeom prst="roundRect">
            <a:avLst>
              <a:gd name="adj" fmla="val 12699"/>
            </a:avLst>
          </a:prstGeom>
          <a:gradFill rotWithShape="1">
            <a:gsLst>
              <a:gs pos="0">
                <a:schemeClr val="folHlink">
                  <a:gamma/>
                  <a:shade val="69804"/>
                  <a:invGamma/>
                </a:schemeClr>
              </a:gs>
              <a:gs pos="100000">
                <a:schemeClr val="folHlink"/>
              </a:gs>
            </a:gsLst>
            <a:lin ang="5400000" scaled="1"/>
          </a:gradFill>
          <a:ln w="9525" algn="ctr">
            <a:noFill/>
            <a:round/>
            <a:headEnd/>
            <a:tailEnd/>
          </a:ln>
          <a:effectLst/>
        </p:spPr>
        <p:txBody>
          <a:bodyPr wrap="none" anchor="ctr"/>
          <a:lstStyle/>
          <a:p>
            <a:endParaRPr lang="en-US"/>
          </a:p>
        </p:txBody>
      </p:sp>
      <p:sp>
        <p:nvSpPr>
          <p:cNvPr id="63497" name="AutoShape 9"/>
          <p:cNvSpPr>
            <a:spLocks noChangeArrowheads="1"/>
          </p:cNvSpPr>
          <p:nvPr/>
        </p:nvSpPr>
        <p:spPr bwMode="gray">
          <a:xfrm>
            <a:off x="663575" y="2486025"/>
            <a:ext cx="2408238" cy="1114425"/>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63498" name="Text Box 18"/>
          <p:cNvSpPr txBox="1">
            <a:spLocks noChangeArrowheads="1"/>
          </p:cNvSpPr>
          <p:nvPr/>
        </p:nvSpPr>
        <p:spPr bwMode="white">
          <a:xfrm>
            <a:off x="1065213" y="2081213"/>
            <a:ext cx="1651000" cy="396875"/>
          </a:xfrm>
          <a:prstGeom prst="rect">
            <a:avLst/>
          </a:prstGeom>
          <a:noFill/>
          <a:ln w="9525" algn="ctr">
            <a:noFill/>
            <a:miter lim="800000"/>
            <a:headEnd/>
            <a:tailEnd/>
          </a:ln>
        </p:spPr>
        <p:txBody>
          <a:bodyPr>
            <a:spAutoFit/>
          </a:bodyPr>
          <a:lstStyle/>
          <a:p>
            <a:pPr algn="ctr">
              <a:spcBef>
                <a:spcPct val="50000"/>
              </a:spcBef>
            </a:pPr>
            <a:r>
              <a:rPr lang="en-US" sz="2000">
                <a:solidFill>
                  <a:srgbClr val="FFFFFF"/>
                </a:solidFill>
                <a:cs typeface="Arial" charset="0"/>
              </a:rPr>
              <a:t>Text in here</a:t>
            </a:r>
          </a:p>
        </p:txBody>
      </p:sp>
      <p:sp>
        <p:nvSpPr>
          <p:cNvPr id="63499" name="Text Box 9"/>
          <p:cNvSpPr txBox="1">
            <a:spLocks noChangeArrowheads="1"/>
          </p:cNvSpPr>
          <p:nvPr/>
        </p:nvSpPr>
        <p:spPr bwMode="gray">
          <a:xfrm>
            <a:off x="704850" y="2563813"/>
            <a:ext cx="2316163" cy="942975"/>
          </a:xfrm>
          <a:prstGeom prst="rect">
            <a:avLst/>
          </a:prstGeom>
          <a:noFill/>
          <a:ln w="9525" algn="ctr">
            <a:noFill/>
            <a:miter lim="800000"/>
            <a:headEnd/>
            <a:tailEnd/>
          </a:ln>
        </p:spPr>
        <p:txBody>
          <a:bodyPr>
            <a:spAutoFit/>
          </a:bodyPr>
          <a:lstStyle/>
          <a:p>
            <a:pPr algn="ctr" eaLnBrk="0" hangingPunct="0"/>
            <a:r>
              <a:rPr lang="en-US" sz="1400">
                <a:solidFill>
                  <a:srgbClr val="000000"/>
                </a:solidFill>
                <a:cs typeface="Arial" charset="0"/>
              </a:rPr>
              <a:t>ThemeGallery is a Design Digital Content &amp; Contents mall developed by Guild Design Inc.</a:t>
            </a:r>
          </a:p>
        </p:txBody>
      </p:sp>
      <p:sp>
        <p:nvSpPr>
          <p:cNvPr id="63500" name="AutoShape 12"/>
          <p:cNvSpPr>
            <a:spLocks noChangeArrowheads="1"/>
          </p:cNvSpPr>
          <p:nvPr/>
        </p:nvSpPr>
        <p:spPr bwMode="gray">
          <a:xfrm>
            <a:off x="5943600" y="4419600"/>
            <a:ext cx="2543175" cy="1600200"/>
          </a:xfrm>
          <a:prstGeom prst="roundRect">
            <a:avLst>
              <a:gd name="adj" fmla="val 12699"/>
            </a:avLst>
          </a:prstGeom>
          <a:gradFill rotWithShape="1">
            <a:gsLst>
              <a:gs pos="0">
                <a:schemeClr val="hlink">
                  <a:gamma/>
                  <a:shade val="79216"/>
                  <a:invGamma/>
                </a:schemeClr>
              </a:gs>
              <a:gs pos="100000">
                <a:schemeClr val="hlink"/>
              </a:gs>
            </a:gsLst>
            <a:lin ang="5400000" scaled="1"/>
          </a:gradFill>
          <a:ln w="9525" algn="ctr">
            <a:noFill/>
            <a:round/>
            <a:headEnd/>
            <a:tailEnd/>
          </a:ln>
          <a:effectLst/>
        </p:spPr>
        <p:txBody>
          <a:bodyPr wrap="none" anchor="ctr"/>
          <a:lstStyle/>
          <a:p>
            <a:endParaRPr lang="en-US"/>
          </a:p>
        </p:txBody>
      </p:sp>
      <p:sp>
        <p:nvSpPr>
          <p:cNvPr id="63501" name="AutoShape 13"/>
          <p:cNvSpPr>
            <a:spLocks noChangeArrowheads="1"/>
          </p:cNvSpPr>
          <p:nvPr/>
        </p:nvSpPr>
        <p:spPr bwMode="gray">
          <a:xfrm>
            <a:off x="5997575" y="4848225"/>
            <a:ext cx="2408238" cy="1114425"/>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63502" name="Text Box 18"/>
          <p:cNvSpPr txBox="1">
            <a:spLocks noChangeArrowheads="1"/>
          </p:cNvSpPr>
          <p:nvPr/>
        </p:nvSpPr>
        <p:spPr bwMode="white">
          <a:xfrm>
            <a:off x="6399213" y="4443413"/>
            <a:ext cx="1651000" cy="396875"/>
          </a:xfrm>
          <a:prstGeom prst="rect">
            <a:avLst/>
          </a:prstGeom>
          <a:noFill/>
          <a:ln w="9525" algn="ctr">
            <a:noFill/>
            <a:miter lim="800000"/>
            <a:headEnd/>
            <a:tailEnd/>
          </a:ln>
        </p:spPr>
        <p:txBody>
          <a:bodyPr>
            <a:spAutoFit/>
          </a:bodyPr>
          <a:lstStyle/>
          <a:p>
            <a:pPr algn="ctr">
              <a:spcBef>
                <a:spcPct val="50000"/>
              </a:spcBef>
            </a:pPr>
            <a:r>
              <a:rPr lang="en-US" sz="2000">
                <a:solidFill>
                  <a:srgbClr val="FFFFFF"/>
                </a:solidFill>
                <a:cs typeface="Arial" charset="0"/>
              </a:rPr>
              <a:t>Text in here</a:t>
            </a:r>
          </a:p>
        </p:txBody>
      </p:sp>
      <p:sp>
        <p:nvSpPr>
          <p:cNvPr id="63503" name="Text Box 9"/>
          <p:cNvSpPr txBox="1">
            <a:spLocks noChangeArrowheads="1"/>
          </p:cNvSpPr>
          <p:nvPr/>
        </p:nvSpPr>
        <p:spPr bwMode="gray">
          <a:xfrm>
            <a:off x="6038850" y="4926013"/>
            <a:ext cx="2316163" cy="942975"/>
          </a:xfrm>
          <a:prstGeom prst="rect">
            <a:avLst/>
          </a:prstGeom>
          <a:noFill/>
          <a:ln w="9525" algn="ctr">
            <a:noFill/>
            <a:miter lim="800000"/>
            <a:headEnd/>
            <a:tailEnd/>
          </a:ln>
        </p:spPr>
        <p:txBody>
          <a:bodyPr>
            <a:spAutoFit/>
          </a:bodyPr>
          <a:lstStyle/>
          <a:p>
            <a:pPr algn="ctr" eaLnBrk="0" hangingPunct="0"/>
            <a:r>
              <a:rPr lang="en-US" sz="1400">
                <a:solidFill>
                  <a:srgbClr val="000000"/>
                </a:solidFill>
                <a:cs typeface="Arial" charset="0"/>
              </a:rPr>
              <a:t>ThemeGallery is a Design Digital Content &amp; Contents mall developed by Guild Design Inc.</a:t>
            </a:r>
          </a:p>
        </p:txBody>
      </p:sp>
      <p:sp>
        <p:nvSpPr>
          <p:cNvPr id="63504" name="AutoShape 16"/>
          <p:cNvSpPr>
            <a:spLocks noChangeArrowheads="1"/>
          </p:cNvSpPr>
          <p:nvPr/>
        </p:nvSpPr>
        <p:spPr bwMode="gray">
          <a:xfrm>
            <a:off x="5943600" y="2057400"/>
            <a:ext cx="2543175" cy="1600200"/>
          </a:xfrm>
          <a:prstGeom prst="roundRect">
            <a:avLst>
              <a:gd name="adj" fmla="val 12699"/>
            </a:avLst>
          </a:prstGeom>
          <a:gradFill rotWithShape="1">
            <a:gsLst>
              <a:gs pos="0">
                <a:schemeClr val="accent2">
                  <a:gamma/>
                  <a:shade val="79216"/>
                  <a:invGamma/>
                </a:schemeClr>
              </a:gs>
              <a:gs pos="100000">
                <a:schemeClr val="accent2"/>
              </a:gs>
            </a:gsLst>
            <a:lin ang="5400000" scaled="1"/>
          </a:gradFill>
          <a:ln w="9525" algn="ctr">
            <a:noFill/>
            <a:round/>
            <a:headEnd/>
            <a:tailEnd/>
          </a:ln>
          <a:effectLst/>
        </p:spPr>
        <p:txBody>
          <a:bodyPr wrap="none" anchor="ctr"/>
          <a:lstStyle/>
          <a:p>
            <a:endParaRPr lang="en-US"/>
          </a:p>
        </p:txBody>
      </p:sp>
      <p:sp>
        <p:nvSpPr>
          <p:cNvPr id="63505" name="AutoShape 17"/>
          <p:cNvSpPr>
            <a:spLocks noChangeArrowheads="1"/>
          </p:cNvSpPr>
          <p:nvPr/>
        </p:nvSpPr>
        <p:spPr bwMode="gray">
          <a:xfrm>
            <a:off x="5997575" y="2486025"/>
            <a:ext cx="2408238" cy="1114425"/>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63506" name="Text Box 18"/>
          <p:cNvSpPr txBox="1">
            <a:spLocks noChangeArrowheads="1"/>
          </p:cNvSpPr>
          <p:nvPr/>
        </p:nvSpPr>
        <p:spPr bwMode="white">
          <a:xfrm>
            <a:off x="6399213" y="2081213"/>
            <a:ext cx="1651000" cy="396875"/>
          </a:xfrm>
          <a:prstGeom prst="rect">
            <a:avLst/>
          </a:prstGeom>
          <a:noFill/>
          <a:ln w="9525" algn="ctr">
            <a:noFill/>
            <a:miter lim="800000"/>
            <a:headEnd/>
            <a:tailEnd/>
          </a:ln>
        </p:spPr>
        <p:txBody>
          <a:bodyPr>
            <a:spAutoFit/>
          </a:bodyPr>
          <a:lstStyle/>
          <a:p>
            <a:pPr algn="ctr">
              <a:spcBef>
                <a:spcPct val="50000"/>
              </a:spcBef>
            </a:pPr>
            <a:r>
              <a:rPr lang="en-US" sz="2000">
                <a:solidFill>
                  <a:srgbClr val="FFFFFF"/>
                </a:solidFill>
                <a:cs typeface="Arial" charset="0"/>
              </a:rPr>
              <a:t>Text in here</a:t>
            </a:r>
          </a:p>
        </p:txBody>
      </p:sp>
      <p:sp>
        <p:nvSpPr>
          <p:cNvPr id="63507" name="Text Box 9"/>
          <p:cNvSpPr txBox="1">
            <a:spLocks noChangeArrowheads="1"/>
          </p:cNvSpPr>
          <p:nvPr/>
        </p:nvSpPr>
        <p:spPr bwMode="gray">
          <a:xfrm>
            <a:off x="6038850" y="2563813"/>
            <a:ext cx="2316163" cy="942975"/>
          </a:xfrm>
          <a:prstGeom prst="rect">
            <a:avLst/>
          </a:prstGeom>
          <a:noFill/>
          <a:ln w="9525" algn="ctr">
            <a:noFill/>
            <a:miter lim="800000"/>
            <a:headEnd/>
            <a:tailEnd/>
          </a:ln>
        </p:spPr>
        <p:txBody>
          <a:bodyPr>
            <a:spAutoFit/>
          </a:bodyPr>
          <a:lstStyle/>
          <a:p>
            <a:pPr algn="ctr" eaLnBrk="0" hangingPunct="0"/>
            <a:r>
              <a:rPr lang="en-US" sz="1400">
                <a:solidFill>
                  <a:srgbClr val="000000"/>
                </a:solidFill>
                <a:cs typeface="Arial" charset="0"/>
              </a:rPr>
              <a:t>ThemeGallery is a Design Digital Content &amp; Contents mall developed by Guild Design Inc.</a:t>
            </a:r>
          </a:p>
        </p:txBody>
      </p:sp>
      <p:grpSp>
        <p:nvGrpSpPr>
          <p:cNvPr id="63508" name="Group 20"/>
          <p:cNvGrpSpPr>
            <a:grpSpLocks/>
          </p:cNvGrpSpPr>
          <p:nvPr/>
        </p:nvGrpSpPr>
        <p:grpSpPr bwMode="auto">
          <a:xfrm>
            <a:off x="3095625" y="2667000"/>
            <a:ext cx="2819400" cy="2803525"/>
            <a:chOff x="1950" y="1680"/>
            <a:chExt cx="1776" cy="1766"/>
          </a:xfrm>
        </p:grpSpPr>
        <p:sp>
          <p:nvSpPr>
            <p:cNvPr id="63509" name="AutoShape 21"/>
            <p:cNvSpPr>
              <a:spLocks noChangeArrowheads="1"/>
            </p:cNvSpPr>
            <p:nvPr/>
          </p:nvSpPr>
          <p:spPr bwMode="gray">
            <a:xfrm rot="6774404">
              <a:off x="1986" y="1770"/>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hlink">
                    <a:gamma/>
                    <a:shade val="0"/>
                    <a:invGamma/>
                  </a:schemeClr>
                </a:gs>
                <a:gs pos="100000">
                  <a:schemeClr val="hlink"/>
                </a:gs>
              </a:gsLst>
              <a:lin ang="2700000" scaled="1"/>
            </a:gradFill>
            <a:ln w="9525">
              <a:noFill/>
              <a:miter lim="800000"/>
              <a:headEnd/>
              <a:tailEnd/>
            </a:ln>
            <a:effectLst/>
            <a:scene3d>
              <a:camera prst="legacyObliqueTopRight"/>
              <a:lightRig rig="legacyFlat3" dir="b"/>
            </a:scene3d>
            <a:sp3d extrusionH="176200" prstMaterial="legacyMatte">
              <a:bevelT w="13500" h="13500" prst="angle"/>
              <a:bevelB w="13500" h="13500" prst="angle"/>
              <a:extrusionClr>
                <a:schemeClr val="hlink"/>
              </a:extrusionClr>
            </a:sp3d>
          </p:spPr>
          <p:txBody>
            <a:bodyPr wrap="none" anchor="ctr">
              <a:flatTx/>
            </a:bodyPr>
            <a:lstStyle/>
            <a:p>
              <a:endParaRPr lang="en-US"/>
            </a:p>
          </p:txBody>
        </p:sp>
        <p:sp>
          <p:nvSpPr>
            <p:cNvPr id="63510" name="AutoShape 22"/>
            <p:cNvSpPr>
              <a:spLocks noChangeArrowheads="1"/>
            </p:cNvSpPr>
            <p:nvPr/>
          </p:nvSpPr>
          <p:spPr bwMode="gray">
            <a:xfrm rot="12174404">
              <a:off x="1950" y="1759"/>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accent1">
                    <a:gamma/>
                    <a:shade val="0"/>
                    <a:invGamma/>
                  </a:schemeClr>
                </a:gs>
                <a:gs pos="100000">
                  <a:schemeClr val="accent1"/>
                </a:gs>
              </a:gsLst>
              <a:lin ang="2700000" scaled="1"/>
            </a:gradFill>
            <a:ln w="9525">
              <a:noFill/>
              <a:miter lim="800000"/>
              <a:headEnd/>
              <a:tailEnd/>
            </a:ln>
            <a:effectLst/>
            <a:scene3d>
              <a:camera prst="legacyObliqueTopRight"/>
              <a:lightRig rig="legacyFlat3" dir="b"/>
            </a:scene3d>
            <a:sp3d extrusionH="176200" prstMaterial="legacyMatte">
              <a:bevelT w="13500" h="13500" prst="angle"/>
              <a:bevelB w="13500" h="13500" prst="angle"/>
              <a:extrusionClr>
                <a:schemeClr val="accent1"/>
              </a:extrusionClr>
            </a:sp3d>
          </p:spPr>
          <p:txBody>
            <a:bodyPr wrap="none" anchor="ctr">
              <a:flatTx/>
            </a:bodyPr>
            <a:lstStyle/>
            <a:p>
              <a:endParaRPr lang="en-US"/>
            </a:p>
          </p:txBody>
        </p:sp>
        <p:sp>
          <p:nvSpPr>
            <p:cNvPr id="63511" name="AutoShape 23"/>
            <p:cNvSpPr>
              <a:spLocks noChangeArrowheads="1"/>
            </p:cNvSpPr>
            <p:nvPr/>
          </p:nvSpPr>
          <p:spPr bwMode="gray">
            <a:xfrm rot="17574404">
              <a:off x="2011" y="1692"/>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folHlink">
                    <a:gamma/>
                    <a:shade val="6275"/>
                    <a:invGamma/>
                  </a:schemeClr>
                </a:gs>
                <a:gs pos="100000">
                  <a:schemeClr val="folHlink"/>
                </a:gs>
              </a:gsLst>
              <a:lin ang="2700000" scaled="1"/>
            </a:gradFill>
            <a:ln w="9525">
              <a:noFill/>
              <a:miter lim="800000"/>
              <a:headEnd/>
              <a:tailEnd/>
            </a:ln>
            <a:effectLst/>
            <a:scene3d>
              <a:camera prst="legacyObliqueTopRight"/>
              <a:lightRig rig="legacyFlat3" dir="b"/>
            </a:scene3d>
            <a:sp3d extrusionH="176200" prstMaterial="legacyMatte">
              <a:bevelT w="13500" h="13500" prst="angle"/>
              <a:bevelB w="13500" h="13500" prst="angle"/>
              <a:extrusionClr>
                <a:schemeClr val="folHlink"/>
              </a:extrusionClr>
            </a:sp3d>
          </p:spPr>
          <p:txBody>
            <a:bodyPr wrap="none" anchor="ctr">
              <a:flatTx/>
            </a:bodyPr>
            <a:lstStyle/>
            <a:p>
              <a:endParaRPr lang="en-US"/>
            </a:p>
          </p:txBody>
        </p:sp>
        <p:sp>
          <p:nvSpPr>
            <p:cNvPr id="63512" name="AutoShape 24"/>
            <p:cNvSpPr>
              <a:spLocks noChangeArrowheads="1"/>
            </p:cNvSpPr>
            <p:nvPr/>
          </p:nvSpPr>
          <p:spPr bwMode="gray">
            <a:xfrm rot="22974404">
              <a:off x="2038" y="1728"/>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accent2">
                    <a:gamma/>
                    <a:shade val="0"/>
                    <a:invGamma/>
                  </a:schemeClr>
                </a:gs>
                <a:gs pos="100000">
                  <a:schemeClr val="accent2"/>
                </a:gs>
              </a:gsLst>
              <a:lin ang="2700000" scaled="1"/>
            </a:gradFill>
            <a:ln w="9525">
              <a:noFill/>
              <a:miter lim="800000"/>
              <a:headEnd/>
              <a:tailEnd/>
            </a:ln>
            <a:effectLst/>
            <a:scene3d>
              <a:camera prst="legacyObliqueTopRight"/>
              <a:lightRig rig="legacyFlat3" dir="b"/>
            </a:scene3d>
            <a:sp3d extrusionH="176200" prstMaterial="legacyMatte">
              <a:bevelT w="13500" h="13500" prst="angle"/>
              <a:bevelB w="13500" h="13500" prst="angle"/>
              <a:extrusionClr>
                <a:schemeClr val="accent2"/>
              </a:extrusionClr>
            </a:sp3d>
          </p:spPr>
          <p:txBody>
            <a:bodyPr wrap="none" anchor="ctr">
              <a:flatTx/>
            </a:bodyPr>
            <a:lstStyle/>
            <a:p>
              <a:endParaRPr lang="en-US"/>
            </a:p>
          </p:txBody>
        </p:sp>
      </p:gr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Click to edit title style</a:t>
            </a:r>
          </a:p>
        </p:txBody>
      </p:sp>
      <p:sp>
        <p:nvSpPr>
          <p:cNvPr id="65539" name="AutoShape 3"/>
          <p:cNvSpPr>
            <a:spLocks noChangeArrowheads="1"/>
          </p:cNvSpPr>
          <p:nvPr/>
        </p:nvSpPr>
        <p:spPr bwMode="grayWhite">
          <a:xfrm>
            <a:off x="1016000" y="2590800"/>
            <a:ext cx="7061200" cy="3733800"/>
          </a:xfrm>
          <a:prstGeom prst="roundRect">
            <a:avLst>
              <a:gd name="adj" fmla="val 8097"/>
            </a:avLst>
          </a:prstGeom>
          <a:solidFill>
            <a:srgbClr val="FFFFFF"/>
          </a:solidFill>
          <a:ln w="9525">
            <a:solidFill>
              <a:srgbClr val="FFFFFF"/>
            </a:solidFill>
            <a:prstDash val="dash"/>
            <a:round/>
            <a:headEnd/>
            <a:tailEnd/>
          </a:ln>
          <a:effectLst/>
        </p:spPr>
        <p:txBody>
          <a:bodyPr wrap="none" anchor="ctr"/>
          <a:lstStyle/>
          <a:p>
            <a:endParaRPr lang="en-US"/>
          </a:p>
        </p:txBody>
      </p:sp>
      <p:sp>
        <p:nvSpPr>
          <p:cNvPr id="65540" name="AutoShape 4"/>
          <p:cNvSpPr>
            <a:spLocks noChangeArrowheads="1"/>
          </p:cNvSpPr>
          <p:nvPr/>
        </p:nvSpPr>
        <p:spPr bwMode="gray">
          <a:xfrm>
            <a:off x="6159500" y="2951163"/>
            <a:ext cx="1560513" cy="2652712"/>
          </a:xfrm>
          <a:prstGeom prst="roundRect">
            <a:avLst>
              <a:gd name="adj" fmla="val 9523"/>
            </a:avLst>
          </a:prstGeom>
          <a:solidFill>
            <a:schemeClr val="hlink">
              <a:alpha val="30000"/>
            </a:schemeClr>
          </a:solidFill>
          <a:ln w="9525">
            <a:noFill/>
            <a:round/>
            <a:headEnd/>
            <a:tailEnd/>
          </a:ln>
          <a:effectLst/>
        </p:spPr>
        <p:txBody>
          <a:bodyPr wrap="none" anchor="ctr"/>
          <a:lstStyle/>
          <a:p>
            <a:endParaRPr lang="en-US"/>
          </a:p>
        </p:txBody>
      </p:sp>
      <p:sp>
        <p:nvSpPr>
          <p:cNvPr id="65541" name="AutoShape 5"/>
          <p:cNvSpPr>
            <a:spLocks noChangeArrowheads="1"/>
          </p:cNvSpPr>
          <p:nvPr/>
        </p:nvSpPr>
        <p:spPr bwMode="gray">
          <a:xfrm>
            <a:off x="4545013" y="2951163"/>
            <a:ext cx="1560512" cy="2652712"/>
          </a:xfrm>
          <a:prstGeom prst="roundRect">
            <a:avLst>
              <a:gd name="adj" fmla="val 9523"/>
            </a:avLst>
          </a:prstGeom>
          <a:solidFill>
            <a:schemeClr val="folHlink">
              <a:alpha val="30000"/>
            </a:schemeClr>
          </a:solidFill>
          <a:ln w="9525">
            <a:noFill/>
            <a:round/>
            <a:headEnd/>
            <a:tailEnd/>
          </a:ln>
          <a:effectLst/>
        </p:spPr>
        <p:txBody>
          <a:bodyPr wrap="none" anchor="ctr"/>
          <a:lstStyle/>
          <a:p>
            <a:endParaRPr lang="en-US"/>
          </a:p>
        </p:txBody>
      </p:sp>
      <p:sp>
        <p:nvSpPr>
          <p:cNvPr id="65542" name="AutoShape 6"/>
          <p:cNvSpPr>
            <a:spLocks noChangeArrowheads="1"/>
          </p:cNvSpPr>
          <p:nvPr/>
        </p:nvSpPr>
        <p:spPr bwMode="gray">
          <a:xfrm>
            <a:off x="2933700" y="2951163"/>
            <a:ext cx="1560513" cy="2652712"/>
          </a:xfrm>
          <a:prstGeom prst="roundRect">
            <a:avLst>
              <a:gd name="adj" fmla="val 9523"/>
            </a:avLst>
          </a:prstGeom>
          <a:solidFill>
            <a:schemeClr val="accent2">
              <a:alpha val="30000"/>
            </a:schemeClr>
          </a:solidFill>
          <a:ln w="9525">
            <a:noFill/>
            <a:round/>
            <a:headEnd/>
            <a:tailEnd/>
          </a:ln>
          <a:effectLst/>
        </p:spPr>
        <p:txBody>
          <a:bodyPr wrap="none" anchor="ctr"/>
          <a:lstStyle/>
          <a:p>
            <a:endParaRPr lang="en-US"/>
          </a:p>
        </p:txBody>
      </p:sp>
      <p:sp>
        <p:nvSpPr>
          <p:cNvPr id="65543" name="AutoShape 7"/>
          <p:cNvSpPr>
            <a:spLocks noChangeArrowheads="1"/>
          </p:cNvSpPr>
          <p:nvPr/>
        </p:nvSpPr>
        <p:spPr bwMode="gray">
          <a:xfrm>
            <a:off x="1319213" y="2951163"/>
            <a:ext cx="1560512" cy="2652712"/>
          </a:xfrm>
          <a:prstGeom prst="roundRect">
            <a:avLst>
              <a:gd name="adj" fmla="val 9523"/>
            </a:avLst>
          </a:prstGeom>
          <a:solidFill>
            <a:schemeClr val="accent1">
              <a:alpha val="30000"/>
            </a:schemeClr>
          </a:solidFill>
          <a:ln w="9525">
            <a:noFill/>
            <a:round/>
            <a:headEnd/>
            <a:tailEnd/>
          </a:ln>
          <a:effectLst/>
        </p:spPr>
        <p:txBody>
          <a:bodyPr wrap="none" anchor="ctr"/>
          <a:lstStyle/>
          <a:p>
            <a:endParaRPr lang="en-US"/>
          </a:p>
        </p:txBody>
      </p:sp>
      <p:sp>
        <p:nvSpPr>
          <p:cNvPr id="65544" name="Rectangle 8"/>
          <p:cNvSpPr>
            <a:spLocks noChangeArrowheads="1"/>
          </p:cNvSpPr>
          <p:nvPr/>
        </p:nvSpPr>
        <p:spPr bwMode="black">
          <a:xfrm>
            <a:off x="1244600" y="1676400"/>
            <a:ext cx="6629400" cy="695325"/>
          </a:xfrm>
          <a:prstGeom prst="rect">
            <a:avLst/>
          </a:prstGeom>
          <a:noFill/>
          <a:ln w="9525" algn="ctr">
            <a:noFill/>
            <a:miter lim="800000"/>
            <a:headEnd/>
            <a:tailEnd/>
          </a:ln>
          <a:effectLst/>
        </p:spPr>
        <p:txBody>
          <a:bodyPr>
            <a:spAutoFit/>
          </a:bodyPr>
          <a:lstStyle/>
          <a:p>
            <a:pPr algn="ctr" eaLnBrk="0" hangingPunct="0">
              <a:lnSpc>
                <a:spcPct val="110000"/>
              </a:lnSpc>
            </a:pPr>
            <a:r>
              <a:rPr lang="en-US">
                <a:cs typeface="Arial" charset="0"/>
              </a:rPr>
              <a:t>ThemeGallery  is a Design Digital Content &amp; Contents mall developed by Guild Design Inc.</a:t>
            </a:r>
          </a:p>
        </p:txBody>
      </p:sp>
      <p:grpSp>
        <p:nvGrpSpPr>
          <p:cNvPr id="65545" name="Group 9"/>
          <p:cNvGrpSpPr>
            <a:grpSpLocks/>
          </p:cNvGrpSpPr>
          <p:nvPr/>
        </p:nvGrpSpPr>
        <p:grpSpPr bwMode="auto">
          <a:xfrm>
            <a:off x="1323975" y="5299075"/>
            <a:ext cx="1554163" cy="704850"/>
            <a:chOff x="657" y="2893"/>
            <a:chExt cx="1032" cy="590"/>
          </a:xfrm>
        </p:grpSpPr>
        <p:sp>
          <p:nvSpPr>
            <p:cNvPr id="65546" name="AutoShape 10"/>
            <p:cNvSpPr>
              <a:spLocks noChangeArrowheads="1"/>
            </p:cNvSpPr>
            <p:nvPr/>
          </p:nvSpPr>
          <p:spPr bwMode="gray">
            <a:xfrm>
              <a:off x="657" y="2893"/>
              <a:ext cx="1031" cy="590"/>
            </a:xfrm>
            <a:prstGeom prst="roundRect">
              <a:avLst>
                <a:gd name="adj" fmla="val 12736"/>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47" name="AutoShape 11"/>
            <p:cNvSpPr>
              <a:spLocks noChangeArrowheads="1"/>
            </p:cNvSpPr>
            <p:nvPr/>
          </p:nvSpPr>
          <p:spPr bwMode="gray">
            <a:xfrm>
              <a:off x="658" y="2894"/>
              <a:ext cx="1031" cy="236"/>
            </a:xfrm>
            <a:prstGeom prst="roundRect">
              <a:avLst>
                <a:gd name="adj" fmla="val 30769"/>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48" name="Group 12"/>
          <p:cNvGrpSpPr>
            <a:grpSpLocks/>
          </p:cNvGrpSpPr>
          <p:nvPr/>
        </p:nvGrpSpPr>
        <p:grpSpPr bwMode="auto">
          <a:xfrm>
            <a:off x="2943225" y="5299075"/>
            <a:ext cx="1554163" cy="704850"/>
            <a:chOff x="657" y="2893"/>
            <a:chExt cx="1032" cy="590"/>
          </a:xfrm>
        </p:grpSpPr>
        <p:sp>
          <p:nvSpPr>
            <p:cNvPr id="65549" name="AutoShape 13"/>
            <p:cNvSpPr>
              <a:spLocks noChangeArrowheads="1"/>
            </p:cNvSpPr>
            <p:nvPr/>
          </p:nvSpPr>
          <p:spPr bwMode="gray">
            <a:xfrm>
              <a:off x="657" y="2893"/>
              <a:ext cx="1031" cy="590"/>
            </a:xfrm>
            <a:prstGeom prst="roundRect">
              <a:avLst>
                <a:gd name="adj" fmla="val 12736"/>
              </a:avLst>
            </a:prstGeom>
            <a:gradFill rotWithShape="1">
              <a:gsLst>
                <a:gs pos="0">
                  <a:schemeClr val="accent2">
                    <a:gamma/>
                    <a:shade val="85882"/>
                    <a:invGamma/>
                  </a:schemeClr>
                </a:gs>
                <a:gs pos="100000">
                  <a:schemeClr val="accent2"/>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50" name="AutoShape 14"/>
            <p:cNvSpPr>
              <a:spLocks noChangeArrowheads="1"/>
            </p:cNvSpPr>
            <p:nvPr/>
          </p:nvSpPr>
          <p:spPr bwMode="gray">
            <a:xfrm>
              <a:off x="658" y="2894"/>
              <a:ext cx="1031" cy="236"/>
            </a:xfrm>
            <a:prstGeom prst="roundRect">
              <a:avLst>
                <a:gd name="adj" fmla="val 30769"/>
              </a:avLst>
            </a:prstGeom>
            <a:gradFill rotWithShape="1">
              <a:gsLst>
                <a:gs pos="0">
                  <a:schemeClr val="accent2"/>
                </a:gs>
                <a:gs pos="100000">
                  <a:schemeClr val="accent2">
                    <a:gamma/>
                    <a:tint val="59216"/>
                    <a:invGamma/>
                  </a:schemeClr>
                </a:gs>
              </a:gsLst>
              <a:lin ang="5400000" scaled="1"/>
            </a:gradFill>
            <a:ln w="9525">
              <a:noFill/>
              <a:round/>
              <a:headEnd/>
              <a:tailEnd/>
            </a:ln>
            <a:effectLst/>
          </p:spPr>
          <p:txBody>
            <a:bodyPr wrap="none" anchor="ctr"/>
            <a:lstStyle/>
            <a:p>
              <a:endParaRPr lang="en-US"/>
            </a:p>
          </p:txBody>
        </p:sp>
      </p:grpSp>
      <p:grpSp>
        <p:nvGrpSpPr>
          <p:cNvPr id="65551" name="Group 15"/>
          <p:cNvGrpSpPr>
            <a:grpSpLocks/>
          </p:cNvGrpSpPr>
          <p:nvPr/>
        </p:nvGrpSpPr>
        <p:grpSpPr bwMode="auto">
          <a:xfrm>
            <a:off x="4560888" y="5299075"/>
            <a:ext cx="1554162" cy="704850"/>
            <a:chOff x="657" y="2893"/>
            <a:chExt cx="1032" cy="590"/>
          </a:xfrm>
        </p:grpSpPr>
        <p:sp>
          <p:nvSpPr>
            <p:cNvPr id="65552" name="AutoShape 16"/>
            <p:cNvSpPr>
              <a:spLocks noChangeArrowheads="1"/>
            </p:cNvSpPr>
            <p:nvPr/>
          </p:nvSpPr>
          <p:spPr bwMode="gray">
            <a:xfrm>
              <a:off x="657" y="2893"/>
              <a:ext cx="1031" cy="590"/>
            </a:xfrm>
            <a:prstGeom prst="roundRect">
              <a:avLst>
                <a:gd name="adj" fmla="val 12736"/>
              </a:avLst>
            </a:prstGeom>
            <a:gradFill rotWithShape="1">
              <a:gsLst>
                <a:gs pos="0">
                  <a:schemeClr val="folHlink">
                    <a:gamma/>
                    <a:shade val="85882"/>
                    <a:invGamma/>
                  </a:schemeClr>
                </a:gs>
                <a:gs pos="100000">
                  <a:schemeClr val="folHlink"/>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53" name="AutoShape 17"/>
            <p:cNvSpPr>
              <a:spLocks noChangeArrowheads="1"/>
            </p:cNvSpPr>
            <p:nvPr/>
          </p:nvSpPr>
          <p:spPr bwMode="gray">
            <a:xfrm>
              <a:off x="658" y="2894"/>
              <a:ext cx="1031" cy="236"/>
            </a:xfrm>
            <a:prstGeom prst="roundRect">
              <a:avLst>
                <a:gd name="adj" fmla="val 30769"/>
              </a:avLst>
            </a:prstGeom>
            <a:gradFill rotWithShape="1">
              <a:gsLst>
                <a:gs pos="0">
                  <a:schemeClr val="folHlink"/>
                </a:gs>
                <a:gs pos="100000">
                  <a:schemeClr val="folHlink">
                    <a:gamma/>
                    <a:tint val="59216"/>
                    <a:invGamma/>
                  </a:schemeClr>
                </a:gs>
              </a:gsLst>
              <a:lin ang="5400000" scaled="1"/>
            </a:gradFill>
            <a:ln w="9525">
              <a:noFill/>
              <a:round/>
              <a:headEnd/>
              <a:tailEnd/>
            </a:ln>
            <a:effectLst/>
          </p:spPr>
          <p:txBody>
            <a:bodyPr wrap="none" anchor="ctr"/>
            <a:lstStyle/>
            <a:p>
              <a:endParaRPr lang="en-US"/>
            </a:p>
          </p:txBody>
        </p:sp>
      </p:grpSp>
      <p:grpSp>
        <p:nvGrpSpPr>
          <p:cNvPr id="65554" name="Group 18"/>
          <p:cNvGrpSpPr>
            <a:grpSpLocks/>
          </p:cNvGrpSpPr>
          <p:nvPr/>
        </p:nvGrpSpPr>
        <p:grpSpPr bwMode="auto">
          <a:xfrm>
            <a:off x="6176963" y="5299075"/>
            <a:ext cx="1554162" cy="704850"/>
            <a:chOff x="657" y="2893"/>
            <a:chExt cx="1032" cy="590"/>
          </a:xfrm>
        </p:grpSpPr>
        <p:sp>
          <p:nvSpPr>
            <p:cNvPr id="65555" name="AutoShape 19"/>
            <p:cNvSpPr>
              <a:spLocks noChangeArrowheads="1"/>
            </p:cNvSpPr>
            <p:nvPr/>
          </p:nvSpPr>
          <p:spPr bwMode="gray">
            <a:xfrm>
              <a:off x="657" y="2893"/>
              <a:ext cx="1031" cy="590"/>
            </a:xfrm>
            <a:prstGeom prst="roundRect">
              <a:avLst>
                <a:gd name="adj" fmla="val 12736"/>
              </a:avLst>
            </a:prstGeom>
            <a:gradFill rotWithShape="1">
              <a:gsLst>
                <a:gs pos="0">
                  <a:schemeClr val="hlink">
                    <a:gamma/>
                    <a:shade val="85882"/>
                    <a:invGamma/>
                  </a:schemeClr>
                </a:gs>
                <a:gs pos="100000">
                  <a:schemeClr val="hlink"/>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56" name="AutoShape 20"/>
            <p:cNvSpPr>
              <a:spLocks noChangeArrowheads="1"/>
            </p:cNvSpPr>
            <p:nvPr/>
          </p:nvSpPr>
          <p:spPr bwMode="gray">
            <a:xfrm>
              <a:off x="658" y="2894"/>
              <a:ext cx="1031" cy="236"/>
            </a:xfrm>
            <a:prstGeom prst="roundRect">
              <a:avLst>
                <a:gd name="adj" fmla="val 30769"/>
              </a:avLst>
            </a:prstGeom>
            <a:gradFill rotWithShape="1">
              <a:gsLst>
                <a:gs pos="0">
                  <a:schemeClr val="hlink"/>
                </a:gs>
                <a:gs pos="100000">
                  <a:schemeClr val="hlink">
                    <a:gamma/>
                    <a:tint val="62353"/>
                    <a:invGamma/>
                  </a:schemeClr>
                </a:gs>
              </a:gsLst>
              <a:lin ang="5400000" scaled="1"/>
            </a:gradFill>
            <a:ln w="9525">
              <a:noFill/>
              <a:round/>
              <a:headEnd/>
              <a:tailEnd/>
            </a:ln>
            <a:effectLst/>
          </p:spPr>
          <p:txBody>
            <a:bodyPr wrap="none" anchor="ctr"/>
            <a:lstStyle/>
            <a:p>
              <a:endParaRPr lang="en-US"/>
            </a:p>
          </p:txBody>
        </p:sp>
      </p:grpSp>
      <p:sp>
        <p:nvSpPr>
          <p:cNvPr id="65557" name="Text Box 21"/>
          <p:cNvSpPr txBox="1">
            <a:spLocks noChangeArrowheads="1"/>
          </p:cNvSpPr>
          <p:nvPr/>
        </p:nvSpPr>
        <p:spPr bwMode="black">
          <a:xfrm>
            <a:off x="1411288" y="3113088"/>
            <a:ext cx="1427162" cy="336550"/>
          </a:xfrm>
          <a:prstGeom prst="rect">
            <a:avLst/>
          </a:prstGeom>
          <a:noFill/>
          <a:ln w="9525">
            <a:noFill/>
            <a:miter lim="800000"/>
            <a:headEnd/>
            <a:tailEnd/>
          </a:ln>
          <a:effectLst/>
        </p:spPr>
        <p:txBody>
          <a:bodyPr>
            <a:spAutoFit/>
          </a:bodyPr>
          <a:lstStyle/>
          <a:p>
            <a:pPr algn="ctr">
              <a:spcBef>
                <a:spcPct val="50000"/>
              </a:spcBef>
            </a:pPr>
            <a:r>
              <a:rPr lang="en-US" sz="1600">
                <a:solidFill>
                  <a:srgbClr val="5F5F5F"/>
                </a:solidFill>
                <a:cs typeface="Arial" charset="0"/>
              </a:rPr>
              <a:t>Title in here</a:t>
            </a:r>
          </a:p>
        </p:txBody>
      </p:sp>
      <p:sp>
        <p:nvSpPr>
          <p:cNvPr id="65558" name="Text Box 22"/>
          <p:cNvSpPr txBox="1">
            <a:spLocks noChangeArrowheads="1"/>
          </p:cNvSpPr>
          <p:nvPr/>
        </p:nvSpPr>
        <p:spPr bwMode="black">
          <a:xfrm>
            <a:off x="3025775" y="3113088"/>
            <a:ext cx="1427163" cy="336550"/>
          </a:xfrm>
          <a:prstGeom prst="rect">
            <a:avLst/>
          </a:prstGeom>
          <a:noFill/>
          <a:ln w="9525">
            <a:noFill/>
            <a:miter lim="800000"/>
            <a:headEnd/>
            <a:tailEnd/>
          </a:ln>
          <a:effectLst/>
        </p:spPr>
        <p:txBody>
          <a:bodyPr>
            <a:spAutoFit/>
          </a:bodyPr>
          <a:lstStyle/>
          <a:p>
            <a:pPr algn="ctr">
              <a:spcBef>
                <a:spcPct val="50000"/>
              </a:spcBef>
            </a:pPr>
            <a:r>
              <a:rPr lang="en-US" sz="1600">
                <a:solidFill>
                  <a:srgbClr val="5F5F5F"/>
                </a:solidFill>
                <a:cs typeface="Arial" charset="0"/>
              </a:rPr>
              <a:t>Title in here</a:t>
            </a:r>
          </a:p>
        </p:txBody>
      </p:sp>
      <p:sp>
        <p:nvSpPr>
          <p:cNvPr id="65559" name="Text Box 23"/>
          <p:cNvSpPr txBox="1">
            <a:spLocks noChangeArrowheads="1"/>
          </p:cNvSpPr>
          <p:nvPr/>
        </p:nvSpPr>
        <p:spPr bwMode="black">
          <a:xfrm>
            <a:off x="4646613" y="3113088"/>
            <a:ext cx="1427162" cy="336550"/>
          </a:xfrm>
          <a:prstGeom prst="rect">
            <a:avLst/>
          </a:prstGeom>
          <a:noFill/>
          <a:ln w="9525">
            <a:noFill/>
            <a:miter lim="800000"/>
            <a:headEnd/>
            <a:tailEnd/>
          </a:ln>
          <a:effectLst/>
        </p:spPr>
        <p:txBody>
          <a:bodyPr>
            <a:spAutoFit/>
          </a:bodyPr>
          <a:lstStyle/>
          <a:p>
            <a:pPr algn="ctr">
              <a:spcBef>
                <a:spcPct val="50000"/>
              </a:spcBef>
            </a:pPr>
            <a:r>
              <a:rPr lang="en-US" sz="1600">
                <a:solidFill>
                  <a:srgbClr val="5F5F5F"/>
                </a:solidFill>
                <a:cs typeface="Arial" charset="0"/>
              </a:rPr>
              <a:t>Title in here</a:t>
            </a:r>
          </a:p>
        </p:txBody>
      </p:sp>
      <p:sp>
        <p:nvSpPr>
          <p:cNvPr id="65560" name="Text Box 24"/>
          <p:cNvSpPr txBox="1">
            <a:spLocks noChangeArrowheads="1"/>
          </p:cNvSpPr>
          <p:nvPr/>
        </p:nvSpPr>
        <p:spPr bwMode="black">
          <a:xfrm>
            <a:off x="6248400" y="3113088"/>
            <a:ext cx="1425575" cy="336550"/>
          </a:xfrm>
          <a:prstGeom prst="rect">
            <a:avLst/>
          </a:prstGeom>
          <a:noFill/>
          <a:ln w="9525">
            <a:noFill/>
            <a:miter lim="800000"/>
            <a:headEnd/>
            <a:tailEnd/>
          </a:ln>
          <a:effectLst/>
        </p:spPr>
        <p:txBody>
          <a:bodyPr>
            <a:spAutoFit/>
          </a:bodyPr>
          <a:lstStyle/>
          <a:p>
            <a:pPr algn="ctr">
              <a:spcBef>
                <a:spcPct val="50000"/>
              </a:spcBef>
            </a:pPr>
            <a:r>
              <a:rPr lang="en-US" sz="1600">
                <a:solidFill>
                  <a:srgbClr val="5F5F5F"/>
                </a:solidFill>
                <a:cs typeface="Arial" charset="0"/>
              </a:rPr>
              <a:t>Title in here</a:t>
            </a:r>
          </a:p>
        </p:txBody>
      </p:sp>
      <p:sp>
        <p:nvSpPr>
          <p:cNvPr id="65561" name="Text Box 25"/>
          <p:cNvSpPr txBox="1">
            <a:spLocks noChangeArrowheads="1"/>
          </p:cNvSpPr>
          <p:nvPr/>
        </p:nvSpPr>
        <p:spPr bwMode="gray">
          <a:xfrm>
            <a:off x="1341438" y="5291138"/>
            <a:ext cx="365125" cy="641350"/>
          </a:xfrm>
          <a:prstGeom prst="rect">
            <a:avLst/>
          </a:prstGeom>
          <a:noFill/>
          <a:ln w="9525">
            <a:noFill/>
            <a:miter lim="800000"/>
            <a:headEnd/>
            <a:tailEnd/>
          </a:ln>
          <a:effectLst>
            <a:outerShdw dist="17961" dir="2700000" algn="ctr" rotWithShape="0">
              <a:srgbClr val="080808"/>
            </a:outerShdw>
          </a:effectLst>
        </p:spPr>
        <p:txBody>
          <a:bodyPr>
            <a:spAutoFit/>
          </a:bodyPr>
          <a:lstStyle/>
          <a:p>
            <a:pPr algn="ctr">
              <a:spcBef>
                <a:spcPct val="50000"/>
              </a:spcBef>
            </a:pPr>
            <a:r>
              <a:rPr lang="en-US" sz="3600">
                <a:solidFill>
                  <a:srgbClr val="F8F8F8"/>
                </a:solidFill>
                <a:cs typeface="Arial" charset="0"/>
              </a:rPr>
              <a:t>A</a:t>
            </a:r>
          </a:p>
        </p:txBody>
      </p:sp>
      <p:sp>
        <p:nvSpPr>
          <p:cNvPr id="65562" name="Text Box 26"/>
          <p:cNvSpPr txBox="1">
            <a:spLocks noChangeArrowheads="1"/>
          </p:cNvSpPr>
          <p:nvPr/>
        </p:nvSpPr>
        <p:spPr bwMode="gray">
          <a:xfrm>
            <a:off x="2959100" y="5291138"/>
            <a:ext cx="365125" cy="641350"/>
          </a:xfrm>
          <a:prstGeom prst="rect">
            <a:avLst/>
          </a:prstGeom>
          <a:noFill/>
          <a:ln w="9525">
            <a:noFill/>
            <a:miter lim="800000"/>
            <a:headEnd/>
            <a:tailEnd/>
          </a:ln>
          <a:effectLst>
            <a:outerShdw dist="17961" dir="2700000" algn="ctr" rotWithShape="0">
              <a:srgbClr val="080808"/>
            </a:outerShdw>
          </a:effectLst>
        </p:spPr>
        <p:txBody>
          <a:bodyPr>
            <a:spAutoFit/>
          </a:bodyPr>
          <a:lstStyle/>
          <a:p>
            <a:pPr algn="ctr">
              <a:spcBef>
                <a:spcPct val="50000"/>
              </a:spcBef>
            </a:pPr>
            <a:r>
              <a:rPr lang="en-US" sz="3600">
                <a:solidFill>
                  <a:srgbClr val="F8F8F8"/>
                </a:solidFill>
                <a:cs typeface="Arial" charset="0"/>
              </a:rPr>
              <a:t>B</a:t>
            </a:r>
          </a:p>
        </p:txBody>
      </p:sp>
      <p:sp>
        <p:nvSpPr>
          <p:cNvPr id="65563" name="Text Box 27"/>
          <p:cNvSpPr txBox="1">
            <a:spLocks noChangeArrowheads="1"/>
          </p:cNvSpPr>
          <p:nvPr/>
        </p:nvSpPr>
        <p:spPr bwMode="gray">
          <a:xfrm>
            <a:off x="4581525" y="5291138"/>
            <a:ext cx="363538" cy="641350"/>
          </a:xfrm>
          <a:prstGeom prst="rect">
            <a:avLst/>
          </a:prstGeom>
          <a:noFill/>
          <a:ln w="9525">
            <a:noFill/>
            <a:miter lim="800000"/>
            <a:headEnd/>
            <a:tailEnd/>
          </a:ln>
          <a:effectLst>
            <a:outerShdw dist="17961" dir="2700000" algn="ctr" rotWithShape="0">
              <a:srgbClr val="080808"/>
            </a:outerShdw>
          </a:effectLst>
        </p:spPr>
        <p:txBody>
          <a:bodyPr>
            <a:spAutoFit/>
          </a:bodyPr>
          <a:lstStyle/>
          <a:p>
            <a:pPr algn="ctr">
              <a:spcBef>
                <a:spcPct val="50000"/>
              </a:spcBef>
            </a:pPr>
            <a:r>
              <a:rPr lang="en-US" sz="3600">
                <a:solidFill>
                  <a:srgbClr val="F8F8F8"/>
                </a:solidFill>
                <a:cs typeface="Arial" charset="0"/>
              </a:rPr>
              <a:t>C</a:t>
            </a:r>
          </a:p>
        </p:txBody>
      </p:sp>
      <p:sp>
        <p:nvSpPr>
          <p:cNvPr id="65564" name="Text Box 28"/>
          <p:cNvSpPr txBox="1">
            <a:spLocks noChangeArrowheads="1"/>
          </p:cNvSpPr>
          <p:nvPr/>
        </p:nvSpPr>
        <p:spPr bwMode="gray">
          <a:xfrm>
            <a:off x="6180138" y="5291138"/>
            <a:ext cx="365125" cy="641350"/>
          </a:xfrm>
          <a:prstGeom prst="rect">
            <a:avLst/>
          </a:prstGeom>
          <a:noFill/>
          <a:ln w="9525">
            <a:noFill/>
            <a:miter lim="800000"/>
            <a:headEnd/>
            <a:tailEnd/>
          </a:ln>
          <a:effectLst>
            <a:outerShdw dist="17961" dir="2700000" algn="ctr" rotWithShape="0">
              <a:srgbClr val="080808"/>
            </a:outerShdw>
          </a:effectLst>
        </p:spPr>
        <p:txBody>
          <a:bodyPr>
            <a:spAutoFit/>
          </a:bodyPr>
          <a:lstStyle/>
          <a:p>
            <a:pPr algn="ctr">
              <a:spcBef>
                <a:spcPct val="50000"/>
              </a:spcBef>
            </a:pPr>
            <a:r>
              <a:rPr lang="en-US" sz="3600">
                <a:solidFill>
                  <a:srgbClr val="F8F8F8"/>
                </a:solidFill>
                <a:cs typeface="Arial" charset="0"/>
              </a:rPr>
              <a:t>D</a:t>
            </a:r>
          </a:p>
        </p:txBody>
      </p:sp>
      <p:grpSp>
        <p:nvGrpSpPr>
          <p:cNvPr id="65565" name="Group 29"/>
          <p:cNvGrpSpPr>
            <a:grpSpLocks/>
          </p:cNvGrpSpPr>
          <p:nvPr/>
        </p:nvGrpSpPr>
        <p:grpSpPr bwMode="auto">
          <a:xfrm>
            <a:off x="1327150" y="5105400"/>
            <a:ext cx="1550988" cy="153988"/>
            <a:chOff x="764" y="2737"/>
            <a:chExt cx="1032" cy="102"/>
          </a:xfrm>
        </p:grpSpPr>
        <p:sp>
          <p:nvSpPr>
            <p:cNvPr id="65566" name="AutoShape 30"/>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67" name="AutoShape 31"/>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68" name="Group 32"/>
          <p:cNvGrpSpPr>
            <a:grpSpLocks/>
          </p:cNvGrpSpPr>
          <p:nvPr/>
        </p:nvGrpSpPr>
        <p:grpSpPr bwMode="auto">
          <a:xfrm>
            <a:off x="1327150" y="4951413"/>
            <a:ext cx="1550988" cy="152400"/>
            <a:chOff x="764" y="2737"/>
            <a:chExt cx="1032" cy="102"/>
          </a:xfrm>
        </p:grpSpPr>
        <p:sp>
          <p:nvSpPr>
            <p:cNvPr id="65569" name="AutoShape 33"/>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70" name="AutoShape 34"/>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71" name="Group 35"/>
          <p:cNvGrpSpPr>
            <a:grpSpLocks/>
          </p:cNvGrpSpPr>
          <p:nvPr/>
        </p:nvGrpSpPr>
        <p:grpSpPr bwMode="auto">
          <a:xfrm>
            <a:off x="1327150" y="4764088"/>
            <a:ext cx="1550988" cy="153987"/>
            <a:chOff x="764" y="2737"/>
            <a:chExt cx="1032" cy="102"/>
          </a:xfrm>
        </p:grpSpPr>
        <p:sp>
          <p:nvSpPr>
            <p:cNvPr id="65572" name="AutoShape 36"/>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73" name="AutoShape 37"/>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74" name="Group 38"/>
          <p:cNvGrpSpPr>
            <a:grpSpLocks/>
          </p:cNvGrpSpPr>
          <p:nvPr/>
        </p:nvGrpSpPr>
        <p:grpSpPr bwMode="auto">
          <a:xfrm>
            <a:off x="1327150" y="4576763"/>
            <a:ext cx="1550988" cy="153987"/>
            <a:chOff x="764" y="2737"/>
            <a:chExt cx="1032" cy="102"/>
          </a:xfrm>
        </p:grpSpPr>
        <p:sp>
          <p:nvSpPr>
            <p:cNvPr id="65575" name="AutoShape 39"/>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76" name="AutoShape 40"/>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77" name="Group 41"/>
          <p:cNvGrpSpPr>
            <a:grpSpLocks/>
          </p:cNvGrpSpPr>
          <p:nvPr/>
        </p:nvGrpSpPr>
        <p:grpSpPr bwMode="auto">
          <a:xfrm>
            <a:off x="1327150" y="4394200"/>
            <a:ext cx="1550988" cy="153988"/>
            <a:chOff x="764" y="2737"/>
            <a:chExt cx="1032" cy="102"/>
          </a:xfrm>
        </p:grpSpPr>
        <p:sp>
          <p:nvSpPr>
            <p:cNvPr id="65578" name="AutoShape 42"/>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79" name="AutoShape 43"/>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80" name="Group 44"/>
          <p:cNvGrpSpPr>
            <a:grpSpLocks/>
          </p:cNvGrpSpPr>
          <p:nvPr/>
        </p:nvGrpSpPr>
        <p:grpSpPr bwMode="auto">
          <a:xfrm>
            <a:off x="1327150" y="4206875"/>
            <a:ext cx="1550988" cy="153988"/>
            <a:chOff x="764" y="2737"/>
            <a:chExt cx="1032" cy="102"/>
          </a:xfrm>
        </p:grpSpPr>
        <p:sp>
          <p:nvSpPr>
            <p:cNvPr id="65581" name="AutoShape 45"/>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82" name="AutoShape 46"/>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83" name="Group 47"/>
          <p:cNvGrpSpPr>
            <a:grpSpLocks/>
          </p:cNvGrpSpPr>
          <p:nvPr/>
        </p:nvGrpSpPr>
        <p:grpSpPr bwMode="auto">
          <a:xfrm>
            <a:off x="1327150" y="4019550"/>
            <a:ext cx="1550988" cy="153988"/>
            <a:chOff x="764" y="2737"/>
            <a:chExt cx="1032" cy="102"/>
          </a:xfrm>
        </p:grpSpPr>
        <p:sp>
          <p:nvSpPr>
            <p:cNvPr id="65584" name="AutoShape 48"/>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85" name="AutoShape 49"/>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86" name="Group 50"/>
          <p:cNvGrpSpPr>
            <a:grpSpLocks/>
          </p:cNvGrpSpPr>
          <p:nvPr/>
        </p:nvGrpSpPr>
        <p:grpSpPr bwMode="auto">
          <a:xfrm>
            <a:off x="1327150" y="3833813"/>
            <a:ext cx="1550988" cy="153987"/>
            <a:chOff x="764" y="2737"/>
            <a:chExt cx="1032" cy="102"/>
          </a:xfrm>
        </p:grpSpPr>
        <p:sp>
          <p:nvSpPr>
            <p:cNvPr id="65587" name="AutoShape 51"/>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88" name="AutoShape 52"/>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89" name="Group 53"/>
          <p:cNvGrpSpPr>
            <a:grpSpLocks/>
          </p:cNvGrpSpPr>
          <p:nvPr/>
        </p:nvGrpSpPr>
        <p:grpSpPr bwMode="auto">
          <a:xfrm>
            <a:off x="2951163" y="5105400"/>
            <a:ext cx="1550987" cy="153988"/>
            <a:chOff x="764" y="2737"/>
            <a:chExt cx="1032" cy="102"/>
          </a:xfrm>
        </p:grpSpPr>
        <p:sp>
          <p:nvSpPr>
            <p:cNvPr id="65590" name="AutoShape 54"/>
            <p:cNvSpPr>
              <a:spLocks noChangeArrowheads="1"/>
            </p:cNvSpPr>
            <p:nvPr/>
          </p:nvSpPr>
          <p:spPr bwMode="gray">
            <a:xfrm>
              <a:off x="764" y="2737"/>
              <a:ext cx="1031" cy="102"/>
            </a:xfrm>
            <a:prstGeom prst="roundRect">
              <a:avLst>
                <a:gd name="adj" fmla="val 20588"/>
              </a:avLst>
            </a:prstGeom>
            <a:solidFill>
              <a:schemeClr val="accent2"/>
            </a:soli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91" name="AutoShape 55"/>
            <p:cNvSpPr>
              <a:spLocks noChangeArrowheads="1"/>
            </p:cNvSpPr>
            <p:nvPr/>
          </p:nvSpPr>
          <p:spPr bwMode="gray">
            <a:xfrm>
              <a:off x="765" y="2737"/>
              <a:ext cx="1031" cy="41"/>
            </a:xfrm>
            <a:prstGeom prst="roundRect">
              <a:avLst>
                <a:gd name="adj" fmla="val 50000"/>
              </a:avLst>
            </a:prstGeom>
            <a:gradFill rotWithShape="1">
              <a:gsLst>
                <a:gs pos="0">
                  <a:schemeClr val="accent2"/>
                </a:gs>
                <a:gs pos="100000">
                  <a:schemeClr val="accent2">
                    <a:gamma/>
                    <a:tint val="69412"/>
                    <a:invGamma/>
                  </a:schemeClr>
                </a:gs>
              </a:gsLst>
              <a:lin ang="5400000" scaled="1"/>
            </a:gradFill>
            <a:ln w="9525">
              <a:noFill/>
              <a:round/>
              <a:headEnd/>
              <a:tailEnd/>
            </a:ln>
            <a:effectLst/>
          </p:spPr>
          <p:txBody>
            <a:bodyPr wrap="none" anchor="ctr"/>
            <a:lstStyle/>
            <a:p>
              <a:endParaRPr lang="en-US"/>
            </a:p>
          </p:txBody>
        </p:sp>
      </p:grpSp>
      <p:grpSp>
        <p:nvGrpSpPr>
          <p:cNvPr id="65592" name="Group 56"/>
          <p:cNvGrpSpPr>
            <a:grpSpLocks/>
          </p:cNvGrpSpPr>
          <p:nvPr/>
        </p:nvGrpSpPr>
        <p:grpSpPr bwMode="auto">
          <a:xfrm>
            <a:off x="2951163" y="4951413"/>
            <a:ext cx="1550987" cy="152400"/>
            <a:chOff x="764" y="2737"/>
            <a:chExt cx="1032" cy="102"/>
          </a:xfrm>
        </p:grpSpPr>
        <p:sp>
          <p:nvSpPr>
            <p:cNvPr id="65593" name="AutoShape 57"/>
            <p:cNvSpPr>
              <a:spLocks noChangeArrowheads="1"/>
            </p:cNvSpPr>
            <p:nvPr/>
          </p:nvSpPr>
          <p:spPr bwMode="gray">
            <a:xfrm>
              <a:off x="764" y="2737"/>
              <a:ext cx="1031" cy="102"/>
            </a:xfrm>
            <a:prstGeom prst="roundRect">
              <a:avLst>
                <a:gd name="adj" fmla="val 20588"/>
              </a:avLst>
            </a:prstGeom>
            <a:gradFill rotWithShape="1">
              <a:gsLst>
                <a:gs pos="0">
                  <a:schemeClr val="accent2">
                    <a:gamma/>
                    <a:shade val="85882"/>
                    <a:invGamma/>
                  </a:schemeClr>
                </a:gs>
                <a:gs pos="100000">
                  <a:schemeClr val="accent2"/>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94" name="AutoShape 58"/>
            <p:cNvSpPr>
              <a:spLocks noChangeArrowheads="1"/>
            </p:cNvSpPr>
            <p:nvPr/>
          </p:nvSpPr>
          <p:spPr bwMode="gray">
            <a:xfrm>
              <a:off x="765" y="2737"/>
              <a:ext cx="1031" cy="41"/>
            </a:xfrm>
            <a:prstGeom prst="roundRect">
              <a:avLst>
                <a:gd name="adj" fmla="val 50000"/>
              </a:avLst>
            </a:prstGeom>
            <a:gradFill rotWithShape="1">
              <a:gsLst>
                <a:gs pos="0">
                  <a:schemeClr val="accent2"/>
                </a:gs>
                <a:gs pos="100000">
                  <a:schemeClr val="accent2">
                    <a:gamma/>
                    <a:tint val="69412"/>
                    <a:invGamma/>
                  </a:schemeClr>
                </a:gs>
              </a:gsLst>
              <a:lin ang="5400000" scaled="1"/>
            </a:gradFill>
            <a:ln w="9525">
              <a:noFill/>
              <a:round/>
              <a:headEnd/>
              <a:tailEnd/>
            </a:ln>
            <a:effectLst/>
          </p:spPr>
          <p:txBody>
            <a:bodyPr wrap="none" anchor="ctr"/>
            <a:lstStyle/>
            <a:p>
              <a:endParaRPr lang="en-US"/>
            </a:p>
          </p:txBody>
        </p:sp>
      </p:grpSp>
      <p:grpSp>
        <p:nvGrpSpPr>
          <p:cNvPr id="65595" name="Group 59"/>
          <p:cNvGrpSpPr>
            <a:grpSpLocks/>
          </p:cNvGrpSpPr>
          <p:nvPr/>
        </p:nvGrpSpPr>
        <p:grpSpPr bwMode="auto">
          <a:xfrm>
            <a:off x="4552950" y="5105400"/>
            <a:ext cx="1549400" cy="153988"/>
            <a:chOff x="764" y="2737"/>
            <a:chExt cx="1032" cy="102"/>
          </a:xfrm>
        </p:grpSpPr>
        <p:sp>
          <p:nvSpPr>
            <p:cNvPr id="65596" name="AutoShape 60"/>
            <p:cNvSpPr>
              <a:spLocks noChangeArrowheads="1"/>
            </p:cNvSpPr>
            <p:nvPr/>
          </p:nvSpPr>
          <p:spPr bwMode="gray">
            <a:xfrm>
              <a:off x="764" y="2737"/>
              <a:ext cx="1031" cy="102"/>
            </a:xfrm>
            <a:prstGeom prst="roundRect">
              <a:avLst>
                <a:gd name="adj" fmla="val 20588"/>
              </a:avLst>
            </a:prstGeom>
            <a:solidFill>
              <a:schemeClr val="folHlink"/>
            </a:soli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97" name="AutoShape 61"/>
            <p:cNvSpPr>
              <a:spLocks noChangeArrowheads="1"/>
            </p:cNvSpPr>
            <p:nvPr/>
          </p:nvSpPr>
          <p:spPr bwMode="gray">
            <a:xfrm>
              <a:off x="765" y="2737"/>
              <a:ext cx="1031" cy="41"/>
            </a:xfrm>
            <a:prstGeom prst="roundRect">
              <a:avLst>
                <a:gd name="adj" fmla="val 50000"/>
              </a:avLst>
            </a:prstGeom>
            <a:gradFill rotWithShape="1">
              <a:gsLst>
                <a:gs pos="0">
                  <a:schemeClr val="folHlink"/>
                </a:gs>
                <a:gs pos="100000">
                  <a:schemeClr val="folHlink">
                    <a:gamma/>
                    <a:tint val="69412"/>
                    <a:invGamma/>
                  </a:schemeClr>
                </a:gs>
              </a:gsLst>
              <a:lin ang="5400000" scaled="1"/>
            </a:gradFill>
            <a:ln w="9525">
              <a:noFill/>
              <a:round/>
              <a:headEnd/>
              <a:tailEnd/>
            </a:ln>
            <a:effectLst/>
          </p:spPr>
          <p:txBody>
            <a:bodyPr wrap="none" anchor="ctr"/>
            <a:lstStyle/>
            <a:p>
              <a:endParaRPr lang="en-US"/>
            </a:p>
          </p:txBody>
        </p:sp>
      </p:grpSp>
      <p:grpSp>
        <p:nvGrpSpPr>
          <p:cNvPr id="65598" name="Group 62"/>
          <p:cNvGrpSpPr>
            <a:grpSpLocks/>
          </p:cNvGrpSpPr>
          <p:nvPr/>
        </p:nvGrpSpPr>
        <p:grpSpPr bwMode="auto">
          <a:xfrm>
            <a:off x="6173788" y="5105400"/>
            <a:ext cx="1549400" cy="153988"/>
            <a:chOff x="764" y="2737"/>
            <a:chExt cx="1032" cy="102"/>
          </a:xfrm>
        </p:grpSpPr>
        <p:sp>
          <p:nvSpPr>
            <p:cNvPr id="65599" name="AutoShape 63"/>
            <p:cNvSpPr>
              <a:spLocks noChangeArrowheads="1"/>
            </p:cNvSpPr>
            <p:nvPr/>
          </p:nvSpPr>
          <p:spPr bwMode="gray">
            <a:xfrm>
              <a:off x="764" y="2737"/>
              <a:ext cx="1031" cy="102"/>
            </a:xfrm>
            <a:prstGeom prst="roundRect">
              <a:avLst>
                <a:gd name="adj" fmla="val 20588"/>
              </a:avLst>
            </a:prstGeom>
            <a:gradFill rotWithShape="1">
              <a:gsLst>
                <a:gs pos="0">
                  <a:schemeClr val="hlink">
                    <a:gamma/>
                    <a:shade val="85882"/>
                    <a:invGamma/>
                  </a:schemeClr>
                </a:gs>
                <a:gs pos="100000">
                  <a:schemeClr val="hlink"/>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600" name="AutoShape 64"/>
            <p:cNvSpPr>
              <a:spLocks noChangeArrowheads="1"/>
            </p:cNvSpPr>
            <p:nvPr/>
          </p:nvSpPr>
          <p:spPr bwMode="gray">
            <a:xfrm>
              <a:off x="765" y="2737"/>
              <a:ext cx="1031" cy="41"/>
            </a:xfrm>
            <a:prstGeom prst="roundRect">
              <a:avLst>
                <a:gd name="adj" fmla="val 50000"/>
              </a:avLst>
            </a:prstGeom>
            <a:gradFill rotWithShape="1">
              <a:gsLst>
                <a:gs pos="0">
                  <a:schemeClr val="hlink"/>
                </a:gs>
                <a:gs pos="100000">
                  <a:schemeClr val="hlink">
                    <a:gamma/>
                    <a:tint val="69412"/>
                    <a:invGamma/>
                  </a:schemeClr>
                </a:gs>
              </a:gsLst>
              <a:lin ang="5400000" scaled="1"/>
            </a:gradFill>
            <a:ln w="9525">
              <a:noFill/>
              <a:round/>
              <a:headEnd/>
              <a:tailEnd/>
            </a:ln>
            <a:effectLst/>
          </p:spPr>
          <p:txBody>
            <a:bodyPr wrap="none" anchor="ctr"/>
            <a:lstStyle/>
            <a:p>
              <a:endParaRPr lang="en-US"/>
            </a:p>
          </p:txBody>
        </p:sp>
      </p:grpSp>
      <p:grpSp>
        <p:nvGrpSpPr>
          <p:cNvPr id="65601" name="Group 65"/>
          <p:cNvGrpSpPr>
            <a:grpSpLocks/>
          </p:cNvGrpSpPr>
          <p:nvPr/>
        </p:nvGrpSpPr>
        <p:grpSpPr bwMode="auto">
          <a:xfrm>
            <a:off x="2951163" y="4765675"/>
            <a:ext cx="1550987" cy="152400"/>
            <a:chOff x="764" y="2737"/>
            <a:chExt cx="1032" cy="102"/>
          </a:xfrm>
        </p:grpSpPr>
        <p:sp>
          <p:nvSpPr>
            <p:cNvPr id="65602" name="AutoShape 66"/>
            <p:cNvSpPr>
              <a:spLocks noChangeArrowheads="1"/>
            </p:cNvSpPr>
            <p:nvPr/>
          </p:nvSpPr>
          <p:spPr bwMode="gray">
            <a:xfrm>
              <a:off x="764" y="2737"/>
              <a:ext cx="1031" cy="102"/>
            </a:xfrm>
            <a:prstGeom prst="roundRect">
              <a:avLst>
                <a:gd name="adj" fmla="val 20588"/>
              </a:avLst>
            </a:prstGeom>
            <a:gradFill rotWithShape="1">
              <a:gsLst>
                <a:gs pos="0">
                  <a:schemeClr val="accent2">
                    <a:gamma/>
                    <a:shade val="85882"/>
                    <a:invGamma/>
                  </a:schemeClr>
                </a:gs>
                <a:gs pos="100000">
                  <a:schemeClr val="accent2"/>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603" name="AutoShape 67"/>
            <p:cNvSpPr>
              <a:spLocks noChangeArrowheads="1"/>
            </p:cNvSpPr>
            <p:nvPr/>
          </p:nvSpPr>
          <p:spPr bwMode="gray">
            <a:xfrm>
              <a:off x="765" y="2737"/>
              <a:ext cx="1031" cy="41"/>
            </a:xfrm>
            <a:prstGeom prst="roundRect">
              <a:avLst>
                <a:gd name="adj" fmla="val 50000"/>
              </a:avLst>
            </a:prstGeom>
            <a:gradFill rotWithShape="1">
              <a:gsLst>
                <a:gs pos="0">
                  <a:schemeClr val="accent2"/>
                </a:gs>
                <a:gs pos="100000">
                  <a:schemeClr val="accent2">
                    <a:gamma/>
                    <a:tint val="69412"/>
                    <a:invGamma/>
                  </a:schemeClr>
                </a:gs>
              </a:gsLst>
              <a:lin ang="5400000" scaled="1"/>
            </a:gradFill>
            <a:ln w="9525">
              <a:noFill/>
              <a:round/>
              <a:headEnd/>
              <a:tailEnd/>
            </a:ln>
            <a:effectLst/>
          </p:spPr>
          <p:txBody>
            <a:bodyPr wrap="none" anchor="ctr"/>
            <a:lstStyle/>
            <a:p>
              <a:endParaRPr lang="en-US"/>
            </a:p>
          </p:txBody>
        </p:sp>
      </p:grpSp>
      <p:grpSp>
        <p:nvGrpSpPr>
          <p:cNvPr id="65604" name="Group 68"/>
          <p:cNvGrpSpPr>
            <a:grpSpLocks/>
          </p:cNvGrpSpPr>
          <p:nvPr/>
        </p:nvGrpSpPr>
        <p:grpSpPr bwMode="auto">
          <a:xfrm>
            <a:off x="2951163" y="4587875"/>
            <a:ext cx="1550987" cy="152400"/>
            <a:chOff x="764" y="2737"/>
            <a:chExt cx="1032" cy="102"/>
          </a:xfrm>
        </p:grpSpPr>
        <p:sp>
          <p:nvSpPr>
            <p:cNvPr id="65605" name="AutoShape 69"/>
            <p:cNvSpPr>
              <a:spLocks noChangeArrowheads="1"/>
            </p:cNvSpPr>
            <p:nvPr/>
          </p:nvSpPr>
          <p:spPr bwMode="gray">
            <a:xfrm>
              <a:off x="764" y="2737"/>
              <a:ext cx="1031" cy="102"/>
            </a:xfrm>
            <a:prstGeom prst="roundRect">
              <a:avLst>
                <a:gd name="adj" fmla="val 20588"/>
              </a:avLst>
            </a:prstGeom>
            <a:gradFill rotWithShape="1">
              <a:gsLst>
                <a:gs pos="0">
                  <a:schemeClr val="accent2">
                    <a:gamma/>
                    <a:shade val="85882"/>
                    <a:invGamma/>
                  </a:schemeClr>
                </a:gs>
                <a:gs pos="100000">
                  <a:schemeClr val="accent2"/>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606" name="AutoShape 70"/>
            <p:cNvSpPr>
              <a:spLocks noChangeArrowheads="1"/>
            </p:cNvSpPr>
            <p:nvPr/>
          </p:nvSpPr>
          <p:spPr bwMode="gray">
            <a:xfrm>
              <a:off x="765" y="2737"/>
              <a:ext cx="1031" cy="41"/>
            </a:xfrm>
            <a:prstGeom prst="roundRect">
              <a:avLst>
                <a:gd name="adj" fmla="val 50000"/>
              </a:avLst>
            </a:prstGeom>
            <a:gradFill rotWithShape="1">
              <a:gsLst>
                <a:gs pos="0">
                  <a:schemeClr val="accent2"/>
                </a:gs>
                <a:gs pos="100000">
                  <a:schemeClr val="accent2">
                    <a:gamma/>
                    <a:tint val="69412"/>
                    <a:invGamma/>
                  </a:schemeClr>
                </a:gs>
              </a:gsLst>
              <a:lin ang="5400000" scaled="1"/>
            </a:gradFill>
            <a:ln w="9525">
              <a:noFill/>
              <a:round/>
              <a:headEnd/>
              <a:tailEnd/>
            </a:ln>
            <a:effectLst/>
          </p:spPr>
          <p:txBody>
            <a:bodyPr wrap="none" anchor="ctr"/>
            <a:lstStyle/>
            <a:p>
              <a:endParaRPr lang="en-US"/>
            </a:p>
          </p:txBody>
        </p:sp>
      </p:grpSp>
      <p:grpSp>
        <p:nvGrpSpPr>
          <p:cNvPr id="65607" name="Group 71"/>
          <p:cNvGrpSpPr>
            <a:grpSpLocks/>
          </p:cNvGrpSpPr>
          <p:nvPr/>
        </p:nvGrpSpPr>
        <p:grpSpPr bwMode="auto">
          <a:xfrm>
            <a:off x="2951163" y="4402138"/>
            <a:ext cx="1550987" cy="152400"/>
            <a:chOff x="764" y="2737"/>
            <a:chExt cx="1032" cy="102"/>
          </a:xfrm>
        </p:grpSpPr>
        <p:sp>
          <p:nvSpPr>
            <p:cNvPr id="65608" name="AutoShape 72"/>
            <p:cNvSpPr>
              <a:spLocks noChangeArrowheads="1"/>
            </p:cNvSpPr>
            <p:nvPr/>
          </p:nvSpPr>
          <p:spPr bwMode="gray">
            <a:xfrm>
              <a:off x="764" y="2737"/>
              <a:ext cx="1031" cy="102"/>
            </a:xfrm>
            <a:prstGeom prst="roundRect">
              <a:avLst>
                <a:gd name="adj" fmla="val 20588"/>
              </a:avLst>
            </a:prstGeom>
            <a:gradFill rotWithShape="1">
              <a:gsLst>
                <a:gs pos="0">
                  <a:schemeClr val="accent2">
                    <a:gamma/>
                    <a:shade val="85882"/>
                    <a:invGamma/>
                  </a:schemeClr>
                </a:gs>
                <a:gs pos="100000">
                  <a:schemeClr val="accent2"/>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609" name="AutoShape 73"/>
            <p:cNvSpPr>
              <a:spLocks noChangeArrowheads="1"/>
            </p:cNvSpPr>
            <p:nvPr/>
          </p:nvSpPr>
          <p:spPr bwMode="gray">
            <a:xfrm>
              <a:off x="765" y="2737"/>
              <a:ext cx="1031" cy="41"/>
            </a:xfrm>
            <a:prstGeom prst="roundRect">
              <a:avLst>
                <a:gd name="adj" fmla="val 50000"/>
              </a:avLst>
            </a:prstGeom>
            <a:gradFill rotWithShape="1">
              <a:gsLst>
                <a:gs pos="0">
                  <a:schemeClr val="accent2"/>
                </a:gs>
                <a:gs pos="100000">
                  <a:schemeClr val="accent2">
                    <a:gamma/>
                    <a:tint val="69412"/>
                    <a:invGamma/>
                  </a:schemeClr>
                </a:gs>
              </a:gsLst>
              <a:lin ang="5400000" scaled="1"/>
            </a:gradFill>
            <a:ln w="9525">
              <a:noFill/>
              <a:round/>
              <a:headEnd/>
              <a:tailEnd/>
            </a:ln>
            <a:effectLst/>
          </p:spPr>
          <p:txBody>
            <a:bodyPr wrap="none" anchor="ctr"/>
            <a:lstStyle/>
            <a:p>
              <a:endParaRPr lang="en-US"/>
            </a:p>
          </p:txBody>
        </p:sp>
      </p:grpSp>
      <p:grpSp>
        <p:nvGrpSpPr>
          <p:cNvPr id="65610" name="Group 74"/>
          <p:cNvGrpSpPr>
            <a:grpSpLocks/>
          </p:cNvGrpSpPr>
          <p:nvPr/>
        </p:nvGrpSpPr>
        <p:grpSpPr bwMode="auto">
          <a:xfrm>
            <a:off x="4552950" y="4949825"/>
            <a:ext cx="1549400" cy="153988"/>
            <a:chOff x="764" y="2737"/>
            <a:chExt cx="1032" cy="102"/>
          </a:xfrm>
        </p:grpSpPr>
        <p:sp>
          <p:nvSpPr>
            <p:cNvPr id="65611" name="AutoShape 75"/>
            <p:cNvSpPr>
              <a:spLocks noChangeArrowheads="1"/>
            </p:cNvSpPr>
            <p:nvPr/>
          </p:nvSpPr>
          <p:spPr bwMode="gray">
            <a:xfrm>
              <a:off x="764" y="2737"/>
              <a:ext cx="1031" cy="102"/>
            </a:xfrm>
            <a:prstGeom prst="roundRect">
              <a:avLst>
                <a:gd name="adj" fmla="val 20588"/>
              </a:avLst>
            </a:prstGeom>
            <a:solidFill>
              <a:schemeClr val="folHlink"/>
            </a:soli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612" name="AutoShape 76"/>
            <p:cNvSpPr>
              <a:spLocks noChangeArrowheads="1"/>
            </p:cNvSpPr>
            <p:nvPr/>
          </p:nvSpPr>
          <p:spPr bwMode="gray">
            <a:xfrm>
              <a:off x="765" y="2737"/>
              <a:ext cx="1031" cy="41"/>
            </a:xfrm>
            <a:prstGeom prst="roundRect">
              <a:avLst>
                <a:gd name="adj" fmla="val 50000"/>
              </a:avLst>
            </a:prstGeom>
            <a:gradFill rotWithShape="1">
              <a:gsLst>
                <a:gs pos="0">
                  <a:schemeClr val="folHlink"/>
                </a:gs>
                <a:gs pos="100000">
                  <a:schemeClr val="folHlink">
                    <a:gamma/>
                    <a:tint val="69412"/>
                    <a:invGamma/>
                  </a:schemeClr>
                </a:gs>
              </a:gsLst>
              <a:lin ang="5400000" scaled="1"/>
            </a:gradFill>
            <a:ln w="9525">
              <a:noFill/>
              <a:round/>
              <a:headEnd/>
              <a:tailEnd/>
            </a:ln>
            <a:effectLst/>
          </p:spPr>
          <p:txBody>
            <a:bodyPr wrap="none" anchor="ctr"/>
            <a:lstStyle/>
            <a:p>
              <a:endParaRPr lang="en-US"/>
            </a:p>
          </p:txBody>
        </p:sp>
      </p:grpSp>
      <p:grpSp>
        <p:nvGrpSpPr>
          <p:cNvPr id="65613" name="Group 77"/>
          <p:cNvGrpSpPr>
            <a:grpSpLocks/>
          </p:cNvGrpSpPr>
          <p:nvPr/>
        </p:nvGrpSpPr>
        <p:grpSpPr bwMode="auto">
          <a:xfrm>
            <a:off x="4552950" y="4764088"/>
            <a:ext cx="1549400" cy="153987"/>
            <a:chOff x="764" y="2737"/>
            <a:chExt cx="1032" cy="102"/>
          </a:xfrm>
        </p:grpSpPr>
        <p:sp>
          <p:nvSpPr>
            <p:cNvPr id="65614" name="AutoShape 78"/>
            <p:cNvSpPr>
              <a:spLocks noChangeArrowheads="1"/>
            </p:cNvSpPr>
            <p:nvPr/>
          </p:nvSpPr>
          <p:spPr bwMode="gray">
            <a:xfrm>
              <a:off x="764" y="2737"/>
              <a:ext cx="1031" cy="102"/>
            </a:xfrm>
            <a:prstGeom prst="roundRect">
              <a:avLst>
                <a:gd name="adj" fmla="val 20588"/>
              </a:avLst>
            </a:prstGeom>
            <a:solidFill>
              <a:schemeClr val="folHlink"/>
            </a:soli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615" name="AutoShape 79"/>
            <p:cNvSpPr>
              <a:spLocks noChangeArrowheads="1"/>
            </p:cNvSpPr>
            <p:nvPr/>
          </p:nvSpPr>
          <p:spPr bwMode="gray">
            <a:xfrm>
              <a:off x="765" y="2737"/>
              <a:ext cx="1031" cy="41"/>
            </a:xfrm>
            <a:prstGeom prst="roundRect">
              <a:avLst>
                <a:gd name="adj" fmla="val 50000"/>
              </a:avLst>
            </a:prstGeom>
            <a:gradFill rotWithShape="1">
              <a:gsLst>
                <a:gs pos="0">
                  <a:schemeClr val="folHlink"/>
                </a:gs>
                <a:gs pos="100000">
                  <a:schemeClr val="folHlink">
                    <a:gamma/>
                    <a:tint val="69412"/>
                    <a:invGamma/>
                  </a:schemeClr>
                </a:gs>
              </a:gsLst>
              <a:lin ang="5400000" scaled="1"/>
            </a:gradFill>
            <a:ln w="9525">
              <a:noFill/>
              <a:round/>
              <a:headEnd/>
              <a:tailEnd/>
            </a:ln>
            <a:effectLst/>
          </p:spPr>
          <p:txBody>
            <a:bodyPr wrap="none" anchor="ctr"/>
            <a:lstStyle/>
            <a:p>
              <a:endParaRPr lang="en-US"/>
            </a:p>
          </p:txBody>
        </p:sp>
      </p:grpSp>
      <p:grpSp>
        <p:nvGrpSpPr>
          <p:cNvPr id="65616" name="Group 80"/>
          <p:cNvGrpSpPr>
            <a:grpSpLocks/>
          </p:cNvGrpSpPr>
          <p:nvPr/>
        </p:nvGrpSpPr>
        <p:grpSpPr bwMode="auto">
          <a:xfrm>
            <a:off x="6173788" y="4941888"/>
            <a:ext cx="1549400" cy="153987"/>
            <a:chOff x="764" y="2737"/>
            <a:chExt cx="1032" cy="102"/>
          </a:xfrm>
        </p:grpSpPr>
        <p:sp>
          <p:nvSpPr>
            <p:cNvPr id="65617" name="AutoShape 81"/>
            <p:cNvSpPr>
              <a:spLocks noChangeArrowheads="1"/>
            </p:cNvSpPr>
            <p:nvPr/>
          </p:nvSpPr>
          <p:spPr bwMode="gray">
            <a:xfrm>
              <a:off x="764" y="2737"/>
              <a:ext cx="1031" cy="102"/>
            </a:xfrm>
            <a:prstGeom prst="roundRect">
              <a:avLst>
                <a:gd name="adj" fmla="val 20588"/>
              </a:avLst>
            </a:prstGeom>
            <a:gradFill rotWithShape="1">
              <a:gsLst>
                <a:gs pos="0">
                  <a:schemeClr val="hlink">
                    <a:gamma/>
                    <a:shade val="85882"/>
                    <a:invGamma/>
                  </a:schemeClr>
                </a:gs>
                <a:gs pos="100000">
                  <a:schemeClr val="hlink"/>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618" name="AutoShape 82"/>
            <p:cNvSpPr>
              <a:spLocks noChangeArrowheads="1"/>
            </p:cNvSpPr>
            <p:nvPr/>
          </p:nvSpPr>
          <p:spPr bwMode="gray">
            <a:xfrm>
              <a:off x="765" y="2737"/>
              <a:ext cx="1031" cy="41"/>
            </a:xfrm>
            <a:prstGeom prst="roundRect">
              <a:avLst>
                <a:gd name="adj" fmla="val 50000"/>
              </a:avLst>
            </a:prstGeom>
            <a:gradFill rotWithShape="1">
              <a:gsLst>
                <a:gs pos="0">
                  <a:schemeClr val="hlink"/>
                </a:gs>
                <a:gs pos="100000">
                  <a:schemeClr val="hlink">
                    <a:gamma/>
                    <a:tint val="69412"/>
                    <a:invGamma/>
                  </a:schemeClr>
                </a:gs>
              </a:gsLst>
              <a:lin ang="5400000" scaled="1"/>
            </a:gradFill>
            <a:ln w="9525">
              <a:noFill/>
              <a:round/>
              <a:headEnd/>
              <a:tailEnd/>
            </a:ln>
            <a:effec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AutoShape 2"/>
          <p:cNvSpPr>
            <a:spLocks noChangeArrowheads="1"/>
          </p:cNvSpPr>
          <p:nvPr/>
        </p:nvSpPr>
        <p:spPr bwMode="grayWhite">
          <a:xfrm>
            <a:off x="533400" y="2514600"/>
            <a:ext cx="8001000" cy="3276600"/>
          </a:xfrm>
          <a:prstGeom prst="roundRect">
            <a:avLst>
              <a:gd name="adj" fmla="val 4657"/>
            </a:avLst>
          </a:prstGeom>
          <a:solidFill>
            <a:srgbClr val="000000">
              <a:alpha val="39000"/>
            </a:srgbClr>
          </a:solidFill>
          <a:ln w="25400" cap="rnd">
            <a:solidFill>
              <a:srgbClr val="FFFFFF"/>
            </a:solidFill>
            <a:prstDash val="sysDot"/>
            <a:round/>
            <a:headEnd/>
            <a:tailEnd/>
          </a:ln>
          <a:effectLst/>
        </p:spPr>
        <p:txBody>
          <a:bodyPr wrap="none" anchor="ctr"/>
          <a:lstStyle/>
          <a:p>
            <a:endParaRPr lang="en-US"/>
          </a:p>
        </p:txBody>
      </p:sp>
      <p:sp>
        <p:nvSpPr>
          <p:cNvPr id="83971" name="Rectangle 3"/>
          <p:cNvSpPr>
            <a:spLocks noChangeArrowheads="1"/>
          </p:cNvSpPr>
          <p:nvPr/>
        </p:nvSpPr>
        <p:spPr bwMode="gray">
          <a:xfrm>
            <a:off x="533400" y="4735513"/>
            <a:ext cx="3886200" cy="750887"/>
          </a:xfrm>
          <a:prstGeom prst="rect">
            <a:avLst/>
          </a:prstGeom>
          <a:gradFill rotWithShape="1">
            <a:gsLst>
              <a:gs pos="0">
                <a:schemeClr val="hlink">
                  <a:gamma/>
                  <a:tint val="0"/>
                  <a:invGamma/>
                  <a:alpha val="0"/>
                </a:schemeClr>
              </a:gs>
              <a:gs pos="100000">
                <a:schemeClr val="hlink"/>
              </a:gs>
            </a:gsLst>
            <a:lin ang="0" scaled="1"/>
          </a:gradFill>
          <a:ln w="9525">
            <a:noFill/>
            <a:miter lim="800000"/>
            <a:headEnd/>
            <a:tailEnd/>
          </a:ln>
          <a:effectLst/>
        </p:spPr>
        <p:txBody>
          <a:bodyPr wrap="none" anchor="ctr"/>
          <a:lstStyle/>
          <a:p>
            <a:endParaRPr lang="en-US"/>
          </a:p>
        </p:txBody>
      </p:sp>
      <p:sp>
        <p:nvSpPr>
          <p:cNvPr id="83972" name="Rectangle 4"/>
          <p:cNvSpPr>
            <a:spLocks noChangeArrowheads="1"/>
          </p:cNvSpPr>
          <p:nvPr/>
        </p:nvSpPr>
        <p:spPr bwMode="ltGray">
          <a:xfrm>
            <a:off x="533400" y="3668713"/>
            <a:ext cx="3886200" cy="750887"/>
          </a:xfrm>
          <a:prstGeom prst="rect">
            <a:avLst/>
          </a:prstGeom>
          <a:gradFill rotWithShape="1">
            <a:gsLst>
              <a:gs pos="0">
                <a:schemeClr val="accent2">
                  <a:gamma/>
                  <a:tint val="0"/>
                  <a:invGamma/>
                  <a:alpha val="0"/>
                </a:schemeClr>
              </a:gs>
              <a:gs pos="100000">
                <a:schemeClr val="accent2"/>
              </a:gs>
            </a:gsLst>
            <a:lin ang="0" scaled="1"/>
          </a:gradFill>
          <a:ln w="9525">
            <a:noFill/>
            <a:miter lim="800000"/>
            <a:headEnd/>
            <a:tailEnd/>
          </a:ln>
          <a:effectLst/>
        </p:spPr>
        <p:txBody>
          <a:bodyPr wrap="none" anchor="ctr"/>
          <a:lstStyle/>
          <a:p>
            <a:endParaRPr lang="en-US"/>
          </a:p>
        </p:txBody>
      </p:sp>
      <p:sp>
        <p:nvSpPr>
          <p:cNvPr id="83973" name="Rectangle 5"/>
          <p:cNvSpPr>
            <a:spLocks noChangeArrowheads="1"/>
          </p:cNvSpPr>
          <p:nvPr/>
        </p:nvSpPr>
        <p:spPr bwMode="gray">
          <a:xfrm>
            <a:off x="533400" y="2700338"/>
            <a:ext cx="3886200" cy="750887"/>
          </a:xfrm>
          <a:prstGeom prst="rect">
            <a:avLst/>
          </a:prstGeom>
          <a:gradFill rotWithShape="1">
            <a:gsLst>
              <a:gs pos="0">
                <a:schemeClr val="accent1">
                  <a:gamma/>
                  <a:tint val="0"/>
                  <a:invGamma/>
                  <a:alpha val="0"/>
                </a:schemeClr>
              </a:gs>
              <a:gs pos="100000">
                <a:schemeClr val="accent1"/>
              </a:gs>
            </a:gsLst>
            <a:lin ang="0" scaled="1"/>
          </a:gradFill>
          <a:ln w="9525">
            <a:noFill/>
            <a:miter lim="800000"/>
            <a:headEnd/>
            <a:tailEnd/>
          </a:ln>
          <a:effectLst/>
        </p:spPr>
        <p:txBody>
          <a:bodyPr wrap="none" anchor="ctr"/>
          <a:lstStyle/>
          <a:p>
            <a:endParaRPr lang="en-US"/>
          </a:p>
        </p:txBody>
      </p:sp>
      <p:sp>
        <p:nvSpPr>
          <p:cNvPr id="83974" name="Rectangle 6"/>
          <p:cNvSpPr>
            <a:spLocks noChangeArrowheads="1"/>
          </p:cNvSpPr>
          <p:nvPr/>
        </p:nvSpPr>
        <p:spPr bwMode="black">
          <a:xfrm>
            <a:off x="762000" y="2743200"/>
            <a:ext cx="3124200" cy="581025"/>
          </a:xfrm>
          <a:prstGeom prst="rect">
            <a:avLst/>
          </a:prstGeom>
          <a:noFill/>
          <a:ln w="9525" algn="ctr">
            <a:noFill/>
            <a:miter lim="800000"/>
            <a:headEnd/>
            <a:tailEnd/>
          </a:ln>
          <a:effectLst/>
        </p:spPr>
        <p:txBody>
          <a:bodyPr>
            <a:spAutoFit/>
          </a:bodyPr>
          <a:lstStyle/>
          <a:p>
            <a:pPr algn="l"/>
            <a:r>
              <a:rPr lang="en-US" sz="1600">
                <a:cs typeface="Arial" charset="0"/>
              </a:rPr>
              <a:t>Describe a vision of company or strategic contents.</a:t>
            </a:r>
          </a:p>
        </p:txBody>
      </p:sp>
      <p:sp>
        <p:nvSpPr>
          <p:cNvPr id="83975" name="Rectangle 7"/>
          <p:cNvSpPr>
            <a:spLocks noChangeArrowheads="1"/>
          </p:cNvSpPr>
          <p:nvPr/>
        </p:nvSpPr>
        <p:spPr bwMode="black">
          <a:xfrm>
            <a:off x="762000" y="3702050"/>
            <a:ext cx="3124200" cy="581025"/>
          </a:xfrm>
          <a:prstGeom prst="rect">
            <a:avLst/>
          </a:prstGeom>
          <a:noFill/>
          <a:ln w="9525" algn="ctr">
            <a:noFill/>
            <a:miter lim="800000"/>
            <a:headEnd/>
            <a:tailEnd/>
          </a:ln>
          <a:effectLst/>
        </p:spPr>
        <p:txBody>
          <a:bodyPr>
            <a:spAutoFit/>
          </a:bodyPr>
          <a:lstStyle/>
          <a:p>
            <a:pPr algn="l"/>
            <a:r>
              <a:rPr lang="en-US" sz="1600">
                <a:cs typeface="Arial" charset="0"/>
              </a:rPr>
              <a:t>Describe a vision of company or strategic contents.</a:t>
            </a:r>
          </a:p>
        </p:txBody>
      </p:sp>
      <p:sp>
        <p:nvSpPr>
          <p:cNvPr id="83976" name="Rectangle 8"/>
          <p:cNvSpPr>
            <a:spLocks noChangeArrowheads="1"/>
          </p:cNvSpPr>
          <p:nvPr/>
        </p:nvSpPr>
        <p:spPr bwMode="black">
          <a:xfrm>
            <a:off x="762000" y="4743450"/>
            <a:ext cx="3124200" cy="581025"/>
          </a:xfrm>
          <a:prstGeom prst="rect">
            <a:avLst/>
          </a:prstGeom>
          <a:noFill/>
          <a:ln w="9525" algn="ctr">
            <a:noFill/>
            <a:miter lim="800000"/>
            <a:headEnd/>
            <a:tailEnd/>
          </a:ln>
          <a:effectLst/>
        </p:spPr>
        <p:txBody>
          <a:bodyPr>
            <a:spAutoFit/>
          </a:bodyPr>
          <a:lstStyle/>
          <a:p>
            <a:pPr algn="l"/>
            <a:r>
              <a:rPr lang="en-US" sz="1600">
                <a:cs typeface="Arial" charset="0"/>
              </a:rPr>
              <a:t>Describe a vision of company or strategic contents.</a:t>
            </a:r>
          </a:p>
        </p:txBody>
      </p:sp>
      <p:sp>
        <p:nvSpPr>
          <p:cNvPr id="83977" name="Text Box 9"/>
          <p:cNvSpPr txBox="1">
            <a:spLocks noChangeArrowheads="1"/>
          </p:cNvSpPr>
          <p:nvPr/>
        </p:nvSpPr>
        <p:spPr bwMode="black">
          <a:xfrm>
            <a:off x="6102350" y="3757613"/>
            <a:ext cx="806450" cy="336550"/>
          </a:xfrm>
          <a:prstGeom prst="rect">
            <a:avLst/>
          </a:prstGeom>
          <a:noFill/>
          <a:ln w="9525" algn="ctr">
            <a:noFill/>
            <a:miter lim="800000"/>
            <a:headEnd/>
            <a:tailEnd/>
          </a:ln>
          <a:effectLst/>
        </p:spPr>
        <p:txBody>
          <a:bodyPr>
            <a:spAutoFit/>
          </a:bodyPr>
          <a:lstStyle/>
          <a:p>
            <a:pPr algn="ctr" eaLnBrk="0" hangingPunct="0">
              <a:spcBef>
                <a:spcPct val="50000"/>
              </a:spcBef>
            </a:pPr>
            <a:r>
              <a:rPr lang="en-US" sz="1600">
                <a:cs typeface="Arial" charset="0"/>
              </a:rPr>
              <a:t>50%</a:t>
            </a:r>
          </a:p>
        </p:txBody>
      </p:sp>
      <p:sp>
        <p:nvSpPr>
          <p:cNvPr id="83978" name="Text Box 10"/>
          <p:cNvSpPr txBox="1">
            <a:spLocks noChangeArrowheads="1"/>
          </p:cNvSpPr>
          <p:nvPr/>
        </p:nvSpPr>
        <p:spPr bwMode="black">
          <a:xfrm>
            <a:off x="6726238" y="4051300"/>
            <a:ext cx="806450" cy="336550"/>
          </a:xfrm>
          <a:prstGeom prst="rect">
            <a:avLst/>
          </a:prstGeom>
          <a:noFill/>
          <a:ln w="9525" algn="ctr">
            <a:noFill/>
            <a:miter lim="800000"/>
            <a:headEnd/>
            <a:tailEnd/>
          </a:ln>
          <a:effectLst/>
        </p:spPr>
        <p:txBody>
          <a:bodyPr>
            <a:spAutoFit/>
          </a:bodyPr>
          <a:lstStyle/>
          <a:p>
            <a:pPr algn="ctr" eaLnBrk="0" hangingPunct="0">
              <a:spcBef>
                <a:spcPct val="50000"/>
              </a:spcBef>
            </a:pPr>
            <a:r>
              <a:rPr lang="en-US" sz="1600">
                <a:cs typeface="Arial" charset="0"/>
              </a:rPr>
              <a:t>65%</a:t>
            </a:r>
          </a:p>
        </p:txBody>
      </p:sp>
      <p:sp>
        <p:nvSpPr>
          <p:cNvPr id="83979" name="Rectangle 11"/>
          <p:cNvSpPr>
            <a:spLocks noChangeArrowheads="1"/>
          </p:cNvSpPr>
          <p:nvPr/>
        </p:nvSpPr>
        <p:spPr bwMode="gray">
          <a:xfrm>
            <a:off x="4929188" y="3857625"/>
            <a:ext cx="1260475" cy="160338"/>
          </a:xfrm>
          <a:prstGeom prst="rect">
            <a:avLst/>
          </a:prstGeom>
          <a:solidFill>
            <a:srgbClr val="969696"/>
          </a:solidFill>
          <a:ln w="9525" algn="ctr">
            <a:noFill/>
            <a:miter lim="800000"/>
            <a:headEnd/>
            <a:tailEnd/>
          </a:ln>
          <a:effectLst>
            <a:prstShdw prst="shdw17" dist="17961" dir="2700000">
              <a:srgbClr val="969696">
                <a:gamma/>
                <a:shade val="60000"/>
                <a:invGamma/>
              </a:srgbClr>
            </a:prstShdw>
          </a:effectLst>
        </p:spPr>
        <p:txBody>
          <a:bodyPr wrap="none" anchor="ctr"/>
          <a:lstStyle/>
          <a:p>
            <a:endParaRPr lang="en-US"/>
          </a:p>
        </p:txBody>
      </p:sp>
      <p:sp>
        <p:nvSpPr>
          <p:cNvPr id="83980" name="Rectangle 12"/>
          <p:cNvSpPr>
            <a:spLocks noChangeArrowheads="1"/>
          </p:cNvSpPr>
          <p:nvPr/>
        </p:nvSpPr>
        <p:spPr bwMode="gray">
          <a:xfrm>
            <a:off x="4929188" y="4141788"/>
            <a:ext cx="1836737" cy="169862"/>
          </a:xfrm>
          <a:prstGeom prst="rect">
            <a:avLst/>
          </a:prstGeom>
          <a:solidFill>
            <a:schemeClr val="accent2"/>
          </a:solidFill>
          <a:ln w="9525" algn="ctr">
            <a:noFill/>
            <a:miter lim="800000"/>
            <a:headEnd/>
            <a:tailEnd/>
          </a:ln>
          <a:effectLst>
            <a:prstShdw prst="shdw17" dist="17961" dir="2700000">
              <a:schemeClr val="accent2">
                <a:gamma/>
                <a:shade val="60000"/>
                <a:invGamma/>
              </a:schemeClr>
            </a:prstShdw>
          </a:effectLst>
        </p:spPr>
        <p:txBody>
          <a:bodyPr wrap="none" anchor="ctr"/>
          <a:lstStyle/>
          <a:p>
            <a:endParaRPr lang="en-US"/>
          </a:p>
        </p:txBody>
      </p:sp>
      <p:sp>
        <p:nvSpPr>
          <p:cNvPr id="83981" name="Text Box 13"/>
          <p:cNvSpPr txBox="1">
            <a:spLocks noChangeArrowheads="1"/>
          </p:cNvSpPr>
          <p:nvPr/>
        </p:nvSpPr>
        <p:spPr bwMode="black">
          <a:xfrm>
            <a:off x="7620000" y="4768850"/>
            <a:ext cx="806450" cy="336550"/>
          </a:xfrm>
          <a:prstGeom prst="rect">
            <a:avLst/>
          </a:prstGeom>
          <a:noFill/>
          <a:ln w="9525" algn="ctr">
            <a:noFill/>
            <a:miter lim="800000"/>
            <a:headEnd/>
            <a:tailEnd/>
          </a:ln>
          <a:effectLst/>
        </p:spPr>
        <p:txBody>
          <a:bodyPr>
            <a:spAutoFit/>
          </a:bodyPr>
          <a:lstStyle/>
          <a:p>
            <a:pPr algn="ctr" eaLnBrk="0" hangingPunct="0">
              <a:spcBef>
                <a:spcPct val="50000"/>
              </a:spcBef>
            </a:pPr>
            <a:r>
              <a:rPr lang="en-US" sz="1600">
                <a:cs typeface="Arial" charset="0"/>
              </a:rPr>
              <a:t>83%</a:t>
            </a:r>
          </a:p>
        </p:txBody>
      </p:sp>
      <p:sp>
        <p:nvSpPr>
          <p:cNvPr id="83982" name="Text Box 14"/>
          <p:cNvSpPr txBox="1">
            <a:spLocks noChangeArrowheads="1"/>
          </p:cNvSpPr>
          <p:nvPr/>
        </p:nvSpPr>
        <p:spPr bwMode="black">
          <a:xfrm>
            <a:off x="7315200" y="5041900"/>
            <a:ext cx="806450" cy="336550"/>
          </a:xfrm>
          <a:prstGeom prst="rect">
            <a:avLst/>
          </a:prstGeom>
          <a:noFill/>
          <a:ln w="9525" algn="ctr">
            <a:noFill/>
            <a:miter lim="800000"/>
            <a:headEnd/>
            <a:tailEnd/>
          </a:ln>
          <a:effectLst/>
        </p:spPr>
        <p:txBody>
          <a:bodyPr>
            <a:spAutoFit/>
          </a:bodyPr>
          <a:lstStyle/>
          <a:p>
            <a:pPr algn="ctr" eaLnBrk="0" hangingPunct="0">
              <a:spcBef>
                <a:spcPct val="50000"/>
              </a:spcBef>
            </a:pPr>
            <a:r>
              <a:rPr lang="en-US" sz="1600">
                <a:cs typeface="Arial" charset="0"/>
              </a:rPr>
              <a:t>75%</a:t>
            </a:r>
          </a:p>
        </p:txBody>
      </p:sp>
      <p:sp>
        <p:nvSpPr>
          <p:cNvPr id="83983" name="Rectangle 15"/>
          <p:cNvSpPr>
            <a:spLocks noChangeArrowheads="1"/>
          </p:cNvSpPr>
          <p:nvPr/>
        </p:nvSpPr>
        <p:spPr bwMode="gray">
          <a:xfrm>
            <a:off x="4946650" y="4848225"/>
            <a:ext cx="2703513" cy="169863"/>
          </a:xfrm>
          <a:prstGeom prst="rect">
            <a:avLst/>
          </a:prstGeom>
          <a:solidFill>
            <a:srgbClr val="969696"/>
          </a:solidFill>
          <a:ln w="9525" algn="ctr">
            <a:noFill/>
            <a:miter lim="800000"/>
            <a:headEnd/>
            <a:tailEnd/>
          </a:ln>
          <a:effectLst>
            <a:prstShdw prst="shdw17" dist="17961" dir="2700000">
              <a:srgbClr val="969696">
                <a:gamma/>
                <a:shade val="60000"/>
                <a:invGamma/>
              </a:srgbClr>
            </a:prstShdw>
          </a:effectLst>
        </p:spPr>
        <p:txBody>
          <a:bodyPr wrap="none" anchor="ctr"/>
          <a:lstStyle/>
          <a:p>
            <a:endParaRPr lang="en-US"/>
          </a:p>
        </p:txBody>
      </p:sp>
      <p:sp>
        <p:nvSpPr>
          <p:cNvPr id="83984" name="Rectangle 16"/>
          <p:cNvSpPr>
            <a:spLocks noChangeArrowheads="1"/>
          </p:cNvSpPr>
          <p:nvPr/>
        </p:nvSpPr>
        <p:spPr bwMode="gray">
          <a:xfrm>
            <a:off x="4946650" y="5132388"/>
            <a:ext cx="2432050" cy="180975"/>
          </a:xfrm>
          <a:prstGeom prst="rect">
            <a:avLst/>
          </a:prstGeom>
          <a:solidFill>
            <a:schemeClr val="hlink"/>
          </a:solidFill>
          <a:ln w="9525" algn="ctr">
            <a:noFill/>
            <a:miter lim="800000"/>
            <a:headEnd/>
            <a:tailEnd/>
          </a:ln>
          <a:effectLst>
            <a:prstShdw prst="shdw17" dist="17961" dir="2700000">
              <a:schemeClr val="hlink">
                <a:gamma/>
                <a:shade val="60000"/>
                <a:invGamma/>
              </a:schemeClr>
            </a:prstShdw>
          </a:effectLst>
        </p:spPr>
        <p:txBody>
          <a:bodyPr wrap="none" anchor="ctr"/>
          <a:lstStyle/>
          <a:p>
            <a:endParaRPr lang="en-US"/>
          </a:p>
        </p:txBody>
      </p:sp>
      <p:sp>
        <p:nvSpPr>
          <p:cNvPr id="83985" name="Text Box 17"/>
          <p:cNvSpPr txBox="1">
            <a:spLocks noChangeArrowheads="1"/>
          </p:cNvSpPr>
          <p:nvPr/>
        </p:nvSpPr>
        <p:spPr bwMode="black">
          <a:xfrm>
            <a:off x="6965950" y="2801938"/>
            <a:ext cx="806450" cy="336550"/>
          </a:xfrm>
          <a:prstGeom prst="rect">
            <a:avLst/>
          </a:prstGeom>
          <a:noFill/>
          <a:ln w="9525" algn="ctr">
            <a:noFill/>
            <a:miter lim="800000"/>
            <a:headEnd/>
            <a:tailEnd/>
          </a:ln>
          <a:effectLst/>
        </p:spPr>
        <p:txBody>
          <a:bodyPr>
            <a:spAutoFit/>
          </a:bodyPr>
          <a:lstStyle/>
          <a:p>
            <a:pPr algn="ctr" eaLnBrk="0" hangingPunct="0">
              <a:spcBef>
                <a:spcPct val="50000"/>
              </a:spcBef>
            </a:pPr>
            <a:r>
              <a:rPr lang="en-US" sz="1600">
                <a:cs typeface="Arial" charset="0"/>
              </a:rPr>
              <a:t>70%</a:t>
            </a:r>
          </a:p>
        </p:txBody>
      </p:sp>
      <p:sp>
        <p:nvSpPr>
          <p:cNvPr id="83986" name="Text Box 18"/>
          <p:cNvSpPr txBox="1">
            <a:spLocks noChangeArrowheads="1"/>
          </p:cNvSpPr>
          <p:nvPr/>
        </p:nvSpPr>
        <p:spPr bwMode="black">
          <a:xfrm>
            <a:off x="7499350" y="3074988"/>
            <a:ext cx="806450" cy="336550"/>
          </a:xfrm>
          <a:prstGeom prst="rect">
            <a:avLst/>
          </a:prstGeom>
          <a:noFill/>
          <a:ln w="9525" algn="ctr">
            <a:noFill/>
            <a:miter lim="800000"/>
            <a:headEnd/>
            <a:tailEnd/>
          </a:ln>
          <a:effectLst/>
        </p:spPr>
        <p:txBody>
          <a:bodyPr>
            <a:spAutoFit/>
          </a:bodyPr>
          <a:lstStyle/>
          <a:p>
            <a:pPr algn="ctr" eaLnBrk="0" hangingPunct="0">
              <a:spcBef>
                <a:spcPct val="50000"/>
              </a:spcBef>
            </a:pPr>
            <a:r>
              <a:rPr lang="en-US" sz="1600">
                <a:cs typeface="Arial" charset="0"/>
              </a:rPr>
              <a:t>90%</a:t>
            </a:r>
          </a:p>
        </p:txBody>
      </p:sp>
      <p:sp>
        <p:nvSpPr>
          <p:cNvPr id="83987" name="Rectangle 19"/>
          <p:cNvSpPr>
            <a:spLocks noChangeArrowheads="1"/>
          </p:cNvSpPr>
          <p:nvPr/>
        </p:nvSpPr>
        <p:spPr bwMode="gray">
          <a:xfrm>
            <a:off x="4908550" y="2890838"/>
            <a:ext cx="2090738" cy="169862"/>
          </a:xfrm>
          <a:prstGeom prst="rect">
            <a:avLst/>
          </a:prstGeom>
          <a:solidFill>
            <a:srgbClr val="969696"/>
          </a:solidFill>
          <a:ln w="9525" algn="ctr">
            <a:noFill/>
            <a:miter lim="800000"/>
            <a:headEnd/>
            <a:tailEnd/>
          </a:ln>
          <a:effectLst>
            <a:prstShdw prst="shdw17" dist="17961" dir="2700000">
              <a:srgbClr val="969696">
                <a:gamma/>
                <a:shade val="60000"/>
                <a:invGamma/>
              </a:srgbClr>
            </a:prstShdw>
          </a:effectLst>
        </p:spPr>
        <p:txBody>
          <a:bodyPr wrap="none" anchor="ctr"/>
          <a:lstStyle/>
          <a:p>
            <a:endParaRPr lang="en-US"/>
          </a:p>
        </p:txBody>
      </p:sp>
      <p:sp>
        <p:nvSpPr>
          <p:cNvPr id="83988" name="Rectangle 20"/>
          <p:cNvSpPr>
            <a:spLocks noChangeArrowheads="1"/>
          </p:cNvSpPr>
          <p:nvPr/>
        </p:nvSpPr>
        <p:spPr bwMode="gray">
          <a:xfrm>
            <a:off x="4908550" y="3165475"/>
            <a:ext cx="2632075" cy="160338"/>
          </a:xfrm>
          <a:prstGeom prst="rect">
            <a:avLst/>
          </a:prstGeom>
          <a:solidFill>
            <a:schemeClr val="accent1"/>
          </a:solidFill>
          <a:ln w="9525" algn="ctr">
            <a:noFill/>
            <a:miter lim="800000"/>
            <a:headEnd/>
            <a:tailEnd/>
          </a:ln>
          <a:effectLst>
            <a:prstShdw prst="shdw17" dist="17961" dir="2700000">
              <a:schemeClr val="accent1">
                <a:gamma/>
                <a:shade val="60000"/>
                <a:invGamma/>
              </a:schemeClr>
            </a:prstShdw>
          </a:effectLst>
        </p:spPr>
        <p:txBody>
          <a:bodyPr wrap="none" anchor="ctr"/>
          <a:lstStyle/>
          <a:p>
            <a:endParaRPr lang="en-US"/>
          </a:p>
        </p:txBody>
      </p:sp>
      <p:grpSp>
        <p:nvGrpSpPr>
          <p:cNvPr id="83989" name="Group 21"/>
          <p:cNvGrpSpPr>
            <a:grpSpLocks/>
          </p:cNvGrpSpPr>
          <p:nvPr/>
        </p:nvGrpSpPr>
        <p:grpSpPr bwMode="auto">
          <a:xfrm>
            <a:off x="3962400" y="2667000"/>
            <a:ext cx="822325" cy="819150"/>
            <a:chOff x="1596" y="1152"/>
            <a:chExt cx="518" cy="516"/>
          </a:xfrm>
        </p:grpSpPr>
        <p:sp>
          <p:nvSpPr>
            <p:cNvPr id="83990" name="Oval 22"/>
            <p:cNvSpPr>
              <a:spLocks noChangeArrowheads="1"/>
            </p:cNvSpPr>
            <p:nvPr/>
          </p:nvSpPr>
          <p:spPr bwMode="gray">
            <a:xfrm>
              <a:off x="1596" y="1154"/>
              <a:ext cx="518" cy="514"/>
            </a:xfrm>
            <a:prstGeom prst="ellipse">
              <a:avLst/>
            </a:prstGeom>
            <a:solidFill>
              <a:schemeClr val="accent1"/>
            </a:solidFill>
            <a:ln w="28575" algn="ctr">
              <a:solidFill>
                <a:srgbClr val="F8F8F8">
                  <a:alpha val="70000"/>
                </a:srgbClr>
              </a:solidFill>
              <a:round/>
              <a:headEnd/>
              <a:tailEnd/>
            </a:ln>
            <a:effectLst>
              <a:outerShdw dist="74053" dir="8942175" algn="ctr" rotWithShape="0">
                <a:schemeClr val="bg2">
                  <a:alpha val="50000"/>
                </a:schemeClr>
              </a:outerShdw>
            </a:effectLst>
          </p:spPr>
          <p:txBody>
            <a:bodyPr wrap="none" anchor="ctr"/>
            <a:lstStyle/>
            <a:p>
              <a:endParaRPr lang="en-US"/>
            </a:p>
          </p:txBody>
        </p:sp>
        <p:pic>
          <p:nvPicPr>
            <p:cNvPr id="83991" name="Picture 23" descr="cir_lighteffect0"/>
            <p:cNvPicPr>
              <a:picLocks noChangeAspect="1" noChangeArrowheads="1"/>
            </p:cNvPicPr>
            <p:nvPr/>
          </p:nvPicPr>
          <p:blipFill>
            <a:blip r:embed="rId2">
              <a:lum bright="18000" contrast="-12000"/>
            </a:blip>
            <a:srcRect/>
            <a:stretch>
              <a:fillRect/>
            </a:stretch>
          </p:blipFill>
          <p:spPr bwMode="gray">
            <a:xfrm>
              <a:off x="1609" y="1152"/>
              <a:ext cx="484" cy="385"/>
            </a:xfrm>
            <a:prstGeom prst="rect">
              <a:avLst/>
            </a:prstGeom>
            <a:noFill/>
          </p:spPr>
        </p:pic>
      </p:grpSp>
      <p:sp>
        <p:nvSpPr>
          <p:cNvPr id="83992" name="Oval 24"/>
          <p:cNvSpPr>
            <a:spLocks noChangeArrowheads="1"/>
          </p:cNvSpPr>
          <p:nvPr/>
        </p:nvSpPr>
        <p:spPr bwMode="gray">
          <a:xfrm>
            <a:off x="3962400" y="3629025"/>
            <a:ext cx="822325" cy="815975"/>
          </a:xfrm>
          <a:prstGeom prst="ellipse">
            <a:avLst/>
          </a:prstGeom>
          <a:solidFill>
            <a:schemeClr val="accent2"/>
          </a:solidFill>
          <a:ln w="28575" algn="ctr">
            <a:solidFill>
              <a:srgbClr val="F8F8F8">
                <a:alpha val="70000"/>
              </a:srgbClr>
            </a:solidFill>
            <a:round/>
            <a:headEnd/>
            <a:tailEnd/>
          </a:ln>
          <a:effectLst>
            <a:outerShdw dist="91581" dir="8778596" algn="ctr" rotWithShape="0">
              <a:schemeClr val="bg2">
                <a:alpha val="50000"/>
              </a:schemeClr>
            </a:outerShdw>
          </a:effectLst>
        </p:spPr>
        <p:txBody>
          <a:bodyPr wrap="none" anchor="ctr"/>
          <a:lstStyle/>
          <a:p>
            <a:endParaRPr lang="en-US"/>
          </a:p>
        </p:txBody>
      </p:sp>
      <p:pic>
        <p:nvPicPr>
          <p:cNvPr id="83993" name="Picture 25" descr="cir_lighteffect0"/>
          <p:cNvPicPr>
            <a:picLocks noChangeAspect="1" noChangeArrowheads="1"/>
          </p:cNvPicPr>
          <p:nvPr/>
        </p:nvPicPr>
        <p:blipFill>
          <a:blip r:embed="rId2">
            <a:lum bright="18000" contrast="-12000"/>
          </a:blip>
          <a:srcRect/>
          <a:stretch>
            <a:fillRect/>
          </a:stretch>
        </p:blipFill>
        <p:spPr bwMode="gray">
          <a:xfrm>
            <a:off x="3983038" y="3625850"/>
            <a:ext cx="768350" cy="611188"/>
          </a:xfrm>
          <a:prstGeom prst="rect">
            <a:avLst/>
          </a:prstGeom>
          <a:noFill/>
        </p:spPr>
      </p:pic>
      <p:sp>
        <p:nvSpPr>
          <p:cNvPr id="83994" name="Oval 26"/>
          <p:cNvSpPr>
            <a:spLocks noChangeArrowheads="1"/>
          </p:cNvSpPr>
          <p:nvPr/>
        </p:nvSpPr>
        <p:spPr bwMode="gray">
          <a:xfrm>
            <a:off x="3962400" y="4670425"/>
            <a:ext cx="822325" cy="815975"/>
          </a:xfrm>
          <a:prstGeom prst="ellipse">
            <a:avLst/>
          </a:prstGeom>
          <a:solidFill>
            <a:schemeClr val="hlink"/>
          </a:solidFill>
          <a:ln w="28575" algn="ctr">
            <a:solidFill>
              <a:srgbClr val="F8F8F8">
                <a:alpha val="70000"/>
              </a:srgbClr>
            </a:solidFill>
            <a:round/>
            <a:headEnd/>
            <a:tailEnd/>
          </a:ln>
          <a:effectLst>
            <a:outerShdw dist="81320" dir="8480412" algn="ctr" rotWithShape="0">
              <a:schemeClr val="bg2">
                <a:alpha val="50000"/>
              </a:schemeClr>
            </a:outerShdw>
          </a:effectLst>
        </p:spPr>
        <p:txBody>
          <a:bodyPr wrap="none" anchor="ctr"/>
          <a:lstStyle/>
          <a:p>
            <a:endParaRPr lang="en-US"/>
          </a:p>
        </p:txBody>
      </p:sp>
      <p:pic>
        <p:nvPicPr>
          <p:cNvPr id="83995" name="Picture 27" descr="cir_lighteffect0"/>
          <p:cNvPicPr>
            <a:picLocks noChangeAspect="1" noChangeArrowheads="1"/>
          </p:cNvPicPr>
          <p:nvPr/>
        </p:nvPicPr>
        <p:blipFill>
          <a:blip r:embed="rId2">
            <a:lum bright="18000" contrast="-12000"/>
          </a:blip>
          <a:srcRect/>
          <a:stretch>
            <a:fillRect/>
          </a:stretch>
        </p:blipFill>
        <p:spPr bwMode="gray">
          <a:xfrm>
            <a:off x="3983038" y="4667250"/>
            <a:ext cx="768350" cy="611188"/>
          </a:xfrm>
          <a:prstGeom prst="rect">
            <a:avLst/>
          </a:prstGeom>
          <a:noFill/>
        </p:spPr>
      </p:pic>
      <p:grpSp>
        <p:nvGrpSpPr>
          <p:cNvPr id="83996" name="Group 28"/>
          <p:cNvGrpSpPr>
            <a:grpSpLocks/>
          </p:cNvGrpSpPr>
          <p:nvPr/>
        </p:nvGrpSpPr>
        <p:grpSpPr bwMode="auto">
          <a:xfrm>
            <a:off x="4148138" y="2895600"/>
            <a:ext cx="450850" cy="339725"/>
            <a:chOff x="1890" y="1712"/>
            <a:chExt cx="399" cy="300"/>
          </a:xfrm>
        </p:grpSpPr>
        <p:sp>
          <p:nvSpPr>
            <p:cNvPr id="83997" name="Freeform 29"/>
            <p:cNvSpPr>
              <a:spLocks noEditPoints="1"/>
            </p:cNvSpPr>
            <p:nvPr/>
          </p:nvSpPr>
          <p:spPr bwMode="gray">
            <a:xfrm>
              <a:off x="1890" y="1712"/>
              <a:ext cx="200" cy="300"/>
            </a:xfrm>
            <a:custGeom>
              <a:avLst/>
              <a:gdLst/>
              <a:ahLst/>
              <a:cxnLst>
                <a:cxn ang="0">
                  <a:pos x="200" y="172"/>
                </a:cxn>
                <a:cxn ang="0">
                  <a:pos x="195" y="172"/>
                </a:cxn>
                <a:cxn ang="0">
                  <a:pos x="192" y="169"/>
                </a:cxn>
                <a:cxn ang="0">
                  <a:pos x="65" y="42"/>
                </a:cxn>
                <a:cxn ang="0">
                  <a:pos x="200" y="42"/>
                </a:cxn>
                <a:cxn ang="0">
                  <a:pos x="200" y="0"/>
                </a:cxn>
                <a:cxn ang="0">
                  <a:pos x="0" y="0"/>
                </a:cxn>
                <a:cxn ang="0">
                  <a:pos x="0" y="300"/>
                </a:cxn>
                <a:cxn ang="0">
                  <a:pos x="200" y="300"/>
                </a:cxn>
                <a:cxn ang="0">
                  <a:pos x="200" y="258"/>
                </a:cxn>
                <a:cxn ang="0">
                  <a:pos x="65" y="258"/>
                </a:cxn>
                <a:cxn ang="0">
                  <a:pos x="150" y="174"/>
                </a:cxn>
                <a:cxn ang="0">
                  <a:pos x="186" y="208"/>
                </a:cxn>
                <a:cxn ang="0">
                  <a:pos x="189" y="211"/>
                </a:cxn>
                <a:cxn ang="0">
                  <a:pos x="195" y="214"/>
                </a:cxn>
                <a:cxn ang="0">
                  <a:pos x="200" y="214"/>
                </a:cxn>
                <a:cxn ang="0">
                  <a:pos x="200" y="172"/>
                </a:cxn>
                <a:cxn ang="0">
                  <a:pos x="42" y="64"/>
                </a:cxn>
                <a:cxn ang="0">
                  <a:pos x="126" y="150"/>
                </a:cxn>
                <a:cxn ang="0">
                  <a:pos x="42" y="234"/>
                </a:cxn>
                <a:cxn ang="0">
                  <a:pos x="42" y="64"/>
                </a:cxn>
              </a:cxnLst>
              <a:rect l="0" t="0" r="r" b="b"/>
              <a:pathLst>
                <a:path w="200" h="300">
                  <a:moveTo>
                    <a:pt x="200" y="172"/>
                  </a:moveTo>
                  <a:lnTo>
                    <a:pt x="195" y="172"/>
                  </a:lnTo>
                  <a:lnTo>
                    <a:pt x="192" y="169"/>
                  </a:lnTo>
                  <a:lnTo>
                    <a:pt x="65" y="42"/>
                  </a:lnTo>
                  <a:lnTo>
                    <a:pt x="200" y="42"/>
                  </a:lnTo>
                  <a:lnTo>
                    <a:pt x="200" y="0"/>
                  </a:lnTo>
                  <a:lnTo>
                    <a:pt x="0" y="0"/>
                  </a:lnTo>
                  <a:lnTo>
                    <a:pt x="0" y="300"/>
                  </a:lnTo>
                  <a:lnTo>
                    <a:pt x="200" y="300"/>
                  </a:lnTo>
                  <a:lnTo>
                    <a:pt x="200" y="258"/>
                  </a:lnTo>
                  <a:lnTo>
                    <a:pt x="65" y="258"/>
                  </a:lnTo>
                  <a:lnTo>
                    <a:pt x="150" y="174"/>
                  </a:lnTo>
                  <a:lnTo>
                    <a:pt x="186" y="208"/>
                  </a:lnTo>
                  <a:lnTo>
                    <a:pt x="189" y="211"/>
                  </a:lnTo>
                  <a:lnTo>
                    <a:pt x="195" y="214"/>
                  </a:lnTo>
                  <a:lnTo>
                    <a:pt x="200" y="214"/>
                  </a:lnTo>
                  <a:lnTo>
                    <a:pt x="200" y="172"/>
                  </a:lnTo>
                  <a:close/>
                  <a:moveTo>
                    <a:pt x="42" y="64"/>
                  </a:moveTo>
                  <a:lnTo>
                    <a:pt x="126" y="150"/>
                  </a:lnTo>
                  <a:lnTo>
                    <a:pt x="42" y="234"/>
                  </a:lnTo>
                  <a:lnTo>
                    <a:pt x="42" y="64"/>
                  </a:lnTo>
                  <a:close/>
                </a:path>
              </a:pathLst>
            </a:custGeom>
            <a:solidFill>
              <a:srgbClr val="FFFFFF"/>
            </a:solidFill>
            <a:ln w="0">
              <a:solidFill>
                <a:srgbClr val="FFFFFF"/>
              </a:solidFill>
              <a:prstDash val="solid"/>
              <a:round/>
              <a:headEnd/>
              <a:tailEnd/>
            </a:ln>
            <a:effectLst>
              <a:outerShdw dist="35921" dir="2700000" algn="ctr" rotWithShape="0">
                <a:srgbClr val="000000">
                  <a:alpha val="50000"/>
                </a:srgbClr>
              </a:outerShdw>
            </a:effectLst>
          </p:spPr>
          <p:txBody>
            <a:bodyPr/>
            <a:lstStyle/>
            <a:p>
              <a:endParaRPr lang="en-US"/>
            </a:p>
          </p:txBody>
        </p:sp>
        <p:sp>
          <p:nvSpPr>
            <p:cNvPr id="83998" name="Freeform 30"/>
            <p:cNvSpPr>
              <a:spLocks noEditPoints="1"/>
            </p:cNvSpPr>
            <p:nvPr/>
          </p:nvSpPr>
          <p:spPr bwMode="gray">
            <a:xfrm>
              <a:off x="2090" y="1712"/>
              <a:ext cx="199" cy="300"/>
            </a:xfrm>
            <a:custGeom>
              <a:avLst/>
              <a:gdLst/>
              <a:ahLst/>
              <a:cxnLst>
                <a:cxn ang="0">
                  <a:pos x="0" y="214"/>
                </a:cxn>
                <a:cxn ang="0">
                  <a:pos x="6" y="214"/>
                </a:cxn>
                <a:cxn ang="0">
                  <a:pos x="10" y="211"/>
                </a:cxn>
                <a:cxn ang="0">
                  <a:pos x="15" y="208"/>
                </a:cxn>
                <a:cxn ang="0">
                  <a:pos x="51" y="174"/>
                </a:cxn>
                <a:cxn ang="0">
                  <a:pos x="135" y="258"/>
                </a:cxn>
                <a:cxn ang="0">
                  <a:pos x="0" y="258"/>
                </a:cxn>
                <a:cxn ang="0">
                  <a:pos x="0" y="300"/>
                </a:cxn>
                <a:cxn ang="0">
                  <a:pos x="199" y="300"/>
                </a:cxn>
                <a:cxn ang="0">
                  <a:pos x="199" y="0"/>
                </a:cxn>
                <a:cxn ang="0">
                  <a:pos x="0" y="0"/>
                </a:cxn>
                <a:cxn ang="0">
                  <a:pos x="0" y="42"/>
                </a:cxn>
                <a:cxn ang="0">
                  <a:pos x="135" y="42"/>
                </a:cxn>
                <a:cxn ang="0">
                  <a:pos x="7" y="169"/>
                </a:cxn>
                <a:cxn ang="0">
                  <a:pos x="4" y="172"/>
                </a:cxn>
                <a:cxn ang="0">
                  <a:pos x="0" y="172"/>
                </a:cxn>
                <a:cxn ang="0">
                  <a:pos x="0" y="214"/>
                </a:cxn>
                <a:cxn ang="0">
                  <a:pos x="157" y="234"/>
                </a:cxn>
                <a:cxn ang="0">
                  <a:pos x="73" y="150"/>
                </a:cxn>
                <a:cxn ang="0">
                  <a:pos x="157" y="64"/>
                </a:cxn>
                <a:cxn ang="0">
                  <a:pos x="157" y="234"/>
                </a:cxn>
              </a:cxnLst>
              <a:rect l="0" t="0" r="r" b="b"/>
              <a:pathLst>
                <a:path w="199" h="300">
                  <a:moveTo>
                    <a:pt x="0" y="214"/>
                  </a:moveTo>
                  <a:lnTo>
                    <a:pt x="6" y="214"/>
                  </a:lnTo>
                  <a:lnTo>
                    <a:pt x="10" y="211"/>
                  </a:lnTo>
                  <a:lnTo>
                    <a:pt x="15" y="208"/>
                  </a:lnTo>
                  <a:lnTo>
                    <a:pt x="51" y="174"/>
                  </a:lnTo>
                  <a:lnTo>
                    <a:pt x="135" y="258"/>
                  </a:lnTo>
                  <a:lnTo>
                    <a:pt x="0" y="258"/>
                  </a:lnTo>
                  <a:lnTo>
                    <a:pt x="0" y="300"/>
                  </a:lnTo>
                  <a:lnTo>
                    <a:pt x="199" y="300"/>
                  </a:lnTo>
                  <a:lnTo>
                    <a:pt x="199" y="0"/>
                  </a:lnTo>
                  <a:lnTo>
                    <a:pt x="0" y="0"/>
                  </a:lnTo>
                  <a:lnTo>
                    <a:pt x="0" y="42"/>
                  </a:lnTo>
                  <a:lnTo>
                    <a:pt x="135" y="42"/>
                  </a:lnTo>
                  <a:lnTo>
                    <a:pt x="7" y="169"/>
                  </a:lnTo>
                  <a:lnTo>
                    <a:pt x="4" y="172"/>
                  </a:lnTo>
                  <a:lnTo>
                    <a:pt x="0" y="172"/>
                  </a:lnTo>
                  <a:lnTo>
                    <a:pt x="0" y="214"/>
                  </a:lnTo>
                  <a:close/>
                  <a:moveTo>
                    <a:pt x="157" y="234"/>
                  </a:moveTo>
                  <a:lnTo>
                    <a:pt x="73" y="150"/>
                  </a:lnTo>
                  <a:lnTo>
                    <a:pt x="157" y="64"/>
                  </a:lnTo>
                  <a:lnTo>
                    <a:pt x="157" y="234"/>
                  </a:lnTo>
                  <a:close/>
                </a:path>
              </a:pathLst>
            </a:custGeom>
            <a:solidFill>
              <a:srgbClr val="FFFFFF"/>
            </a:solidFill>
            <a:ln w="0">
              <a:solidFill>
                <a:srgbClr val="FFFFFF"/>
              </a:solidFill>
              <a:prstDash val="solid"/>
              <a:round/>
              <a:headEnd/>
              <a:tailEnd/>
            </a:ln>
            <a:effectLst>
              <a:outerShdw dist="35921" dir="2700000" algn="ctr" rotWithShape="0">
                <a:srgbClr val="000000">
                  <a:alpha val="50000"/>
                </a:srgbClr>
              </a:outerShdw>
            </a:effectLst>
          </p:spPr>
          <p:txBody>
            <a:bodyPr/>
            <a:lstStyle/>
            <a:p>
              <a:endParaRPr lang="en-US"/>
            </a:p>
          </p:txBody>
        </p:sp>
      </p:grpSp>
      <p:sp>
        <p:nvSpPr>
          <p:cNvPr id="83999" name="Freeform 31"/>
          <p:cNvSpPr>
            <a:spLocks/>
          </p:cNvSpPr>
          <p:nvPr/>
        </p:nvSpPr>
        <p:spPr bwMode="gray">
          <a:xfrm>
            <a:off x="4151313" y="3836988"/>
            <a:ext cx="155575" cy="428625"/>
          </a:xfrm>
          <a:custGeom>
            <a:avLst/>
            <a:gdLst/>
            <a:ahLst/>
            <a:cxnLst>
              <a:cxn ang="0">
                <a:pos x="34" y="0"/>
              </a:cxn>
              <a:cxn ang="0">
                <a:pos x="21" y="2"/>
              </a:cxn>
              <a:cxn ang="0">
                <a:pos x="10" y="9"/>
              </a:cxn>
              <a:cxn ang="0">
                <a:pos x="3" y="21"/>
              </a:cxn>
              <a:cxn ang="0">
                <a:pos x="0" y="35"/>
              </a:cxn>
              <a:cxn ang="0">
                <a:pos x="0" y="315"/>
              </a:cxn>
              <a:cxn ang="0">
                <a:pos x="3" y="329"/>
              </a:cxn>
              <a:cxn ang="0">
                <a:pos x="10" y="341"/>
              </a:cxn>
              <a:cxn ang="0">
                <a:pos x="21" y="348"/>
              </a:cxn>
              <a:cxn ang="0">
                <a:pos x="34" y="350"/>
              </a:cxn>
              <a:cxn ang="0">
                <a:pos x="127" y="350"/>
              </a:cxn>
              <a:cxn ang="0">
                <a:pos x="127" y="314"/>
              </a:cxn>
              <a:cxn ang="0">
                <a:pos x="36" y="314"/>
              </a:cxn>
              <a:cxn ang="0">
                <a:pos x="36" y="0"/>
              </a:cxn>
              <a:cxn ang="0">
                <a:pos x="34" y="0"/>
              </a:cxn>
            </a:cxnLst>
            <a:rect l="0" t="0" r="r" b="b"/>
            <a:pathLst>
              <a:path w="127" h="350">
                <a:moveTo>
                  <a:pt x="34" y="0"/>
                </a:moveTo>
                <a:lnTo>
                  <a:pt x="21" y="2"/>
                </a:lnTo>
                <a:lnTo>
                  <a:pt x="10" y="9"/>
                </a:lnTo>
                <a:lnTo>
                  <a:pt x="3" y="21"/>
                </a:lnTo>
                <a:lnTo>
                  <a:pt x="0" y="35"/>
                </a:lnTo>
                <a:lnTo>
                  <a:pt x="0" y="315"/>
                </a:lnTo>
                <a:lnTo>
                  <a:pt x="3" y="329"/>
                </a:lnTo>
                <a:lnTo>
                  <a:pt x="10" y="341"/>
                </a:lnTo>
                <a:lnTo>
                  <a:pt x="21" y="348"/>
                </a:lnTo>
                <a:lnTo>
                  <a:pt x="34" y="350"/>
                </a:lnTo>
                <a:lnTo>
                  <a:pt x="127" y="350"/>
                </a:lnTo>
                <a:lnTo>
                  <a:pt x="127" y="314"/>
                </a:lnTo>
                <a:lnTo>
                  <a:pt x="36" y="314"/>
                </a:lnTo>
                <a:lnTo>
                  <a:pt x="36" y="0"/>
                </a:lnTo>
                <a:lnTo>
                  <a:pt x="34" y="0"/>
                </a:lnTo>
                <a:close/>
              </a:path>
            </a:pathLst>
          </a:custGeom>
          <a:solidFill>
            <a:srgbClr val="FFFFFF"/>
          </a:solidFill>
          <a:ln w="0">
            <a:solidFill>
              <a:srgbClr val="FFFFFF"/>
            </a:solidFill>
            <a:prstDash val="solid"/>
            <a:round/>
            <a:headEnd/>
            <a:tailEnd/>
          </a:ln>
          <a:effectLst>
            <a:outerShdw dist="35921" dir="2700000" algn="ctr" rotWithShape="0">
              <a:srgbClr val="000000">
                <a:alpha val="50000"/>
              </a:srgbClr>
            </a:outerShdw>
          </a:effectLst>
        </p:spPr>
        <p:txBody>
          <a:bodyPr/>
          <a:lstStyle/>
          <a:p>
            <a:endParaRPr lang="en-US"/>
          </a:p>
        </p:txBody>
      </p:sp>
      <p:sp>
        <p:nvSpPr>
          <p:cNvPr id="84000" name="Freeform 32"/>
          <p:cNvSpPr>
            <a:spLocks noEditPoints="1"/>
          </p:cNvSpPr>
          <p:nvPr/>
        </p:nvSpPr>
        <p:spPr bwMode="gray">
          <a:xfrm>
            <a:off x="4251325" y="3795713"/>
            <a:ext cx="319088" cy="469900"/>
          </a:xfrm>
          <a:custGeom>
            <a:avLst/>
            <a:gdLst/>
            <a:ahLst/>
            <a:cxnLst>
              <a:cxn ang="0">
                <a:pos x="239" y="382"/>
              </a:cxn>
              <a:cxn ang="0">
                <a:pos x="257" y="363"/>
              </a:cxn>
              <a:cxn ang="0">
                <a:pos x="260" y="34"/>
              </a:cxn>
              <a:cxn ang="0">
                <a:pos x="249" y="10"/>
              </a:cxn>
              <a:cxn ang="0">
                <a:pos x="225" y="0"/>
              </a:cxn>
              <a:cxn ang="0">
                <a:pos x="57" y="1"/>
              </a:cxn>
              <a:cxn ang="0">
                <a:pos x="48" y="7"/>
              </a:cxn>
              <a:cxn ang="0">
                <a:pos x="45" y="18"/>
              </a:cxn>
              <a:cxn ang="0">
                <a:pos x="44" y="123"/>
              </a:cxn>
              <a:cxn ang="0">
                <a:pos x="33" y="145"/>
              </a:cxn>
              <a:cxn ang="0">
                <a:pos x="18" y="175"/>
              </a:cxn>
              <a:cxn ang="0">
                <a:pos x="6" y="202"/>
              </a:cxn>
              <a:cxn ang="0">
                <a:pos x="2" y="213"/>
              </a:cxn>
              <a:cxn ang="0">
                <a:pos x="0" y="220"/>
              </a:cxn>
              <a:cxn ang="0">
                <a:pos x="2" y="231"/>
              </a:cxn>
              <a:cxn ang="0">
                <a:pos x="12" y="238"/>
              </a:cxn>
              <a:cxn ang="0">
                <a:pos x="21" y="238"/>
              </a:cxn>
              <a:cxn ang="0">
                <a:pos x="45" y="238"/>
              </a:cxn>
              <a:cxn ang="0">
                <a:pos x="225" y="384"/>
              </a:cxn>
              <a:cxn ang="0">
                <a:pos x="81" y="348"/>
              </a:cxn>
              <a:cxn ang="0">
                <a:pos x="81" y="316"/>
              </a:cxn>
              <a:cxn ang="0">
                <a:pos x="81" y="274"/>
              </a:cxn>
              <a:cxn ang="0">
                <a:pos x="81" y="237"/>
              </a:cxn>
              <a:cxn ang="0">
                <a:pos x="81" y="220"/>
              </a:cxn>
              <a:cxn ang="0">
                <a:pos x="78" y="211"/>
              </a:cxn>
              <a:cxn ang="0">
                <a:pos x="72" y="205"/>
              </a:cxn>
              <a:cxn ang="0">
                <a:pos x="63" y="202"/>
              </a:cxn>
              <a:cxn ang="0">
                <a:pos x="60" y="202"/>
              </a:cxn>
              <a:cxn ang="0">
                <a:pos x="51" y="202"/>
              </a:cxn>
              <a:cxn ang="0">
                <a:pos x="53" y="187"/>
              </a:cxn>
              <a:cxn ang="0">
                <a:pos x="68" y="156"/>
              </a:cxn>
              <a:cxn ang="0">
                <a:pos x="78" y="133"/>
              </a:cxn>
              <a:cxn ang="0">
                <a:pos x="81" y="126"/>
              </a:cxn>
              <a:cxn ang="0">
                <a:pos x="81" y="118"/>
              </a:cxn>
              <a:cxn ang="0">
                <a:pos x="81" y="88"/>
              </a:cxn>
              <a:cxn ang="0">
                <a:pos x="81" y="52"/>
              </a:cxn>
              <a:cxn ang="0">
                <a:pos x="224" y="36"/>
              </a:cxn>
            </a:cxnLst>
            <a:rect l="0" t="0" r="r" b="b"/>
            <a:pathLst>
              <a:path w="260" h="384">
                <a:moveTo>
                  <a:pt x="225" y="384"/>
                </a:moveTo>
                <a:lnTo>
                  <a:pt x="239" y="382"/>
                </a:lnTo>
                <a:lnTo>
                  <a:pt x="249" y="375"/>
                </a:lnTo>
                <a:lnTo>
                  <a:pt x="257" y="363"/>
                </a:lnTo>
                <a:lnTo>
                  <a:pt x="260" y="349"/>
                </a:lnTo>
                <a:lnTo>
                  <a:pt x="260" y="34"/>
                </a:lnTo>
                <a:lnTo>
                  <a:pt x="257" y="21"/>
                </a:lnTo>
                <a:lnTo>
                  <a:pt x="249" y="10"/>
                </a:lnTo>
                <a:lnTo>
                  <a:pt x="239" y="3"/>
                </a:lnTo>
                <a:lnTo>
                  <a:pt x="225" y="0"/>
                </a:lnTo>
                <a:lnTo>
                  <a:pt x="63" y="0"/>
                </a:lnTo>
                <a:lnTo>
                  <a:pt x="57" y="1"/>
                </a:lnTo>
                <a:lnTo>
                  <a:pt x="53" y="3"/>
                </a:lnTo>
                <a:lnTo>
                  <a:pt x="48" y="7"/>
                </a:lnTo>
                <a:lnTo>
                  <a:pt x="47" y="12"/>
                </a:lnTo>
                <a:lnTo>
                  <a:pt x="45" y="18"/>
                </a:lnTo>
                <a:lnTo>
                  <a:pt x="45" y="118"/>
                </a:lnTo>
                <a:lnTo>
                  <a:pt x="44" y="123"/>
                </a:lnTo>
                <a:lnTo>
                  <a:pt x="39" y="133"/>
                </a:lnTo>
                <a:lnTo>
                  <a:pt x="33" y="145"/>
                </a:lnTo>
                <a:lnTo>
                  <a:pt x="26" y="160"/>
                </a:lnTo>
                <a:lnTo>
                  <a:pt x="18" y="175"/>
                </a:lnTo>
                <a:lnTo>
                  <a:pt x="12" y="190"/>
                </a:lnTo>
                <a:lnTo>
                  <a:pt x="6" y="202"/>
                </a:lnTo>
                <a:lnTo>
                  <a:pt x="3" y="210"/>
                </a:lnTo>
                <a:lnTo>
                  <a:pt x="2" y="213"/>
                </a:lnTo>
                <a:lnTo>
                  <a:pt x="0" y="217"/>
                </a:lnTo>
                <a:lnTo>
                  <a:pt x="0" y="220"/>
                </a:lnTo>
                <a:lnTo>
                  <a:pt x="0" y="226"/>
                </a:lnTo>
                <a:lnTo>
                  <a:pt x="2" y="231"/>
                </a:lnTo>
                <a:lnTo>
                  <a:pt x="6" y="235"/>
                </a:lnTo>
                <a:lnTo>
                  <a:pt x="12" y="238"/>
                </a:lnTo>
                <a:lnTo>
                  <a:pt x="18" y="238"/>
                </a:lnTo>
                <a:lnTo>
                  <a:pt x="21" y="238"/>
                </a:lnTo>
                <a:lnTo>
                  <a:pt x="32" y="238"/>
                </a:lnTo>
                <a:lnTo>
                  <a:pt x="45" y="238"/>
                </a:lnTo>
                <a:lnTo>
                  <a:pt x="45" y="384"/>
                </a:lnTo>
                <a:lnTo>
                  <a:pt x="225" y="384"/>
                </a:lnTo>
                <a:close/>
                <a:moveTo>
                  <a:pt x="224" y="348"/>
                </a:moveTo>
                <a:lnTo>
                  <a:pt x="81" y="348"/>
                </a:lnTo>
                <a:lnTo>
                  <a:pt x="81" y="334"/>
                </a:lnTo>
                <a:lnTo>
                  <a:pt x="81" y="316"/>
                </a:lnTo>
                <a:lnTo>
                  <a:pt x="81" y="295"/>
                </a:lnTo>
                <a:lnTo>
                  <a:pt x="81" y="274"/>
                </a:lnTo>
                <a:lnTo>
                  <a:pt x="81" y="253"/>
                </a:lnTo>
                <a:lnTo>
                  <a:pt x="81" y="237"/>
                </a:lnTo>
                <a:lnTo>
                  <a:pt x="81" y="225"/>
                </a:lnTo>
                <a:lnTo>
                  <a:pt x="81" y="220"/>
                </a:lnTo>
                <a:lnTo>
                  <a:pt x="81" y="216"/>
                </a:lnTo>
                <a:lnTo>
                  <a:pt x="78" y="211"/>
                </a:lnTo>
                <a:lnTo>
                  <a:pt x="77" y="208"/>
                </a:lnTo>
                <a:lnTo>
                  <a:pt x="72" y="205"/>
                </a:lnTo>
                <a:lnTo>
                  <a:pt x="68" y="204"/>
                </a:lnTo>
                <a:lnTo>
                  <a:pt x="63" y="202"/>
                </a:lnTo>
                <a:lnTo>
                  <a:pt x="62" y="202"/>
                </a:lnTo>
                <a:lnTo>
                  <a:pt x="60" y="202"/>
                </a:lnTo>
                <a:lnTo>
                  <a:pt x="56" y="202"/>
                </a:lnTo>
                <a:lnTo>
                  <a:pt x="51" y="202"/>
                </a:lnTo>
                <a:lnTo>
                  <a:pt x="45" y="202"/>
                </a:lnTo>
                <a:lnTo>
                  <a:pt x="53" y="187"/>
                </a:lnTo>
                <a:lnTo>
                  <a:pt x="60" y="171"/>
                </a:lnTo>
                <a:lnTo>
                  <a:pt x="68" y="156"/>
                </a:lnTo>
                <a:lnTo>
                  <a:pt x="74" y="142"/>
                </a:lnTo>
                <a:lnTo>
                  <a:pt x="78" y="133"/>
                </a:lnTo>
                <a:lnTo>
                  <a:pt x="80" y="130"/>
                </a:lnTo>
                <a:lnTo>
                  <a:pt x="81" y="126"/>
                </a:lnTo>
                <a:lnTo>
                  <a:pt x="81" y="123"/>
                </a:lnTo>
                <a:lnTo>
                  <a:pt x="81" y="118"/>
                </a:lnTo>
                <a:lnTo>
                  <a:pt x="81" y="106"/>
                </a:lnTo>
                <a:lnTo>
                  <a:pt x="81" y="88"/>
                </a:lnTo>
                <a:lnTo>
                  <a:pt x="81" y="70"/>
                </a:lnTo>
                <a:lnTo>
                  <a:pt x="81" y="52"/>
                </a:lnTo>
                <a:lnTo>
                  <a:pt x="81" y="36"/>
                </a:lnTo>
                <a:lnTo>
                  <a:pt x="224" y="36"/>
                </a:lnTo>
                <a:lnTo>
                  <a:pt x="224" y="348"/>
                </a:lnTo>
                <a:close/>
              </a:path>
            </a:pathLst>
          </a:custGeom>
          <a:solidFill>
            <a:srgbClr val="FFFFFF"/>
          </a:solidFill>
          <a:ln w="0">
            <a:solidFill>
              <a:srgbClr val="FFFFFF"/>
            </a:solidFill>
            <a:prstDash val="solid"/>
            <a:round/>
            <a:headEnd/>
            <a:tailEnd/>
          </a:ln>
          <a:effectLst>
            <a:outerShdw dist="35921" dir="2700000" algn="ctr" rotWithShape="0">
              <a:srgbClr val="000000">
                <a:alpha val="50000"/>
              </a:srgbClr>
            </a:outerShdw>
          </a:effectLst>
        </p:spPr>
        <p:txBody>
          <a:bodyPr/>
          <a:lstStyle/>
          <a:p>
            <a:endParaRPr lang="en-US"/>
          </a:p>
        </p:txBody>
      </p:sp>
      <p:sp>
        <p:nvSpPr>
          <p:cNvPr id="84001" name="Rectangle 33"/>
          <p:cNvSpPr>
            <a:spLocks noChangeArrowheads="1"/>
          </p:cNvSpPr>
          <p:nvPr/>
        </p:nvSpPr>
        <p:spPr bwMode="gray">
          <a:xfrm>
            <a:off x="4371975" y="3921125"/>
            <a:ext cx="33338" cy="47625"/>
          </a:xfrm>
          <a:prstGeom prst="rect">
            <a:avLst/>
          </a:prstGeom>
          <a:solidFill>
            <a:srgbClr val="FFFFFF"/>
          </a:solidFill>
          <a:ln w="0">
            <a:solidFill>
              <a:srgbClr val="FFFFFF"/>
            </a:solidFill>
            <a:miter lim="800000"/>
            <a:headEnd/>
            <a:tailEnd/>
          </a:ln>
          <a:effectLst>
            <a:outerShdw dist="35921" dir="2700000" algn="ctr" rotWithShape="0">
              <a:srgbClr val="000000">
                <a:alpha val="50000"/>
              </a:srgbClr>
            </a:outerShdw>
          </a:effectLst>
        </p:spPr>
        <p:txBody>
          <a:bodyPr/>
          <a:lstStyle/>
          <a:p>
            <a:endParaRPr lang="en-US"/>
          </a:p>
        </p:txBody>
      </p:sp>
      <p:sp>
        <p:nvSpPr>
          <p:cNvPr id="84002" name="Rectangle 34"/>
          <p:cNvSpPr>
            <a:spLocks noChangeArrowheads="1"/>
          </p:cNvSpPr>
          <p:nvPr/>
        </p:nvSpPr>
        <p:spPr bwMode="gray">
          <a:xfrm>
            <a:off x="4195763" y="3836988"/>
            <a:ext cx="111125" cy="44450"/>
          </a:xfrm>
          <a:prstGeom prst="rect">
            <a:avLst/>
          </a:prstGeom>
          <a:solidFill>
            <a:srgbClr val="FFFFFF"/>
          </a:solidFill>
          <a:ln w="0">
            <a:solidFill>
              <a:srgbClr val="FFFFFF"/>
            </a:solidFill>
            <a:miter lim="800000"/>
            <a:headEnd/>
            <a:tailEnd/>
          </a:ln>
          <a:effectLst>
            <a:outerShdw dist="35921" dir="2700000" algn="ctr" rotWithShape="0">
              <a:srgbClr val="000000">
                <a:alpha val="50000"/>
              </a:srgbClr>
            </a:outerShdw>
          </a:effectLst>
        </p:spPr>
        <p:txBody>
          <a:bodyPr/>
          <a:lstStyle/>
          <a:p>
            <a:endParaRPr lang="en-US"/>
          </a:p>
        </p:txBody>
      </p:sp>
      <p:sp>
        <p:nvSpPr>
          <p:cNvPr id="84003" name="Freeform 35"/>
          <p:cNvSpPr>
            <a:spLocks noEditPoints="1"/>
          </p:cNvSpPr>
          <p:nvPr/>
        </p:nvSpPr>
        <p:spPr bwMode="gray">
          <a:xfrm>
            <a:off x="4113213" y="4810125"/>
            <a:ext cx="533400" cy="533400"/>
          </a:xfrm>
          <a:custGeom>
            <a:avLst/>
            <a:gdLst/>
            <a:ahLst/>
            <a:cxnLst>
              <a:cxn ang="0">
                <a:pos x="170" y="0"/>
              </a:cxn>
              <a:cxn ang="0">
                <a:pos x="131" y="5"/>
              </a:cxn>
              <a:cxn ang="0">
                <a:pos x="95" y="17"/>
              </a:cxn>
              <a:cxn ang="0">
                <a:pos x="63" y="38"/>
              </a:cxn>
              <a:cxn ang="0">
                <a:pos x="38" y="63"/>
              </a:cxn>
              <a:cxn ang="0">
                <a:pos x="18" y="95"/>
              </a:cxn>
              <a:cxn ang="0">
                <a:pos x="5" y="131"/>
              </a:cxn>
              <a:cxn ang="0">
                <a:pos x="0" y="170"/>
              </a:cxn>
              <a:cxn ang="0">
                <a:pos x="5" y="209"/>
              </a:cxn>
              <a:cxn ang="0">
                <a:pos x="18" y="245"/>
              </a:cxn>
              <a:cxn ang="0">
                <a:pos x="38" y="276"/>
              </a:cxn>
              <a:cxn ang="0">
                <a:pos x="63" y="302"/>
              </a:cxn>
              <a:cxn ang="0">
                <a:pos x="95" y="323"/>
              </a:cxn>
              <a:cxn ang="0">
                <a:pos x="131" y="335"/>
              </a:cxn>
              <a:cxn ang="0">
                <a:pos x="170" y="339"/>
              </a:cxn>
              <a:cxn ang="0">
                <a:pos x="209" y="335"/>
              </a:cxn>
              <a:cxn ang="0">
                <a:pos x="245" y="323"/>
              </a:cxn>
              <a:cxn ang="0">
                <a:pos x="276" y="302"/>
              </a:cxn>
              <a:cxn ang="0">
                <a:pos x="303" y="276"/>
              </a:cxn>
              <a:cxn ang="0">
                <a:pos x="323" y="245"/>
              </a:cxn>
              <a:cxn ang="0">
                <a:pos x="335" y="209"/>
              </a:cxn>
              <a:cxn ang="0">
                <a:pos x="339" y="170"/>
              </a:cxn>
              <a:cxn ang="0">
                <a:pos x="335" y="131"/>
              </a:cxn>
              <a:cxn ang="0">
                <a:pos x="323" y="95"/>
              </a:cxn>
              <a:cxn ang="0">
                <a:pos x="303" y="63"/>
              </a:cxn>
              <a:cxn ang="0">
                <a:pos x="276" y="38"/>
              </a:cxn>
              <a:cxn ang="0">
                <a:pos x="245" y="17"/>
              </a:cxn>
              <a:cxn ang="0">
                <a:pos x="209" y="5"/>
              </a:cxn>
              <a:cxn ang="0">
                <a:pos x="170" y="0"/>
              </a:cxn>
              <a:cxn ang="0">
                <a:pos x="170" y="294"/>
              </a:cxn>
              <a:cxn ang="0">
                <a:pos x="137" y="291"/>
              </a:cxn>
              <a:cxn ang="0">
                <a:pos x="107" y="278"/>
              </a:cxn>
              <a:cxn ang="0">
                <a:pos x="81" y="258"/>
              </a:cxn>
              <a:cxn ang="0">
                <a:pos x="62" y="233"/>
              </a:cxn>
              <a:cxn ang="0">
                <a:pos x="50" y="203"/>
              </a:cxn>
              <a:cxn ang="0">
                <a:pos x="45" y="170"/>
              </a:cxn>
              <a:cxn ang="0">
                <a:pos x="50" y="137"/>
              </a:cxn>
              <a:cxn ang="0">
                <a:pos x="62" y="107"/>
              </a:cxn>
              <a:cxn ang="0">
                <a:pos x="81" y="81"/>
              </a:cxn>
              <a:cxn ang="0">
                <a:pos x="107" y="62"/>
              </a:cxn>
              <a:cxn ang="0">
                <a:pos x="137" y="48"/>
              </a:cxn>
              <a:cxn ang="0">
                <a:pos x="170" y="44"/>
              </a:cxn>
              <a:cxn ang="0">
                <a:pos x="203" y="48"/>
              </a:cxn>
              <a:cxn ang="0">
                <a:pos x="233" y="62"/>
              </a:cxn>
              <a:cxn ang="0">
                <a:pos x="258" y="81"/>
              </a:cxn>
              <a:cxn ang="0">
                <a:pos x="278" y="107"/>
              </a:cxn>
              <a:cxn ang="0">
                <a:pos x="291" y="137"/>
              </a:cxn>
              <a:cxn ang="0">
                <a:pos x="296" y="170"/>
              </a:cxn>
              <a:cxn ang="0">
                <a:pos x="291" y="203"/>
              </a:cxn>
              <a:cxn ang="0">
                <a:pos x="278" y="233"/>
              </a:cxn>
              <a:cxn ang="0">
                <a:pos x="258" y="258"/>
              </a:cxn>
              <a:cxn ang="0">
                <a:pos x="233" y="278"/>
              </a:cxn>
              <a:cxn ang="0">
                <a:pos x="203" y="291"/>
              </a:cxn>
              <a:cxn ang="0">
                <a:pos x="170" y="294"/>
              </a:cxn>
            </a:cxnLst>
            <a:rect l="0" t="0" r="r" b="b"/>
            <a:pathLst>
              <a:path w="339" h="339">
                <a:moveTo>
                  <a:pt x="170" y="0"/>
                </a:moveTo>
                <a:lnTo>
                  <a:pt x="131" y="5"/>
                </a:lnTo>
                <a:lnTo>
                  <a:pt x="95" y="17"/>
                </a:lnTo>
                <a:lnTo>
                  <a:pt x="63" y="38"/>
                </a:lnTo>
                <a:lnTo>
                  <a:pt x="38" y="63"/>
                </a:lnTo>
                <a:lnTo>
                  <a:pt x="18" y="95"/>
                </a:lnTo>
                <a:lnTo>
                  <a:pt x="5" y="131"/>
                </a:lnTo>
                <a:lnTo>
                  <a:pt x="0" y="170"/>
                </a:lnTo>
                <a:lnTo>
                  <a:pt x="5" y="209"/>
                </a:lnTo>
                <a:lnTo>
                  <a:pt x="18" y="245"/>
                </a:lnTo>
                <a:lnTo>
                  <a:pt x="38" y="276"/>
                </a:lnTo>
                <a:lnTo>
                  <a:pt x="63" y="302"/>
                </a:lnTo>
                <a:lnTo>
                  <a:pt x="95" y="323"/>
                </a:lnTo>
                <a:lnTo>
                  <a:pt x="131" y="335"/>
                </a:lnTo>
                <a:lnTo>
                  <a:pt x="170" y="339"/>
                </a:lnTo>
                <a:lnTo>
                  <a:pt x="209" y="335"/>
                </a:lnTo>
                <a:lnTo>
                  <a:pt x="245" y="323"/>
                </a:lnTo>
                <a:lnTo>
                  <a:pt x="276" y="302"/>
                </a:lnTo>
                <a:lnTo>
                  <a:pt x="303" y="276"/>
                </a:lnTo>
                <a:lnTo>
                  <a:pt x="323" y="245"/>
                </a:lnTo>
                <a:lnTo>
                  <a:pt x="335" y="209"/>
                </a:lnTo>
                <a:lnTo>
                  <a:pt x="339" y="170"/>
                </a:lnTo>
                <a:lnTo>
                  <a:pt x="335" y="131"/>
                </a:lnTo>
                <a:lnTo>
                  <a:pt x="323" y="95"/>
                </a:lnTo>
                <a:lnTo>
                  <a:pt x="303" y="63"/>
                </a:lnTo>
                <a:lnTo>
                  <a:pt x="276" y="38"/>
                </a:lnTo>
                <a:lnTo>
                  <a:pt x="245" y="17"/>
                </a:lnTo>
                <a:lnTo>
                  <a:pt x="209" y="5"/>
                </a:lnTo>
                <a:lnTo>
                  <a:pt x="170" y="0"/>
                </a:lnTo>
                <a:close/>
                <a:moveTo>
                  <a:pt x="170" y="294"/>
                </a:moveTo>
                <a:lnTo>
                  <a:pt x="137" y="291"/>
                </a:lnTo>
                <a:lnTo>
                  <a:pt x="107" y="278"/>
                </a:lnTo>
                <a:lnTo>
                  <a:pt x="81" y="258"/>
                </a:lnTo>
                <a:lnTo>
                  <a:pt x="62" y="233"/>
                </a:lnTo>
                <a:lnTo>
                  <a:pt x="50" y="203"/>
                </a:lnTo>
                <a:lnTo>
                  <a:pt x="45" y="170"/>
                </a:lnTo>
                <a:lnTo>
                  <a:pt x="50" y="137"/>
                </a:lnTo>
                <a:lnTo>
                  <a:pt x="62" y="107"/>
                </a:lnTo>
                <a:lnTo>
                  <a:pt x="81" y="81"/>
                </a:lnTo>
                <a:lnTo>
                  <a:pt x="107" y="62"/>
                </a:lnTo>
                <a:lnTo>
                  <a:pt x="137" y="48"/>
                </a:lnTo>
                <a:lnTo>
                  <a:pt x="170" y="44"/>
                </a:lnTo>
                <a:lnTo>
                  <a:pt x="203" y="48"/>
                </a:lnTo>
                <a:lnTo>
                  <a:pt x="233" y="62"/>
                </a:lnTo>
                <a:lnTo>
                  <a:pt x="258" y="81"/>
                </a:lnTo>
                <a:lnTo>
                  <a:pt x="278" y="107"/>
                </a:lnTo>
                <a:lnTo>
                  <a:pt x="291" y="137"/>
                </a:lnTo>
                <a:lnTo>
                  <a:pt x="296" y="170"/>
                </a:lnTo>
                <a:lnTo>
                  <a:pt x="291" y="203"/>
                </a:lnTo>
                <a:lnTo>
                  <a:pt x="278" y="233"/>
                </a:lnTo>
                <a:lnTo>
                  <a:pt x="258" y="258"/>
                </a:lnTo>
                <a:lnTo>
                  <a:pt x="233" y="278"/>
                </a:lnTo>
                <a:lnTo>
                  <a:pt x="203" y="291"/>
                </a:lnTo>
                <a:lnTo>
                  <a:pt x="170" y="294"/>
                </a:lnTo>
                <a:close/>
              </a:path>
            </a:pathLst>
          </a:custGeom>
          <a:solidFill>
            <a:srgbClr val="FFFFFF"/>
          </a:solidFill>
          <a:ln w="0">
            <a:noFill/>
            <a:prstDash val="solid"/>
            <a:round/>
            <a:headEnd/>
            <a:tailEnd/>
          </a:ln>
          <a:effectLst>
            <a:outerShdw dist="35921" dir="2700000" algn="ctr" rotWithShape="0">
              <a:srgbClr val="000000">
                <a:alpha val="50000"/>
              </a:srgbClr>
            </a:outerShdw>
          </a:effectLst>
        </p:spPr>
        <p:txBody>
          <a:bodyPr/>
          <a:lstStyle/>
          <a:p>
            <a:endParaRPr lang="en-US"/>
          </a:p>
        </p:txBody>
      </p:sp>
      <p:sp>
        <p:nvSpPr>
          <p:cNvPr id="84004" name="Freeform 36"/>
          <p:cNvSpPr>
            <a:spLocks noEditPoints="1"/>
          </p:cNvSpPr>
          <p:nvPr/>
        </p:nvSpPr>
        <p:spPr bwMode="gray">
          <a:xfrm>
            <a:off x="4248150" y="4978400"/>
            <a:ext cx="265113" cy="247650"/>
          </a:xfrm>
          <a:custGeom>
            <a:avLst/>
            <a:gdLst/>
            <a:ahLst/>
            <a:cxnLst>
              <a:cxn ang="0">
                <a:pos x="12" y="76"/>
              </a:cxn>
              <a:cxn ang="0">
                <a:pos x="30" y="114"/>
              </a:cxn>
              <a:cxn ang="0">
                <a:pos x="63" y="132"/>
              </a:cxn>
              <a:cxn ang="0">
                <a:pos x="106" y="132"/>
              </a:cxn>
              <a:cxn ang="0">
                <a:pos x="139" y="114"/>
              </a:cxn>
              <a:cxn ang="0">
                <a:pos x="157" y="76"/>
              </a:cxn>
              <a:cxn ang="0">
                <a:pos x="163" y="100"/>
              </a:cxn>
              <a:cxn ang="0">
                <a:pos x="142" y="136"/>
              </a:cxn>
              <a:cxn ang="0">
                <a:pos x="106" y="156"/>
              </a:cxn>
              <a:cxn ang="0">
                <a:pos x="61" y="156"/>
              </a:cxn>
              <a:cxn ang="0">
                <a:pos x="27" y="136"/>
              </a:cxn>
              <a:cxn ang="0">
                <a:pos x="4" y="100"/>
              </a:cxn>
              <a:cxn ang="0">
                <a:pos x="39" y="45"/>
              </a:cxn>
              <a:cxn ang="0">
                <a:pos x="27" y="42"/>
              </a:cxn>
              <a:cxn ang="0">
                <a:pos x="19" y="34"/>
              </a:cxn>
              <a:cxn ang="0">
                <a:pos x="16" y="22"/>
              </a:cxn>
              <a:cxn ang="0">
                <a:pos x="19" y="12"/>
              </a:cxn>
              <a:cxn ang="0">
                <a:pos x="27" y="3"/>
              </a:cxn>
              <a:cxn ang="0">
                <a:pos x="39" y="0"/>
              </a:cxn>
              <a:cxn ang="0">
                <a:pos x="49" y="3"/>
              </a:cxn>
              <a:cxn ang="0">
                <a:pos x="58" y="12"/>
              </a:cxn>
              <a:cxn ang="0">
                <a:pos x="61" y="22"/>
              </a:cxn>
              <a:cxn ang="0">
                <a:pos x="58" y="34"/>
              </a:cxn>
              <a:cxn ang="0">
                <a:pos x="49" y="42"/>
              </a:cxn>
              <a:cxn ang="0">
                <a:pos x="39" y="45"/>
              </a:cxn>
              <a:cxn ang="0">
                <a:pos x="124" y="45"/>
              </a:cxn>
              <a:cxn ang="0">
                <a:pos x="114" y="39"/>
              </a:cxn>
              <a:cxn ang="0">
                <a:pos x="108" y="28"/>
              </a:cxn>
              <a:cxn ang="0">
                <a:pos x="108" y="16"/>
              </a:cxn>
              <a:cxn ang="0">
                <a:pos x="114" y="6"/>
              </a:cxn>
              <a:cxn ang="0">
                <a:pos x="124" y="1"/>
              </a:cxn>
              <a:cxn ang="0">
                <a:pos x="136" y="1"/>
              </a:cxn>
              <a:cxn ang="0">
                <a:pos x="145" y="6"/>
              </a:cxn>
              <a:cxn ang="0">
                <a:pos x="151" y="16"/>
              </a:cxn>
              <a:cxn ang="0">
                <a:pos x="151" y="28"/>
              </a:cxn>
              <a:cxn ang="0">
                <a:pos x="145" y="39"/>
              </a:cxn>
              <a:cxn ang="0">
                <a:pos x="136" y="45"/>
              </a:cxn>
            </a:cxnLst>
            <a:rect l="0" t="0" r="r" b="b"/>
            <a:pathLst>
              <a:path w="168" h="157">
                <a:moveTo>
                  <a:pt x="0" y="76"/>
                </a:moveTo>
                <a:lnTo>
                  <a:pt x="12" y="76"/>
                </a:lnTo>
                <a:lnTo>
                  <a:pt x="18" y="97"/>
                </a:lnTo>
                <a:lnTo>
                  <a:pt x="30" y="114"/>
                </a:lnTo>
                <a:lnTo>
                  <a:pt x="43" y="126"/>
                </a:lnTo>
                <a:lnTo>
                  <a:pt x="63" y="132"/>
                </a:lnTo>
                <a:lnTo>
                  <a:pt x="84" y="135"/>
                </a:lnTo>
                <a:lnTo>
                  <a:pt x="106" y="132"/>
                </a:lnTo>
                <a:lnTo>
                  <a:pt x="124" y="126"/>
                </a:lnTo>
                <a:lnTo>
                  <a:pt x="139" y="114"/>
                </a:lnTo>
                <a:lnTo>
                  <a:pt x="150" y="97"/>
                </a:lnTo>
                <a:lnTo>
                  <a:pt x="157" y="76"/>
                </a:lnTo>
                <a:lnTo>
                  <a:pt x="168" y="76"/>
                </a:lnTo>
                <a:lnTo>
                  <a:pt x="163" y="100"/>
                </a:lnTo>
                <a:lnTo>
                  <a:pt x="154" y="120"/>
                </a:lnTo>
                <a:lnTo>
                  <a:pt x="142" y="136"/>
                </a:lnTo>
                <a:lnTo>
                  <a:pt x="126" y="148"/>
                </a:lnTo>
                <a:lnTo>
                  <a:pt x="106" y="156"/>
                </a:lnTo>
                <a:lnTo>
                  <a:pt x="84" y="157"/>
                </a:lnTo>
                <a:lnTo>
                  <a:pt x="61" y="156"/>
                </a:lnTo>
                <a:lnTo>
                  <a:pt x="43" y="148"/>
                </a:lnTo>
                <a:lnTo>
                  <a:pt x="27" y="136"/>
                </a:lnTo>
                <a:lnTo>
                  <a:pt x="13" y="120"/>
                </a:lnTo>
                <a:lnTo>
                  <a:pt x="4" y="100"/>
                </a:lnTo>
                <a:lnTo>
                  <a:pt x="0" y="76"/>
                </a:lnTo>
                <a:close/>
                <a:moveTo>
                  <a:pt x="39" y="45"/>
                </a:moveTo>
                <a:lnTo>
                  <a:pt x="33" y="45"/>
                </a:lnTo>
                <a:lnTo>
                  <a:pt x="27" y="42"/>
                </a:lnTo>
                <a:lnTo>
                  <a:pt x="22" y="39"/>
                </a:lnTo>
                <a:lnTo>
                  <a:pt x="19" y="34"/>
                </a:lnTo>
                <a:lnTo>
                  <a:pt x="16" y="28"/>
                </a:lnTo>
                <a:lnTo>
                  <a:pt x="16" y="22"/>
                </a:lnTo>
                <a:lnTo>
                  <a:pt x="16" y="16"/>
                </a:lnTo>
                <a:lnTo>
                  <a:pt x="19" y="12"/>
                </a:lnTo>
                <a:lnTo>
                  <a:pt x="22" y="6"/>
                </a:lnTo>
                <a:lnTo>
                  <a:pt x="27" y="3"/>
                </a:lnTo>
                <a:lnTo>
                  <a:pt x="33" y="1"/>
                </a:lnTo>
                <a:lnTo>
                  <a:pt x="39" y="0"/>
                </a:lnTo>
                <a:lnTo>
                  <a:pt x="45" y="1"/>
                </a:lnTo>
                <a:lnTo>
                  <a:pt x="49" y="3"/>
                </a:lnTo>
                <a:lnTo>
                  <a:pt x="55" y="6"/>
                </a:lnTo>
                <a:lnTo>
                  <a:pt x="58" y="12"/>
                </a:lnTo>
                <a:lnTo>
                  <a:pt x="61" y="16"/>
                </a:lnTo>
                <a:lnTo>
                  <a:pt x="61" y="22"/>
                </a:lnTo>
                <a:lnTo>
                  <a:pt x="61" y="28"/>
                </a:lnTo>
                <a:lnTo>
                  <a:pt x="58" y="34"/>
                </a:lnTo>
                <a:lnTo>
                  <a:pt x="55" y="39"/>
                </a:lnTo>
                <a:lnTo>
                  <a:pt x="49" y="42"/>
                </a:lnTo>
                <a:lnTo>
                  <a:pt x="45" y="45"/>
                </a:lnTo>
                <a:lnTo>
                  <a:pt x="39" y="45"/>
                </a:lnTo>
                <a:close/>
                <a:moveTo>
                  <a:pt x="130" y="45"/>
                </a:moveTo>
                <a:lnTo>
                  <a:pt x="124" y="45"/>
                </a:lnTo>
                <a:lnTo>
                  <a:pt x="118" y="42"/>
                </a:lnTo>
                <a:lnTo>
                  <a:pt x="114" y="39"/>
                </a:lnTo>
                <a:lnTo>
                  <a:pt x="109" y="34"/>
                </a:lnTo>
                <a:lnTo>
                  <a:pt x="108" y="28"/>
                </a:lnTo>
                <a:lnTo>
                  <a:pt x="106" y="22"/>
                </a:lnTo>
                <a:lnTo>
                  <a:pt x="108" y="16"/>
                </a:lnTo>
                <a:lnTo>
                  <a:pt x="109" y="12"/>
                </a:lnTo>
                <a:lnTo>
                  <a:pt x="114" y="6"/>
                </a:lnTo>
                <a:lnTo>
                  <a:pt x="118" y="3"/>
                </a:lnTo>
                <a:lnTo>
                  <a:pt x="124" y="1"/>
                </a:lnTo>
                <a:lnTo>
                  <a:pt x="130" y="0"/>
                </a:lnTo>
                <a:lnTo>
                  <a:pt x="136" y="1"/>
                </a:lnTo>
                <a:lnTo>
                  <a:pt x="141" y="3"/>
                </a:lnTo>
                <a:lnTo>
                  <a:pt x="145" y="6"/>
                </a:lnTo>
                <a:lnTo>
                  <a:pt x="150" y="12"/>
                </a:lnTo>
                <a:lnTo>
                  <a:pt x="151" y="16"/>
                </a:lnTo>
                <a:lnTo>
                  <a:pt x="153" y="22"/>
                </a:lnTo>
                <a:lnTo>
                  <a:pt x="151" y="28"/>
                </a:lnTo>
                <a:lnTo>
                  <a:pt x="150" y="34"/>
                </a:lnTo>
                <a:lnTo>
                  <a:pt x="145" y="39"/>
                </a:lnTo>
                <a:lnTo>
                  <a:pt x="141" y="42"/>
                </a:lnTo>
                <a:lnTo>
                  <a:pt x="136" y="45"/>
                </a:lnTo>
                <a:lnTo>
                  <a:pt x="130" y="45"/>
                </a:lnTo>
                <a:close/>
              </a:path>
            </a:pathLst>
          </a:custGeom>
          <a:solidFill>
            <a:srgbClr val="FFFFFF"/>
          </a:solidFill>
          <a:ln w="0">
            <a:solidFill>
              <a:srgbClr val="FFFFFF"/>
            </a:solidFill>
            <a:prstDash val="solid"/>
            <a:round/>
            <a:headEnd/>
            <a:tailEnd/>
          </a:ln>
          <a:effectLst>
            <a:outerShdw dist="35921" dir="2700000" algn="ctr" rotWithShape="0">
              <a:srgbClr val="000000">
                <a:alpha val="50000"/>
              </a:srgbClr>
            </a:outerShdw>
          </a:effectLst>
        </p:spPr>
        <p:txBody>
          <a:bodyPr/>
          <a:lstStyle/>
          <a:p>
            <a:endParaRPr lang="en-US"/>
          </a:p>
        </p:txBody>
      </p:sp>
      <p:sp>
        <p:nvSpPr>
          <p:cNvPr id="84005" name="Text Box 37"/>
          <p:cNvSpPr txBox="1">
            <a:spLocks noChangeArrowheads="1"/>
          </p:cNvSpPr>
          <p:nvPr/>
        </p:nvSpPr>
        <p:spPr bwMode="black">
          <a:xfrm>
            <a:off x="914400" y="1720850"/>
            <a:ext cx="6858000" cy="641350"/>
          </a:xfrm>
          <a:prstGeom prst="rect">
            <a:avLst/>
          </a:prstGeom>
          <a:noFill/>
          <a:ln w="9525" algn="ctr">
            <a:noFill/>
            <a:miter lim="800000"/>
            <a:headEnd/>
            <a:tailEnd/>
          </a:ln>
          <a:effectLst/>
        </p:spPr>
        <p:txBody>
          <a:bodyPr>
            <a:spAutoFit/>
          </a:bodyPr>
          <a:lstStyle/>
          <a:p>
            <a:pPr algn="ctr" eaLnBrk="0" hangingPunct="0"/>
            <a:r>
              <a:rPr lang="en-US">
                <a:cs typeface="Arial" charset="0"/>
              </a:rPr>
              <a:t>ThemeGallery</a:t>
            </a:r>
            <a:r>
              <a:rPr lang="en-US" b="0">
                <a:cs typeface="Arial" charset="0"/>
              </a:rPr>
              <a:t> is a Design Digital Content &amp; Contents mall developed by Guild Design Inc.</a:t>
            </a:r>
          </a:p>
        </p:txBody>
      </p:sp>
      <p:sp>
        <p:nvSpPr>
          <p:cNvPr id="84006" name="Rectangle 38"/>
          <p:cNvSpPr>
            <a:spLocks noGrp="1" noChangeArrowheads="1"/>
          </p:cNvSpPr>
          <p:nvPr>
            <p:ph type="title"/>
          </p:nvPr>
        </p:nvSpPr>
        <p:spPr/>
        <p:txBody>
          <a:bodyPr/>
          <a:lstStyle/>
          <a:p>
            <a:r>
              <a:rPr lang="en-US"/>
              <a:t>Click to edit title style</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Click to edit title style</a:t>
            </a:r>
          </a:p>
        </p:txBody>
      </p:sp>
      <p:sp>
        <p:nvSpPr>
          <p:cNvPr id="66563" name="AutoShape 3"/>
          <p:cNvSpPr>
            <a:spLocks noChangeArrowheads="1"/>
          </p:cNvSpPr>
          <p:nvPr/>
        </p:nvSpPr>
        <p:spPr bwMode="gray">
          <a:xfrm>
            <a:off x="4572000" y="3444875"/>
            <a:ext cx="3962400" cy="895350"/>
          </a:xfrm>
          <a:prstGeom prst="roundRect">
            <a:avLst>
              <a:gd name="adj" fmla="val 16667"/>
            </a:avLst>
          </a:prstGeom>
          <a:gradFill rotWithShape="1">
            <a:gsLst>
              <a:gs pos="0">
                <a:srgbClr val="DDDDDD"/>
              </a:gs>
              <a:gs pos="50000">
                <a:srgbClr val="DDDDDD">
                  <a:gamma/>
                  <a:tint val="38039"/>
                  <a:invGamma/>
                </a:srgbClr>
              </a:gs>
              <a:gs pos="100000">
                <a:srgbClr val="DDDDDD"/>
              </a:gs>
            </a:gsLst>
            <a:lin ang="2700000" scaled="1"/>
          </a:gradFill>
          <a:ln w="15875">
            <a:solidFill>
              <a:srgbClr val="B2B2B2"/>
            </a:solidFill>
            <a:round/>
            <a:headEnd/>
            <a:tailEnd/>
          </a:ln>
          <a:effectLst/>
        </p:spPr>
        <p:txBody>
          <a:bodyPr wrap="none" anchor="ctr"/>
          <a:lstStyle/>
          <a:p>
            <a:endParaRPr lang="en-US"/>
          </a:p>
        </p:txBody>
      </p:sp>
      <p:sp>
        <p:nvSpPr>
          <p:cNvPr id="66564" name="AutoShape 4"/>
          <p:cNvSpPr>
            <a:spLocks noChangeArrowheads="1"/>
          </p:cNvSpPr>
          <p:nvPr/>
        </p:nvSpPr>
        <p:spPr bwMode="gray">
          <a:xfrm>
            <a:off x="4572000" y="2501900"/>
            <a:ext cx="3962400" cy="895350"/>
          </a:xfrm>
          <a:prstGeom prst="roundRect">
            <a:avLst>
              <a:gd name="adj" fmla="val 16667"/>
            </a:avLst>
          </a:prstGeom>
          <a:gradFill rotWithShape="1">
            <a:gsLst>
              <a:gs pos="0">
                <a:srgbClr val="DDDDDD"/>
              </a:gs>
              <a:gs pos="50000">
                <a:srgbClr val="DDDDDD">
                  <a:gamma/>
                  <a:tint val="38039"/>
                  <a:invGamma/>
                </a:srgbClr>
              </a:gs>
              <a:gs pos="100000">
                <a:srgbClr val="DDDDDD"/>
              </a:gs>
            </a:gsLst>
            <a:lin ang="2700000" scaled="1"/>
          </a:gradFill>
          <a:ln w="15875">
            <a:solidFill>
              <a:srgbClr val="B2B2B2"/>
            </a:solidFill>
            <a:round/>
            <a:headEnd/>
            <a:tailEnd/>
          </a:ln>
          <a:effectLst/>
        </p:spPr>
        <p:txBody>
          <a:bodyPr wrap="none" anchor="ctr"/>
          <a:lstStyle/>
          <a:p>
            <a:endParaRPr lang="en-US"/>
          </a:p>
        </p:txBody>
      </p:sp>
      <p:grpSp>
        <p:nvGrpSpPr>
          <p:cNvPr id="66565" name="Group 5"/>
          <p:cNvGrpSpPr>
            <a:grpSpLocks/>
          </p:cNvGrpSpPr>
          <p:nvPr/>
        </p:nvGrpSpPr>
        <p:grpSpPr bwMode="auto">
          <a:xfrm>
            <a:off x="533400" y="1905000"/>
            <a:ext cx="3810000" cy="466725"/>
            <a:chOff x="406" y="980"/>
            <a:chExt cx="2330" cy="294"/>
          </a:xfrm>
        </p:grpSpPr>
        <p:sp>
          <p:nvSpPr>
            <p:cNvPr id="66566" name="AutoShape 6"/>
            <p:cNvSpPr>
              <a:spLocks noChangeArrowheads="1"/>
            </p:cNvSpPr>
            <p:nvPr/>
          </p:nvSpPr>
          <p:spPr bwMode="gray">
            <a:xfrm>
              <a:off x="406" y="980"/>
              <a:ext cx="2330" cy="294"/>
            </a:xfrm>
            <a:prstGeom prst="roundRect">
              <a:avLst>
                <a:gd name="adj" fmla="val 50000"/>
              </a:avLst>
            </a:prstGeom>
            <a:gradFill rotWithShape="1">
              <a:gsLst>
                <a:gs pos="0">
                  <a:srgbClr val="1B97C3">
                    <a:gamma/>
                    <a:tint val="54118"/>
                    <a:invGamma/>
                  </a:srgbClr>
                </a:gs>
                <a:gs pos="100000">
                  <a:srgbClr val="1B97C3"/>
                </a:gs>
              </a:gsLst>
              <a:lin ang="0" scaled="1"/>
            </a:gradFill>
            <a:ln w="12700">
              <a:solidFill>
                <a:srgbClr val="1DA5D5"/>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66567" name="AutoShape 7"/>
            <p:cNvSpPr>
              <a:spLocks noChangeArrowheads="1"/>
            </p:cNvSpPr>
            <p:nvPr/>
          </p:nvSpPr>
          <p:spPr bwMode="gray">
            <a:xfrm flipH="1">
              <a:off x="2620" y="1005"/>
              <a:ext cx="104" cy="24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66568" name="AutoShape 8"/>
            <p:cNvSpPr>
              <a:spLocks noChangeArrowheads="1"/>
            </p:cNvSpPr>
            <p:nvPr/>
          </p:nvSpPr>
          <p:spPr bwMode="gray">
            <a:xfrm>
              <a:off x="420" y="1006"/>
              <a:ext cx="104" cy="242"/>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sp>
        <p:nvSpPr>
          <p:cNvPr id="66569" name="Text Box 18"/>
          <p:cNvSpPr txBox="1">
            <a:spLocks noChangeArrowheads="1"/>
          </p:cNvSpPr>
          <p:nvPr/>
        </p:nvSpPr>
        <p:spPr bwMode="gray">
          <a:xfrm>
            <a:off x="800100" y="1905000"/>
            <a:ext cx="3051175" cy="519113"/>
          </a:xfrm>
          <a:prstGeom prst="rect">
            <a:avLst/>
          </a:prstGeom>
          <a:noFill/>
          <a:ln w="9525" algn="ctr">
            <a:noFill/>
            <a:miter lim="800000"/>
            <a:headEnd/>
            <a:tailEnd/>
          </a:ln>
          <a:effectLst/>
        </p:spPr>
        <p:txBody>
          <a:bodyPr>
            <a:spAutoFit/>
          </a:bodyPr>
          <a:lstStyle/>
          <a:p>
            <a:pPr algn="ctr">
              <a:spcBef>
                <a:spcPct val="50000"/>
              </a:spcBef>
            </a:pPr>
            <a:r>
              <a:rPr lang="en-US" sz="2800">
                <a:solidFill>
                  <a:srgbClr val="FFFFFF"/>
                </a:solidFill>
                <a:effectLst>
                  <a:outerShdw blurRad="38100" dist="38100" dir="2700000" algn="tl">
                    <a:srgbClr val="000000"/>
                  </a:outerShdw>
                </a:effectLst>
                <a:cs typeface="Arial" charset="0"/>
              </a:rPr>
              <a:t>Title in here</a:t>
            </a:r>
          </a:p>
        </p:txBody>
      </p:sp>
      <p:sp>
        <p:nvSpPr>
          <p:cNvPr id="66570" name="Oval 10"/>
          <p:cNvSpPr>
            <a:spLocks noChangeArrowheads="1"/>
          </p:cNvSpPr>
          <p:nvPr/>
        </p:nvSpPr>
        <p:spPr bwMode="ltGray">
          <a:xfrm rot="5400000">
            <a:off x="4405313" y="2771775"/>
            <a:ext cx="346075" cy="346075"/>
          </a:xfrm>
          <a:prstGeom prst="ellipse">
            <a:avLst/>
          </a:prstGeom>
          <a:solidFill>
            <a:schemeClr val="hlink"/>
          </a:solidFill>
          <a:ln w="19050">
            <a:solidFill>
              <a:srgbClr val="F8F8F8"/>
            </a:solidFill>
            <a:round/>
            <a:headEnd/>
            <a:tailEnd/>
          </a:ln>
          <a:effectLst>
            <a:outerShdw sy="50000" rotWithShape="0">
              <a:srgbClr val="000000">
                <a:alpha val="50000"/>
              </a:srgbClr>
            </a:outerShdw>
          </a:effectLst>
        </p:spPr>
        <p:txBody>
          <a:bodyPr wrap="none" anchor="ctr"/>
          <a:lstStyle/>
          <a:p>
            <a:endParaRPr lang="en-US"/>
          </a:p>
        </p:txBody>
      </p:sp>
      <p:sp>
        <p:nvSpPr>
          <p:cNvPr id="66571" name="Oval 11"/>
          <p:cNvSpPr>
            <a:spLocks noChangeArrowheads="1"/>
          </p:cNvSpPr>
          <p:nvPr/>
        </p:nvSpPr>
        <p:spPr bwMode="gray">
          <a:xfrm rot="5400000">
            <a:off x="4405313" y="3714750"/>
            <a:ext cx="346075" cy="346075"/>
          </a:xfrm>
          <a:prstGeom prst="ellipse">
            <a:avLst/>
          </a:prstGeom>
          <a:solidFill>
            <a:schemeClr val="folHlink"/>
          </a:solidFill>
          <a:ln w="19050">
            <a:solidFill>
              <a:srgbClr val="F8F8F8"/>
            </a:solidFill>
            <a:round/>
            <a:headEnd/>
            <a:tailEnd/>
          </a:ln>
          <a:effectLst>
            <a:outerShdw sy="50000" rotWithShape="0">
              <a:srgbClr val="000000">
                <a:alpha val="50000"/>
              </a:srgbClr>
            </a:outerShdw>
          </a:effectLst>
        </p:spPr>
        <p:txBody>
          <a:bodyPr wrap="none" anchor="ctr"/>
          <a:lstStyle/>
          <a:p>
            <a:endParaRPr lang="en-US"/>
          </a:p>
        </p:txBody>
      </p:sp>
      <p:sp>
        <p:nvSpPr>
          <p:cNvPr id="66572" name="AutoShape 12"/>
          <p:cNvSpPr>
            <a:spLocks noChangeArrowheads="1"/>
          </p:cNvSpPr>
          <p:nvPr/>
        </p:nvSpPr>
        <p:spPr bwMode="gray">
          <a:xfrm>
            <a:off x="4572000" y="5321300"/>
            <a:ext cx="3962400" cy="895350"/>
          </a:xfrm>
          <a:prstGeom prst="roundRect">
            <a:avLst>
              <a:gd name="adj" fmla="val 16667"/>
            </a:avLst>
          </a:prstGeom>
          <a:gradFill rotWithShape="1">
            <a:gsLst>
              <a:gs pos="0">
                <a:srgbClr val="DDDDDD"/>
              </a:gs>
              <a:gs pos="50000">
                <a:srgbClr val="DDDDDD">
                  <a:gamma/>
                  <a:tint val="38039"/>
                  <a:invGamma/>
                </a:srgbClr>
              </a:gs>
              <a:gs pos="100000">
                <a:srgbClr val="DDDDDD"/>
              </a:gs>
            </a:gsLst>
            <a:lin ang="2700000" scaled="1"/>
          </a:gradFill>
          <a:ln w="15875">
            <a:solidFill>
              <a:srgbClr val="B2B2B2"/>
            </a:solidFill>
            <a:round/>
            <a:headEnd/>
            <a:tailEnd/>
          </a:ln>
          <a:effectLst/>
        </p:spPr>
        <p:txBody>
          <a:bodyPr wrap="none" anchor="ctr"/>
          <a:lstStyle/>
          <a:p>
            <a:endParaRPr lang="en-US"/>
          </a:p>
        </p:txBody>
      </p:sp>
      <p:sp>
        <p:nvSpPr>
          <p:cNvPr id="66573" name="AutoShape 13"/>
          <p:cNvSpPr>
            <a:spLocks noChangeArrowheads="1"/>
          </p:cNvSpPr>
          <p:nvPr/>
        </p:nvSpPr>
        <p:spPr bwMode="gray">
          <a:xfrm>
            <a:off x="4572000" y="4378325"/>
            <a:ext cx="3962400" cy="895350"/>
          </a:xfrm>
          <a:prstGeom prst="roundRect">
            <a:avLst>
              <a:gd name="adj" fmla="val 16667"/>
            </a:avLst>
          </a:prstGeom>
          <a:gradFill rotWithShape="1">
            <a:gsLst>
              <a:gs pos="0">
                <a:srgbClr val="DDDDDD"/>
              </a:gs>
              <a:gs pos="50000">
                <a:srgbClr val="DDDDDD">
                  <a:gamma/>
                  <a:tint val="38039"/>
                  <a:invGamma/>
                </a:srgbClr>
              </a:gs>
              <a:gs pos="100000">
                <a:srgbClr val="DDDDDD"/>
              </a:gs>
            </a:gsLst>
            <a:lin ang="2700000" scaled="1"/>
          </a:gradFill>
          <a:ln w="15875">
            <a:solidFill>
              <a:srgbClr val="B2B2B2"/>
            </a:solidFill>
            <a:round/>
            <a:headEnd/>
            <a:tailEnd/>
          </a:ln>
          <a:effectLst/>
        </p:spPr>
        <p:txBody>
          <a:bodyPr wrap="none" anchor="ctr"/>
          <a:lstStyle/>
          <a:p>
            <a:endParaRPr lang="en-US"/>
          </a:p>
        </p:txBody>
      </p:sp>
      <p:sp>
        <p:nvSpPr>
          <p:cNvPr id="66574" name="Oval 14"/>
          <p:cNvSpPr>
            <a:spLocks noChangeArrowheads="1"/>
          </p:cNvSpPr>
          <p:nvPr/>
        </p:nvSpPr>
        <p:spPr bwMode="ltGray">
          <a:xfrm rot="5400000">
            <a:off x="4405313" y="4648200"/>
            <a:ext cx="346075" cy="346075"/>
          </a:xfrm>
          <a:prstGeom prst="ellipse">
            <a:avLst/>
          </a:prstGeom>
          <a:solidFill>
            <a:schemeClr val="accent1"/>
          </a:solidFill>
          <a:ln w="19050">
            <a:solidFill>
              <a:srgbClr val="F8F8F8"/>
            </a:solidFill>
            <a:round/>
            <a:headEnd/>
            <a:tailEnd/>
          </a:ln>
          <a:effectLst>
            <a:outerShdw sy="50000" rotWithShape="0">
              <a:srgbClr val="000000">
                <a:alpha val="50000"/>
              </a:srgbClr>
            </a:outerShdw>
          </a:effectLst>
        </p:spPr>
        <p:txBody>
          <a:bodyPr wrap="none" anchor="ctr"/>
          <a:lstStyle/>
          <a:p>
            <a:endParaRPr lang="en-US"/>
          </a:p>
        </p:txBody>
      </p:sp>
      <p:sp>
        <p:nvSpPr>
          <p:cNvPr id="66575" name="Oval 15"/>
          <p:cNvSpPr>
            <a:spLocks noChangeArrowheads="1"/>
          </p:cNvSpPr>
          <p:nvPr/>
        </p:nvSpPr>
        <p:spPr bwMode="ltGray">
          <a:xfrm rot="5400000">
            <a:off x="4405313" y="5591175"/>
            <a:ext cx="346075" cy="346075"/>
          </a:xfrm>
          <a:prstGeom prst="ellipse">
            <a:avLst/>
          </a:prstGeom>
          <a:solidFill>
            <a:schemeClr val="accent2"/>
          </a:solidFill>
          <a:ln w="19050">
            <a:solidFill>
              <a:srgbClr val="F8F8F8"/>
            </a:solidFill>
            <a:round/>
            <a:headEnd/>
            <a:tailEnd/>
          </a:ln>
          <a:effectLst>
            <a:outerShdw sy="50000" rotWithShape="0">
              <a:srgbClr val="000000">
                <a:alpha val="50000"/>
              </a:srgbClr>
            </a:outerShdw>
          </a:effectLst>
        </p:spPr>
        <p:txBody>
          <a:bodyPr wrap="none" anchor="ctr"/>
          <a:lstStyle/>
          <a:p>
            <a:endParaRPr lang="en-US"/>
          </a:p>
        </p:txBody>
      </p:sp>
      <p:sp>
        <p:nvSpPr>
          <p:cNvPr id="66576" name="Text Box 16"/>
          <p:cNvSpPr txBox="1">
            <a:spLocks noChangeArrowheads="1"/>
          </p:cNvSpPr>
          <p:nvPr/>
        </p:nvSpPr>
        <p:spPr bwMode="gray">
          <a:xfrm>
            <a:off x="4876800" y="2714625"/>
            <a:ext cx="3352800" cy="496888"/>
          </a:xfrm>
          <a:prstGeom prst="rect">
            <a:avLst/>
          </a:prstGeom>
          <a:noFill/>
          <a:ln w="9525" algn="ctr">
            <a:noFill/>
            <a:miter lim="800000"/>
            <a:headEnd/>
            <a:tailEnd/>
          </a:ln>
          <a:effectLst/>
        </p:spPr>
        <p:txBody>
          <a:bodyPr>
            <a:spAutoFit/>
          </a:bodyPr>
          <a:lstStyle/>
          <a:p>
            <a:pPr algn="l">
              <a:lnSpc>
                <a:spcPct val="70000"/>
              </a:lnSpc>
              <a:spcBef>
                <a:spcPct val="50000"/>
              </a:spcBef>
              <a:buFontTx/>
              <a:buChar char="•"/>
            </a:pPr>
            <a:r>
              <a:rPr lang="en-US" sz="1400">
                <a:solidFill>
                  <a:srgbClr val="080808"/>
                </a:solidFill>
                <a:cs typeface="Arial" charset="0"/>
              </a:rPr>
              <a:t> Description of the contents</a:t>
            </a:r>
          </a:p>
          <a:p>
            <a:pPr algn="l">
              <a:lnSpc>
                <a:spcPct val="70000"/>
              </a:lnSpc>
              <a:spcBef>
                <a:spcPct val="50000"/>
              </a:spcBef>
              <a:buFontTx/>
              <a:buChar char="•"/>
            </a:pPr>
            <a:r>
              <a:rPr lang="en-US" sz="1400">
                <a:solidFill>
                  <a:srgbClr val="080808"/>
                </a:solidFill>
                <a:cs typeface="Arial" charset="0"/>
              </a:rPr>
              <a:t> Description of the contents</a:t>
            </a:r>
          </a:p>
        </p:txBody>
      </p:sp>
      <p:sp>
        <p:nvSpPr>
          <p:cNvPr id="66577" name="Text Box 9"/>
          <p:cNvSpPr txBox="1">
            <a:spLocks noChangeArrowheads="1"/>
          </p:cNvSpPr>
          <p:nvPr/>
        </p:nvSpPr>
        <p:spPr bwMode="gray">
          <a:xfrm>
            <a:off x="4876800" y="3516313"/>
            <a:ext cx="3505200" cy="730250"/>
          </a:xfrm>
          <a:prstGeom prst="rect">
            <a:avLst/>
          </a:prstGeom>
          <a:noFill/>
          <a:ln w="9525" algn="ctr">
            <a:noFill/>
            <a:miter lim="800000"/>
            <a:headEnd/>
            <a:tailEnd/>
          </a:ln>
        </p:spPr>
        <p:txBody>
          <a:bodyPr>
            <a:spAutoFit/>
          </a:bodyPr>
          <a:lstStyle/>
          <a:p>
            <a:pPr algn="l" eaLnBrk="0" hangingPunct="0"/>
            <a:r>
              <a:rPr lang="en-US" sz="1400">
                <a:solidFill>
                  <a:srgbClr val="080808"/>
                </a:solidFill>
                <a:cs typeface="Arial" charset="0"/>
              </a:rPr>
              <a:t>ThemeGallery is a Design Digital Content &amp; Contents mall developed by Guild Design Inc.</a:t>
            </a:r>
          </a:p>
        </p:txBody>
      </p:sp>
      <p:sp>
        <p:nvSpPr>
          <p:cNvPr id="66578" name="Text Box 18"/>
          <p:cNvSpPr txBox="1">
            <a:spLocks noChangeArrowheads="1"/>
          </p:cNvSpPr>
          <p:nvPr/>
        </p:nvSpPr>
        <p:spPr bwMode="gray">
          <a:xfrm>
            <a:off x="4876800" y="4581525"/>
            <a:ext cx="3352800" cy="496888"/>
          </a:xfrm>
          <a:prstGeom prst="rect">
            <a:avLst/>
          </a:prstGeom>
          <a:noFill/>
          <a:ln w="9525" algn="ctr">
            <a:noFill/>
            <a:miter lim="800000"/>
            <a:headEnd/>
            <a:tailEnd/>
          </a:ln>
          <a:effectLst/>
        </p:spPr>
        <p:txBody>
          <a:bodyPr>
            <a:spAutoFit/>
          </a:bodyPr>
          <a:lstStyle/>
          <a:p>
            <a:pPr algn="l">
              <a:lnSpc>
                <a:spcPct val="70000"/>
              </a:lnSpc>
              <a:spcBef>
                <a:spcPct val="50000"/>
              </a:spcBef>
              <a:buFontTx/>
              <a:buChar char="•"/>
            </a:pPr>
            <a:r>
              <a:rPr lang="en-US" sz="1400">
                <a:solidFill>
                  <a:srgbClr val="080808"/>
                </a:solidFill>
                <a:cs typeface="Arial" charset="0"/>
              </a:rPr>
              <a:t> Description of the contents</a:t>
            </a:r>
          </a:p>
          <a:p>
            <a:pPr algn="l">
              <a:lnSpc>
                <a:spcPct val="70000"/>
              </a:lnSpc>
              <a:spcBef>
                <a:spcPct val="50000"/>
              </a:spcBef>
              <a:buFontTx/>
              <a:buChar char="•"/>
            </a:pPr>
            <a:r>
              <a:rPr lang="en-US" sz="1400">
                <a:solidFill>
                  <a:srgbClr val="080808"/>
                </a:solidFill>
                <a:cs typeface="Arial" charset="0"/>
              </a:rPr>
              <a:t> Description of the contents</a:t>
            </a:r>
          </a:p>
        </p:txBody>
      </p:sp>
      <p:sp>
        <p:nvSpPr>
          <p:cNvPr id="66579" name="Text Box 9"/>
          <p:cNvSpPr txBox="1">
            <a:spLocks noChangeArrowheads="1"/>
          </p:cNvSpPr>
          <p:nvPr/>
        </p:nvSpPr>
        <p:spPr bwMode="gray">
          <a:xfrm>
            <a:off x="4876800" y="5392738"/>
            <a:ext cx="3505200" cy="730250"/>
          </a:xfrm>
          <a:prstGeom prst="rect">
            <a:avLst/>
          </a:prstGeom>
          <a:noFill/>
          <a:ln w="9525" algn="ctr">
            <a:noFill/>
            <a:miter lim="800000"/>
            <a:headEnd/>
            <a:tailEnd/>
          </a:ln>
        </p:spPr>
        <p:txBody>
          <a:bodyPr>
            <a:spAutoFit/>
          </a:bodyPr>
          <a:lstStyle/>
          <a:p>
            <a:pPr algn="l" eaLnBrk="0" hangingPunct="0"/>
            <a:r>
              <a:rPr lang="en-US" sz="1400">
                <a:solidFill>
                  <a:srgbClr val="080808"/>
                </a:solidFill>
                <a:cs typeface="Arial" charset="0"/>
              </a:rPr>
              <a:t>ThemeGallery is a Design Digital Content &amp; Contents mall developed by Guild Design Inc.</a:t>
            </a:r>
          </a:p>
        </p:txBody>
      </p:sp>
      <p:sp>
        <p:nvSpPr>
          <p:cNvPr id="66580" name="Oval 20"/>
          <p:cNvSpPr>
            <a:spLocks noChangeArrowheads="1"/>
          </p:cNvSpPr>
          <p:nvPr/>
        </p:nvSpPr>
        <p:spPr bwMode="ltGray">
          <a:xfrm>
            <a:off x="533400" y="2592388"/>
            <a:ext cx="3625850" cy="3625850"/>
          </a:xfrm>
          <a:prstGeom prst="ellipse">
            <a:avLst/>
          </a:prstGeom>
          <a:solidFill>
            <a:schemeClr val="hlink"/>
          </a:solidFill>
          <a:ln w="19050">
            <a:solidFill>
              <a:srgbClr val="F8F8F8"/>
            </a:solidFill>
            <a:round/>
            <a:headEnd/>
            <a:tailEnd/>
          </a:ln>
          <a:effectLst>
            <a:outerShdw dist="91581" dir="3378596" algn="ctr" rotWithShape="0">
              <a:srgbClr val="080808">
                <a:alpha val="50000"/>
              </a:srgbClr>
            </a:outerShdw>
          </a:effectLst>
        </p:spPr>
        <p:txBody>
          <a:bodyPr wrap="none" anchor="ctr"/>
          <a:lstStyle/>
          <a:p>
            <a:endParaRPr lang="en-US"/>
          </a:p>
        </p:txBody>
      </p:sp>
      <p:sp>
        <p:nvSpPr>
          <p:cNvPr id="66581" name="Oval 21"/>
          <p:cNvSpPr>
            <a:spLocks noChangeArrowheads="1"/>
          </p:cNvSpPr>
          <p:nvPr/>
        </p:nvSpPr>
        <p:spPr bwMode="gray">
          <a:xfrm>
            <a:off x="882650" y="3359150"/>
            <a:ext cx="2927350" cy="2867025"/>
          </a:xfrm>
          <a:prstGeom prst="ellipse">
            <a:avLst/>
          </a:prstGeom>
          <a:solidFill>
            <a:schemeClr val="folHlink"/>
          </a:solidFill>
          <a:ln w="19050">
            <a:solidFill>
              <a:srgbClr val="F8F8F8"/>
            </a:solidFill>
            <a:round/>
            <a:headEnd/>
            <a:tailEnd/>
          </a:ln>
          <a:effectLst>
            <a:outerShdw dist="91581" dir="3378596" algn="ctr" rotWithShape="0">
              <a:srgbClr val="080808">
                <a:alpha val="50000"/>
              </a:srgbClr>
            </a:outerShdw>
          </a:effectLst>
        </p:spPr>
        <p:txBody>
          <a:bodyPr wrap="none" anchor="ctr"/>
          <a:lstStyle/>
          <a:p>
            <a:endParaRPr lang="en-US"/>
          </a:p>
        </p:txBody>
      </p:sp>
      <p:sp>
        <p:nvSpPr>
          <p:cNvPr id="66582" name="Oval 22"/>
          <p:cNvSpPr>
            <a:spLocks noChangeArrowheads="1"/>
          </p:cNvSpPr>
          <p:nvPr/>
        </p:nvSpPr>
        <p:spPr bwMode="ltGray">
          <a:xfrm>
            <a:off x="1277938" y="4087813"/>
            <a:ext cx="2160587" cy="2139950"/>
          </a:xfrm>
          <a:prstGeom prst="ellipse">
            <a:avLst/>
          </a:prstGeom>
          <a:solidFill>
            <a:schemeClr val="accent1"/>
          </a:solidFill>
          <a:ln w="19050">
            <a:solidFill>
              <a:srgbClr val="F8F8F8"/>
            </a:solidFill>
            <a:round/>
            <a:headEnd/>
            <a:tailEnd/>
          </a:ln>
          <a:effectLst>
            <a:outerShdw dist="91581" dir="3378596" algn="ctr" rotWithShape="0">
              <a:srgbClr val="080808">
                <a:alpha val="50000"/>
              </a:srgbClr>
            </a:outerShdw>
          </a:effectLst>
        </p:spPr>
        <p:txBody>
          <a:bodyPr wrap="none" anchor="ctr"/>
          <a:lstStyle/>
          <a:p>
            <a:endParaRPr lang="en-US"/>
          </a:p>
        </p:txBody>
      </p:sp>
      <p:sp>
        <p:nvSpPr>
          <p:cNvPr id="66583" name="Oval 23"/>
          <p:cNvSpPr>
            <a:spLocks noChangeArrowheads="1"/>
          </p:cNvSpPr>
          <p:nvPr/>
        </p:nvSpPr>
        <p:spPr bwMode="ltGray">
          <a:xfrm>
            <a:off x="1628775" y="4781550"/>
            <a:ext cx="1484313" cy="1452563"/>
          </a:xfrm>
          <a:prstGeom prst="ellipse">
            <a:avLst/>
          </a:prstGeom>
          <a:solidFill>
            <a:schemeClr val="accent2"/>
          </a:solidFill>
          <a:ln w="19050">
            <a:solidFill>
              <a:srgbClr val="F8F8F8"/>
            </a:solidFill>
            <a:round/>
            <a:headEnd/>
            <a:tailEnd/>
          </a:ln>
          <a:effectLst>
            <a:outerShdw dist="91581" dir="3378596" algn="ctr" rotWithShape="0">
              <a:srgbClr val="080808">
                <a:alpha val="50000"/>
              </a:srgbClr>
            </a:outerShdw>
          </a:effectLst>
        </p:spPr>
        <p:txBody>
          <a:bodyPr wrap="none" anchor="ctr"/>
          <a:lstStyle/>
          <a:p>
            <a:endParaRPr lang="en-US"/>
          </a:p>
        </p:txBody>
      </p:sp>
      <p:sp>
        <p:nvSpPr>
          <p:cNvPr id="66584" name="Text Box 18"/>
          <p:cNvSpPr txBox="1">
            <a:spLocks noChangeArrowheads="1"/>
          </p:cNvSpPr>
          <p:nvPr/>
        </p:nvSpPr>
        <p:spPr bwMode="black">
          <a:xfrm>
            <a:off x="1501775" y="5367338"/>
            <a:ext cx="1793875" cy="336550"/>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8F8F8"/>
                </a:solidFill>
                <a:cs typeface="Arial" charset="0"/>
              </a:rPr>
              <a:t>Text in here</a:t>
            </a:r>
          </a:p>
        </p:txBody>
      </p:sp>
      <p:sp>
        <p:nvSpPr>
          <p:cNvPr id="66585" name="Text Box 18"/>
          <p:cNvSpPr txBox="1">
            <a:spLocks noChangeArrowheads="1"/>
          </p:cNvSpPr>
          <p:nvPr/>
        </p:nvSpPr>
        <p:spPr bwMode="black">
          <a:xfrm>
            <a:off x="1406525" y="4346575"/>
            <a:ext cx="1882775" cy="366713"/>
          </a:xfrm>
          <a:prstGeom prst="rect">
            <a:avLst/>
          </a:prstGeom>
          <a:noFill/>
          <a:ln w="9525" algn="ctr">
            <a:noFill/>
            <a:miter lim="800000"/>
            <a:headEnd/>
            <a:tailEnd/>
          </a:ln>
          <a:effectLst/>
        </p:spPr>
        <p:txBody>
          <a:bodyPr>
            <a:spAutoFit/>
          </a:bodyPr>
          <a:lstStyle/>
          <a:p>
            <a:pPr algn="ctr">
              <a:spcBef>
                <a:spcPct val="50000"/>
              </a:spcBef>
            </a:pPr>
            <a:r>
              <a:rPr lang="en-US">
                <a:solidFill>
                  <a:srgbClr val="F8F8F8"/>
                </a:solidFill>
                <a:cs typeface="Arial" charset="0"/>
              </a:rPr>
              <a:t>Text in here</a:t>
            </a:r>
          </a:p>
        </p:txBody>
      </p:sp>
      <p:sp>
        <p:nvSpPr>
          <p:cNvPr id="66586" name="Text Box 18"/>
          <p:cNvSpPr txBox="1">
            <a:spLocks noChangeArrowheads="1"/>
          </p:cNvSpPr>
          <p:nvPr/>
        </p:nvSpPr>
        <p:spPr bwMode="black">
          <a:xfrm>
            <a:off x="1406525" y="3554413"/>
            <a:ext cx="1882775" cy="366712"/>
          </a:xfrm>
          <a:prstGeom prst="rect">
            <a:avLst/>
          </a:prstGeom>
          <a:noFill/>
          <a:ln w="9525" algn="ctr">
            <a:noFill/>
            <a:miter lim="800000"/>
            <a:headEnd/>
            <a:tailEnd/>
          </a:ln>
          <a:effectLst/>
        </p:spPr>
        <p:txBody>
          <a:bodyPr>
            <a:spAutoFit/>
          </a:bodyPr>
          <a:lstStyle/>
          <a:p>
            <a:pPr algn="ctr">
              <a:spcBef>
                <a:spcPct val="50000"/>
              </a:spcBef>
            </a:pPr>
            <a:r>
              <a:rPr lang="en-US">
                <a:solidFill>
                  <a:srgbClr val="F8F8F8"/>
                </a:solidFill>
                <a:cs typeface="Arial" charset="0"/>
              </a:rPr>
              <a:t>Text in here</a:t>
            </a:r>
          </a:p>
        </p:txBody>
      </p:sp>
      <p:sp>
        <p:nvSpPr>
          <p:cNvPr id="66587" name="Text Box 18"/>
          <p:cNvSpPr txBox="1">
            <a:spLocks noChangeArrowheads="1"/>
          </p:cNvSpPr>
          <p:nvPr/>
        </p:nvSpPr>
        <p:spPr bwMode="black">
          <a:xfrm>
            <a:off x="1406525" y="2787650"/>
            <a:ext cx="1882775" cy="396875"/>
          </a:xfrm>
          <a:prstGeom prst="rect">
            <a:avLst/>
          </a:prstGeom>
          <a:noFill/>
          <a:ln w="9525" algn="ctr">
            <a:noFill/>
            <a:miter lim="800000"/>
            <a:headEnd/>
            <a:tailEnd/>
          </a:ln>
          <a:effectLst/>
        </p:spPr>
        <p:txBody>
          <a:bodyPr>
            <a:spAutoFit/>
          </a:bodyPr>
          <a:lstStyle/>
          <a:p>
            <a:pPr algn="ctr">
              <a:spcBef>
                <a:spcPct val="50000"/>
              </a:spcBef>
            </a:pPr>
            <a:r>
              <a:rPr lang="en-US" sz="2000">
                <a:solidFill>
                  <a:srgbClr val="F8F8F8"/>
                </a:solidFill>
                <a:cs typeface="Arial" charset="0"/>
              </a:rPr>
              <a:t>Text in here</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AutoShape 2"/>
          <p:cNvSpPr>
            <a:spLocks noChangeArrowheads="1"/>
          </p:cNvSpPr>
          <p:nvPr/>
        </p:nvSpPr>
        <p:spPr bwMode="gray">
          <a:xfrm flipV="1">
            <a:off x="2125663" y="3948113"/>
            <a:ext cx="2282825" cy="1574800"/>
          </a:xfrm>
          <a:prstGeom prst="triangle">
            <a:avLst>
              <a:gd name="adj" fmla="val 50000"/>
            </a:avLst>
          </a:prstGeom>
          <a:gradFill rotWithShape="1">
            <a:gsLst>
              <a:gs pos="0">
                <a:schemeClr val="hlink"/>
              </a:gs>
              <a:gs pos="100000">
                <a:schemeClr val="hlink">
                  <a:gamma/>
                  <a:shade val="50980"/>
                  <a:invGamma/>
                </a:schemeClr>
              </a:gs>
            </a:gsLst>
            <a:lin ang="18900000" scaled="1"/>
          </a:gradFill>
          <a:ln w="28575" algn="ctr">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67587" name="AutoShape 3"/>
          <p:cNvSpPr>
            <a:spLocks noChangeArrowheads="1"/>
          </p:cNvSpPr>
          <p:nvPr/>
        </p:nvSpPr>
        <p:spPr bwMode="gray">
          <a:xfrm>
            <a:off x="4508500" y="2333625"/>
            <a:ext cx="2284413" cy="1574800"/>
          </a:xfrm>
          <a:prstGeom prst="triangle">
            <a:avLst>
              <a:gd name="adj" fmla="val 50000"/>
            </a:avLst>
          </a:prstGeom>
          <a:gradFill rotWithShape="1">
            <a:gsLst>
              <a:gs pos="0">
                <a:schemeClr val="folHlink">
                  <a:gamma/>
                  <a:shade val="82353"/>
                  <a:invGamma/>
                </a:schemeClr>
              </a:gs>
              <a:gs pos="100000">
                <a:schemeClr val="folHlink"/>
              </a:gs>
            </a:gsLst>
            <a:lin ang="18900000" scaled="1"/>
          </a:gradFill>
          <a:ln w="28575" algn="ctr">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67588" name="AutoShape 4"/>
          <p:cNvSpPr>
            <a:spLocks noChangeArrowheads="1"/>
          </p:cNvSpPr>
          <p:nvPr/>
        </p:nvSpPr>
        <p:spPr bwMode="gray">
          <a:xfrm>
            <a:off x="2125663" y="2333625"/>
            <a:ext cx="2284412" cy="1574800"/>
          </a:xfrm>
          <a:prstGeom prst="triangle">
            <a:avLst>
              <a:gd name="adj" fmla="val 50000"/>
            </a:avLst>
          </a:prstGeom>
          <a:gradFill rotWithShape="1">
            <a:gsLst>
              <a:gs pos="0">
                <a:schemeClr val="folHlink"/>
              </a:gs>
              <a:gs pos="100000">
                <a:schemeClr val="folHlink">
                  <a:gamma/>
                  <a:shade val="76078"/>
                  <a:invGamma/>
                </a:schemeClr>
              </a:gs>
            </a:gsLst>
            <a:lin ang="2700000" scaled="1"/>
          </a:gradFill>
          <a:ln w="28575" algn="ctr">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67589" name="AutoShape 5"/>
          <p:cNvSpPr>
            <a:spLocks noChangeArrowheads="1"/>
          </p:cNvSpPr>
          <p:nvPr/>
        </p:nvSpPr>
        <p:spPr bwMode="gray">
          <a:xfrm flipV="1">
            <a:off x="3319463" y="2322513"/>
            <a:ext cx="2284412" cy="1573212"/>
          </a:xfrm>
          <a:prstGeom prst="triangle">
            <a:avLst>
              <a:gd name="adj" fmla="val 50000"/>
            </a:avLst>
          </a:prstGeom>
          <a:gradFill rotWithShape="1">
            <a:gsLst>
              <a:gs pos="0">
                <a:schemeClr val="folHlink">
                  <a:gamma/>
                  <a:shade val="60392"/>
                  <a:invGamma/>
                </a:schemeClr>
              </a:gs>
              <a:gs pos="100000">
                <a:schemeClr val="folHlink"/>
              </a:gs>
            </a:gsLst>
            <a:lin ang="5400000" scaled="1"/>
          </a:gradFill>
          <a:ln w="28575" algn="ctr">
            <a:solidFill>
              <a:srgbClr val="FFFFFF"/>
            </a:solidFill>
            <a:miter lim="800000"/>
            <a:headEnd/>
            <a:tailEnd/>
          </a:ln>
          <a:effectLst>
            <a:outerShdw dist="35921" dir="2700000" algn="ctr" rotWithShape="0">
              <a:srgbClr val="808080">
                <a:alpha val="50000"/>
              </a:srgbClr>
            </a:outerShdw>
          </a:effectLst>
        </p:spPr>
        <p:txBody>
          <a:bodyPr wrap="none" anchor="ctr"/>
          <a:lstStyle/>
          <a:p>
            <a:endParaRPr lang="en-US"/>
          </a:p>
        </p:txBody>
      </p:sp>
      <p:sp>
        <p:nvSpPr>
          <p:cNvPr id="67590" name="AutoShape 6"/>
          <p:cNvSpPr>
            <a:spLocks noChangeArrowheads="1"/>
          </p:cNvSpPr>
          <p:nvPr/>
        </p:nvSpPr>
        <p:spPr bwMode="gray">
          <a:xfrm>
            <a:off x="3314700" y="3963988"/>
            <a:ext cx="2284413" cy="1574800"/>
          </a:xfrm>
          <a:prstGeom prst="triangle">
            <a:avLst>
              <a:gd name="adj" fmla="val 50000"/>
            </a:avLst>
          </a:prstGeom>
          <a:gradFill rotWithShape="1">
            <a:gsLst>
              <a:gs pos="0">
                <a:schemeClr val="hlink">
                  <a:gamma/>
                  <a:shade val="76078"/>
                  <a:invGamma/>
                </a:schemeClr>
              </a:gs>
              <a:gs pos="100000">
                <a:schemeClr val="hlink"/>
              </a:gs>
            </a:gsLst>
            <a:lin ang="5400000" scaled="1"/>
          </a:gradFill>
          <a:ln w="28575" algn="ctr">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67591" name="AutoShape 7"/>
          <p:cNvSpPr>
            <a:spLocks noChangeArrowheads="1"/>
          </p:cNvSpPr>
          <p:nvPr/>
        </p:nvSpPr>
        <p:spPr bwMode="gray">
          <a:xfrm flipV="1">
            <a:off x="4505325" y="3957638"/>
            <a:ext cx="2282825" cy="1574800"/>
          </a:xfrm>
          <a:prstGeom prst="triangle">
            <a:avLst>
              <a:gd name="adj" fmla="val 50000"/>
            </a:avLst>
          </a:prstGeom>
          <a:gradFill rotWithShape="1">
            <a:gsLst>
              <a:gs pos="0">
                <a:schemeClr val="hlink">
                  <a:gamma/>
                  <a:shade val="72941"/>
                  <a:invGamma/>
                </a:schemeClr>
              </a:gs>
              <a:gs pos="100000">
                <a:schemeClr val="hlink"/>
              </a:gs>
            </a:gsLst>
            <a:lin ang="2700000" scaled="1"/>
          </a:gradFill>
          <a:ln w="28575" algn="ctr">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67592" name="Rectangle 8"/>
          <p:cNvSpPr>
            <a:spLocks noChangeArrowheads="1"/>
          </p:cNvSpPr>
          <p:nvPr/>
        </p:nvSpPr>
        <p:spPr bwMode="gray">
          <a:xfrm>
            <a:off x="3838575" y="2413000"/>
            <a:ext cx="1230313" cy="701675"/>
          </a:xfrm>
          <a:prstGeom prst="rect">
            <a:avLst/>
          </a:prstGeom>
          <a:noFill/>
          <a:ln w="9525" algn="ctr">
            <a:noFill/>
            <a:miter lim="800000"/>
            <a:headEnd/>
            <a:tailEnd/>
          </a:ln>
          <a:effectLst/>
        </p:spPr>
        <p:txBody>
          <a:bodyPr>
            <a:spAutoFit/>
          </a:bodyPr>
          <a:lstStyle/>
          <a:p>
            <a:pPr algn="ctr" eaLnBrk="0" hangingPunct="0"/>
            <a:r>
              <a:rPr lang="en-US" sz="2000">
                <a:solidFill>
                  <a:srgbClr val="FFFFFF"/>
                </a:solidFill>
                <a:cs typeface="Arial" charset="0"/>
              </a:rPr>
              <a:t>Text in here</a:t>
            </a:r>
          </a:p>
        </p:txBody>
      </p:sp>
      <p:sp>
        <p:nvSpPr>
          <p:cNvPr id="67593" name="Rectangle 9"/>
          <p:cNvSpPr>
            <a:spLocks noChangeArrowheads="1"/>
          </p:cNvSpPr>
          <p:nvPr/>
        </p:nvSpPr>
        <p:spPr bwMode="gray">
          <a:xfrm>
            <a:off x="2652713" y="4176713"/>
            <a:ext cx="1231900" cy="701675"/>
          </a:xfrm>
          <a:prstGeom prst="rect">
            <a:avLst/>
          </a:prstGeom>
          <a:noFill/>
          <a:ln w="9525" algn="ctr">
            <a:noFill/>
            <a:miter lim="800000"/>
            <a:headEnd/>
            <a:tailEnd/>
          </a:ln>
          <a:effectLst/>
        </p:spPr>
        <p:txBody>
          <a:bodyPr>
            <a:spAutoFit/>
          </a:bodyPr>
          <a:lstStyle/>
          <a:p>
            <a:pPr algn="ctr" eaLnBrk="0" hangingPunct="0"/>
            <a:r>
              <a:rPr lang="en-US" sz="2000">
                <a:solidFill>
                  <a:srgbClr val="FFFFFF"/>
                </a:solidFill>
                <a:cs typeface="Arial" charset="0"/>
              </a:rPr>
              <a:t>Text in here</a:t>
            </a:r>
          </a:p>
        </p:txBody>
      </p:sp>
      <p:sp>
        <p:nvSpPr>
          <p:cNvPr id="67594" name="Rectangle 10"/>
          <p:cNvSpPr>
            <a:spLocks noChangeArrowheads="1"/>
          </p:cNvSpPr>
          <p:nvPr/>
        </p:nvSpPr>
        <p:spPr bwMode="gray">
          <a:xfrm>
            <a:off x="4991100" y="4186238"/>
            <a:ext cx="1230313" cy="701675"/>
          </a:xfrm>
          <a:prstGeom prst="rect">
            <a:avLst/>
          </a:prstGeom>
          <a:noFill/>
          <a:ln w="9525" algn="ctr">
            <a:noFill/>
            <a:miter lim="800000"/>
            <a:headEnd/>
            <a:tailEnd/>
          </a:ln>
          <a:effectLst/>
        </p:spPr>
        <p:txBody>
          <a:bodyPr>
            <a:spAutoFit/>
          </a:bodyPr>
          <a:lstStyle/>
          <a:p>
            <a:pPr algn="ctr" eaLnBrk="0" hangingPunct="0"/>
            <a:r>
              <a:rPr lang="en-US" sz="2000">
                <a:solidFill>
                  <a:srgbClr val="FFFFFF"/>
                </a:solidFill>
                <a:cs typeface="Arial" charset="0"/>
              </a:rPr>
              <a:t>Text in here</a:t>
            </a:r>
          </a:p>
        </p:txBody>
      </p:sp>
      <p:sp>
        <p:nvSpPr>
          <p:cNvPr id="67595" name="Rectangle 11"/>
          <p:cNvSpPr>
            <a:spLocks noChangeArrowheads="1"/>
          </p:cNvSpPr>
          <p:nvPr/>
        </p:nvSpPr>
        <p:spPr bwMode="gray">
          <a:xfrm>
            <a:off x="3838575" y="4784725"/>
            <a:ext cx="1230313" cy="701675"/>
          </a:xfrm>
          <a:prstGeom prst="rect">
            <a:avLst/>
          </a:prstGeom>
          <a:noFill/>
          <a:ln w="9525" algn="ctr">
            <a:noFill/>
            <a:miter lim="800000"/>
            <a:headEnd/>
            <a:tailEnd/>
          </a:ln>
          <a:effectLst/>
        </p:spPr>
        <p:txBody>
          <a:bodyPr>
            <a:spAutoFit/>
          </a:bodyPr>
          <a:lstStyle/>
          <a:p>
            <a:pPr algn="ctr" eaLnBrk="0" hangingPunct="0"/>
            <a:r>
              <a:rPr lang="en-US" sz="2000">
                <a:solidFill>
                  <a:srgbClr val="FFFFFF"/>
                </a:solidFill>
                <a:cs typeface="Arial" charset="0"/>
              </a:rPr>
              <a:t>Text in here</a:t>
            </a:r>
          </a:p>
        </p:txBody>
      </p:sp>
      <p:sp>
        <p:nvSpPr>
          <p:cNvPr id="67596" name="Rectangle 12"/>
          <p:cNvSpPr>
            <a:spLocks noChangeArrowheads="1"/>
          </p:cNvSpPr>
          <p:nvPr/>
        </p:nvSpPr>
        <p:spPr bwMode="black">
          <a:xfrm>
            <a:off x="885825" y="2716213"/>
            <a:ext cx="1781175" cy="641350"/>
          </a:xfrm>
          <a:prstGeom prst="rect">
            <a:avLst/>
          </a:prstGeom>
          <a:noFill/>
          <a:ln w="9525" algn="ctr">
            <a:noFill/>
            <a:miter lim="800000"/>
            <a:headEnd/>
            <a:tailEnd/>
          </a:ln>
          <a:effectLst/>
        </p:spPr>
        <p:txBody>
          <a:bodyPr>
            <a:spAutoFit/>
          </a:bodyPr>
          <a:lstStyle/>
          <a:p>
            <a:pPr algn="ctr"/>
            <a:r>
              <a:rPr lang="en-US" b="0">
                <a:cs typeface="Arial" charset="0"/>
              </a:rPr>
              <a:t>Description of the contents</a:t>
            </a:r>
          </a:p>
        </p:txBody>
      </p:sp>
      <p:sp>
        <p:nvSpPr>
          <p:cNvPr id="67597" name="Rectangle 13"/>
          <p:cNvSpPr>
            <a:spLocks noChangeArrowheads="1"/>
          </p:cNvSpPr>
          <p:nvPr/>
        </p:nvSpPr>
        <p:spPr bwMode="black">
          <a:xfrm>
            <a:off x="6324600" y="2733675"/>
            <a:ext cx="1781175" cy="641350"/>
          </a:xfrm>
          <a:prstGeom prst="rect">
            <a:avLst/>
          </a:prstGeom>
          <a:noFill/>
          <a:ln w="9525" algn="ctr">
            <a:noFill/>
            <a:miter lim="800000"/>
            <a:headEnd/>
            <a:tailEnd/>
          </a:ln>
          <a:effectLst/>
        </p:spPr>
        <p:txBody>
          <a:bodyPr>
            <a:spAutoFit/>
          </a:bodyPr>
          <a:lstStyle/>
          <a:p>
            <a:pPr algn="ctr"/>
            <a:r>
              <a:rPr lang="en-US" b="0">
                <a:cs typeface="Arial" charset="0"/>
              </a:rPr>
              <a:t>Description of the contents</a:t>
            </a:r>
          </a:p>
        </p:txBody>
      </p:sp>
      <p:sp>
        <p:nvSpPr>
          <p:cNvPr id="67598" name="Rectangle 14"/>
          <p:cNvSpPr>
            <a:spLocks noChangeArrowheads="1"/>
          </p:cNvSpPr>
          <p:nvPr/>
        </p:nvSpPr>
        <p:spPr bwMode="black">
          <a:xfrm>
            <a:off x="866775" y="4551363"/>
            <a:ext cx="1781175" cy="641350"/>
          </a:xfrm>
          <a:prstGeom prst="rect">
            <a:avLst/>
          </a:prstGeom>
          <a:noFill/>
          <a:ln w="9525" algn="ctr">
            <a:noFill/>
            <a:miter lim="800000"/>
            <a:headEnd/>
            <a:tailEnd/>
          </a:ln>
          <a:effectLst/>
        </p:spPr>
        <p:txBody>
          <a:bodyPr>
            <a:spAutoFit/>
          </a:bodyPr>
          <a:lstStyle/>
          <a:p>
            <a:pPr algn="ctr"/>
            <a:r>
              <a:rPr lang="en-US" b="0">
                <a:cs typeface="Arial" charset="0"/>
              </a:rPr>
              <a:t>Description of the contents</a:t>
            </a:r>
          </a:p>
        </p:txBody>
      </p:sp>
      <p:sp>
        <p:nvSpPr>
          <p:cNvPr id="67599" name="Rectangle 15"/>
          <p:cNvSpPr>
            <a:spLocks noChangeArrowheads="1"/>
          </p:cNvSpPr>
          <p:nvPr/>
        </p:nvSpPr>
        <p:spPr bwMode="black">
          <a:xfrm>
            <a:off x="6372225" y="4568825"/>
            <a:ext cx="1781175" cy="641350"/>
          </a:xfrm>
          <a:prstGeom prst="rect">
            <a:avLst/>
          </a:prstGeom>
          <a:noFill/>
          <a:ln w="9525" algn="ctr">
            <a:noFill/>
            <a:miter lim="800000"/>
            <a:headEnd/>
            <a:tailEnd/>
          </a:ln>
          <a:effectLst/>
        </p:spPr>
        <p:txBody>
          <a:bodyPr>
            <a:spAutoFit/>
          </a:bodyPr>
          <a:lstStyle/>
          <a:p>
            <a:pPr algn="ctr"/>
            <a:r>
              <a:rPr lang="en-US" b="0">
                <a:cs typeface="Arial" charset="0"/>
              </a:rPr>
              <a:t>Description of the contents</a:t>
            </a:r>
          </a:p>
        </p:txBody>
      </p:sp>
      <p:sp>
        <p:nvSpPr>
          <p:cNvPr id="67600" name="Rectangle 16"/>
          <p:cNvSpPr>
            <a:spLocks noChangeArrowheads="1"/>
          </p:cNvSpPr>
          <p:nvPr/>
        </p:nvSpPr>
        <p:spPr bwMode="black">
          <a:xfrm>
            <a:off x="2971800" y="1611313"/>
            <a:ext cx="3070225" cy="641350"/>
          </a:xfrm>
          <a:prstGeom prst="rect">
            <a:avLst/>
          </a:prstGeom>
          <a:noFill/>
          <a:ln w="9525" algn="ctr">
            <a:noFill/>
            <a:miter lim="800000"/>
            <a:headEnd/>
            <a:tailEnd/>
          </a:ln>
          <a:effectLst/>
        </p:spPr>
        <p:txBody>
          <a:bodyPr>
            <a:spAutoFit/>
          </a:bodyPr>
          <a:lstStyle/>
          <a:p>
            <a:pPr algn="ctr"/>
            <a:r>
              <a:rPr lang="en-US" b="0">
                <a:cs typeface="Arial" charset="0"/>
              </a:rPr>
              <a:t>Description of</a:t>
            </a:r>
          </a:p>
          <a:p>
            <a:pPr algn="ctr"/>
            <a:r>
              <a:rPr lang="en-US" b="0">
                <a:cs typeface="Arial" charset="0"/>
              </a:rPr>
              <a:t>the contents</a:t>
            </a:r>
          </a:p>
        </p:txBody>
      </p:sp>
      <p:sp>
        <p:nvSpPr>
          <p:cNvPr id="67601" name="Rectangle 17"/>
          <p:cNvSpPr>
            <a:spLocks noChangeArrowheads="1"/>
          </p:cNvSpPr>
          <p:nvPr/>
        </p:nvSpPr>
        <p:spPr bwMode="black">
          <a:xfrm>
            <a:off x="3241675" y="5607050"/>
            <a:ext cx="2462213" cy="641350"/>
          </a:xfrm>
          <a:prstGeom prst="rect">
            <a:avLst/>
          </a:prstGeom>
          <a:noFill/>
          <a:ln w="9525" algn="ctr">
            <a:noFill/>
            <a:miter lim="800000"/>
            <a:headEnd/>
            <a:tailEnd/>
          </a:ln>
          <a:effectLst/>
        </p:spPr>
        <p:txBody>
          <a:bodyPr>
            <a:spAutoFit/>
          </a:bodyPr>
          <a:lstStyle/>
          <a:p>
            <a:pPr algn="ctr"/>
            <a:r>
              <a:rPr lang="en-US" b="0">
                <a:cs typeface="Arial" charset="0"/>
              </a:rPr>
              <a:t>Description of</a:t>
            </a:r>
          </a:p>
          <a:p>
            <a:pPr algn="ctr"/>
            <a:r>
              <a:rPr lang="en-US" b="0">
                <a:cs typeface="Arial" charset="0"/>
              </a:rPr>
              <a:t>the contents</a:t>
            </a:r>
          </a:p>
        </p:txBody>
      </p:sp>
      <p:sp>
        <p:nvSpPr>
          <p:cNvPr id="67602" name="Rectangle 18"/>
          <p:cNvSpPr>
            <a:spLocks noChangeArrowheads="1"/>
          </p:cNvSpPr>
          <p:nvPr/>
        </p:nvSpPr>
        <p:spPr bwMode="gray">
          <a:xfrm>
            <a:off x="2652713" y="3006725"/>
            <a:ext cx="1231900" cy="701675"/>
          </a:xfrm>
          <a:prstGeom prst="rect">
            <a:avLst/>
          </a:prstGeom>
          <a:noFill/>
          <a:ln w="9525" algn="ctr">
            <a:noFill/>
            <a:miter lim="800000"/>
            <a:headEnd/>
            <a:tailEnd/>
          </a:ln>
          <a:effectLst/>
        </p:spPr>
        <p:txBody>
          <a:bodyPr>
            <a:spAutoFit/>
          </a:bodyPr>
          <a:lstStyle/>
          <a:p>
            <a:pPr algn="ctr" eaLnBrk="0" hangingPunct="0"/>
            <a:r>
              <a:rPr lang="en-US" sz="2000">
                <a:solidFill>
                  <a:srgbClr val="FFFFFF"/>
                </a:solidFill>
                <a:cs typeface="Arial" charset="0"/>
              </a:rPr>
              <a:t>Text in here</a:t>
            </a:r>
          </a:p>
        </p:txBody>
      </p:sp>
      <p:sp>
        <p:nvSpPr>
          <p:cNvPr id="67603" name="Rectangle 19"/>
          <p:cNvSpPr>
            <a:spLocks noChangeArrowheads="1"/>
          </p:cNvSpPr>
          <p:nvPr/>
        </p:nvSpPr>
        <p:spPr bwMode="gray">
          <a:xfrm>
            <a:off x="4991100" y="3006725"/>
            <a:ext cx="1230313" cy="701675"/>
          </a:xfrm>
          <a:prstGeom prst="rect">
            <a:avLst/>
          </a:prstGeom>
          <a:noFill/>
          <a:ln w="9525" algn="ctr">
            <a:noFill/>
            <a:miter lim="800000"/>
            <a:headEnd/>
            <a:tailEnd/>
          </a:ln>
          <a:effectLst/>
        </p:spPr>
        <p:txBody>
          <a:bodyPr>
            <a:spAutoFit/>
          </a:bodyPr>
          <a:lstStyle/>
          <a:p>
            <a:pPr algn="ctr" eaLnBrk="0" hangingPunct="0"/>
            <a:r>
              <a:rPr lang="en-US" sz="2000">
                <a:solidFill>
                  <a:srgbClr val="FFFFFF"/>
                </a:solidFill>
                <a:cs typeface="Arial" charset="0"/>
              </a:rPr>
              <a:t>Text in here</a:t>
            </a:r>
          </a:p>
        </p:txBody>
      </p:sp>
      <p:grpSp>
        <p:nvGrpSpPr>
          <p:cNvPr id="67604" name="Group 20"/>
          <p:cNvGrpSpPr>
            <a:grpSpLocks/>
          </p:cNvGrpSpPr>
          <p:nvPr/>
        </p:nvGrpSpPr>
        <p:grpSpPr bwMode="auto">
          <a:xfrm>
            <a:off x="3609975" y="3363913"/>
            <a:ext cx="1652588" cy="1108075"/>
            <a:chOff x="2363" y="2075"/>
            <a:chExt cx="1210" cy="812"/>
          </a:xfrm>
        </p:grpSpPr>
        <p:sp>
          <p:nvSpPr>
            <p:cNvPr id="67605" name="AutoShape 21"/>
            <p:cNvSpPr>
              <a:spLocks noChangeArrowheads="1"/>
            </p:cNvSpPr>
            <p:nvPr/>
          </p:nvSpPr>
          <p:spPr bwMode="gray">
            <a:xfrm>
              <a:off x="2363" y="2075"/>
              <a:ext cx="1210" cy="812"/>
            </a:xfrm>
            <a:prstGeom prst="hexagon">
              <a:avLst>
                <a:gd name="adj" fmla="val 37254"/>
                <a:gd name="vf" fmla="val 115470"/>
              </a:avLst>
            </a:prstGeom>
            <a:solidFill>
              <a:srgbClr val="F8F8F8">
                <a:alpha val="50000"/>
              </a:srgbClr>
            </a:solidFill>
            <a:ln w="19050" algn="ctr">
              <a:solidFill>
                <a:srgbClr val="F8F8F8"/>
              </a:solidFill>
              <a:miter lim="800000"/>
              <a:headEnd/>
              <a:tailEnd/>
            </a:ln>
            <a:effectLst/>
          </p:spPr>
          <p:txBody>
            <a:bodyPr wrap="none" anchor="ctr"/>
            <a:lstStyle/>
            <a:p>
              <a:endParaRPr lang="en-US"/>
            </a:p>
          </p:txBody>
        </p:sp>
        <p:sp>
          <p:nvSpPr>
            <p:cNvPr id="67606" name="AutoShape 22"/>
            <p:cNvSpPr>
              <a:spLocks noChangeArrowheads="1"/>
            </p:cNvSpPr>
            <p:nvPr/>
          </p:nvSpPr>
          <p:spPr bwMode="gray">
            <a:xfrm>
              <a:off x="2395" y="2095"/>
              <a:ext cx="1138" cy="764"/>
            </a:xfrm>
            <a:prstGeom prst="hexagon">
              <a:avLst>
                <a:gd name="adj" fmla="val 37238"/>
                <a:gd name="vf" fmla="val 115470"/>
              </a:avLst>
            </a:prstGeom>
            <a:solidFill>
              <a:srgbClr val="F8F8F8"/>
            </a:solidFill>
            <a:ln w="19050" algn="ctr">
              <a:solidFill>
                <a:srgbClr val="F8F8F8"/>
              </a:solidFill>
              <a:miter lim="800000"/>
              <a:headEnd/>
              <a:tailEnd/>
            </a:ln>
            <a:effectLst/>
          </p:spPr>
          <p:txBody>
            <a:bodyPr wrap="none" anchor="ctr"/>
            <a:lstStyle/>
            <a:p>
              <a:endParaRPr lang="en-US"/>
            </a:p>
          </p:txBody>
        </p:sp>
      </p:grpSp>
      <p:sp>
        <p:nvSpPr>
          <p:cNvPr id="67607" name="Rectangle 23"/>
          <p:cNvSpPr>
            <a:spLocks noChangeArrowheads="1"/>
          </p:cNvSpPr>
          <p:nvPr/>
        </p:nvSpPr>
        <p:spPr bwMode="auto">
          <a:xfrm>
            <a:off x="3810000" y="3532188"/>
            <a:ext cx="1219200" cy="822325"/>
          </a:xfrm>
          <a:prstGeom prst="rect">
            <a:avLst/>
          </a:prstGeom>
          <a:noFill/>
          <a:ln w="9525">
            <a:noFill/>
            <a:miter lim="800000"/>
            <a:headEnd/>
            <a:tailEnd/>
          </a:ln>
          <a:effectLst/>
        </p:spPr>
        <p:txBody>
          <a:bodyPr>
            <a:spAutoFit/>
          </a:bodyPr>
          <a:lstStyle/>
          <a:p>
            <a:pPr algn="ctr"/>
            <a:r>
              <a:rPr lang="en-US" sz="2400">
                <a:solidFill>
                  <a:srgbClr val="000000"/>
                </a:solidFill>
                <a:effectLst>
                  <a:outerShdw blurRad="38100" dist="38100" dir="2700000" algn="tl">
                    <a:srgbClr val="FFFFFF"/>
                  </a:outerShdw>
                </a:effectLst>
                <a:cs typeface="Arial" charset="0"/>
              </a:rPr>
              <a:t>Title in here</a:t>
            </a:r>
          </a:p>
        </p:txBody>
      </p:sp>
      <p:sp>
        <p:nvSpPr>
          <p:cNvPr id="67608" name="Rectangle 24"/>
          <p:cNvSpPr>
            <a:spLocks noGrp="1" noChangeArrowheads="1"/>
          </p:cNvSpPr>
          <p:nvPr>
            <p:ph type="title"/>
          </p:nvPr>
        </p:nvSpPr>
        <p:spPr/>
        <p:txBody>
          <a:bodyPr/>
          <a:lstStyle/>
          <a:p>
            <a:r>
              <a:rPr lang="en-US"/>
              <a:t>Click to edit title style</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Line 2"/>
          <p:cNvSpPr>
            <a:spLocks noChangeShapeType="1"/>
          </p:cNvSpPr>
          <p:nvPr/>
        </p:nvSpPr>
        <p:spPr bwMode="gray">
          <a:xfrm flipH="1">
            <a:off x="0" y="6400800"/>
            <a:ext cx="2819400" cy="228600"/>
          </a:xfrm>
          <a:prstGeom prst="line">
            <a:avLst/>
          </a:prstGeom>
          <a:noFill/>
          <a:ln w="9525">
            <a:solidFill>
              <a:srgbClr val="FFFFFF">
                <a:alpha val="39999"/>
              </a:srgbClr>
            </a:solidFill>
            <a:round/>
            <a:headEnd/>
            <a:tailEnd/>
          </a:ln>
          <a:effectLst/>
        </p:spPr>
        <p:txBody>
          <a:bodyPr/>
          <a:lstStyle/>
          <a:p>
            <a:endParaRPr lang="en-US"/>
          </a:p>
        </p:txBody>
      </p:sp>
      <p:sp>
        <p:nvSpPr>
          <p:cNvPr id="68611" name="Line 3"/>
          <p:cNvSpPr>
            <a:spLocks noChangeShapeType="1"/>
          </p:cNvSpPr>
          <p:nvPr/>
        </p:nvSpPr>
        <p:spPr bwMode="gray">
          <a:xfrm flipH="1">
            <a:off x="0" y="3962400"/>
            <a:ext cx="609600" cy="2667000"/>
          </a:xfrm>
          <a:prstGeom prst="line">
            <a:avLst/>
          </a:prstGeom>
          <a:noFill/>
          <a:ln w="9525">
            <a:solidFill>
              <a:srgbClr val="FFFFFF">
                <a:alpha val="39999"/>
              </a:srgbClr>
            </a:solidFill>
            <a:round/>
            <a:headEnd/>
            <a:tailEnd/>
          </a:ln>
          <a:effectLst/>
        </p:spPr>
        <p:txBody>
          <a:bodyPr/>
          <a:lstStyle/>
          <a:p>
            <a:endParaRPr lang="en-US"/>
          </a:p>
        </p:txBody>
      </p:sp>
      <p:sp>
        <p:nvSpPr>
          <p:cNvPr id="68612" name="AutoShape 4"/>
          <p:cNvSpPr>
            <a:spLocks noChangeArrowheads="1"/>
          </p:cNvSpPr>
          <p:nvPr/>
        </p:nvSpPr>
        <p:spPr bwMode="gray">
          <a:xfrm>
            <a:off x="1614488" y="3543300"/>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60001"/>
            </a:srgbClr>
          </a:solidFill>
          <a:ln w="9525">
            <a:solidFill>
              <a:schemeClr val="accent1"/>
            </a:solidFill>
            <a:round/>
            <a:headEnd/>
            <a:tailEnd/>
          </a:ln>
          <a:effectLst/>
        </p:spPr>
        <p:txBody>
          <a:bodyPr wrap="none" anchor="ctr"/>
          <a:lstStyle/>
          <a:p>
            <a:endParaRPr lang="en-US"/>
          </a:p>
        </p:txBody>
      </p:sp>
      <p:sp>
        <p:nvSpPr>
          <p:cNvPr id="68613" name="AutoShape 5"/>
          <p:cNvSpPr>
            <a:spLocks noChangeArrowheads="1"/>
          </p:cNvSpPr>
          <p:nvPr/>
        </p:nvSpPr>
        <p:spPr bwMode="gray">
          <a:xfrm>
            <a:off x="2506663" y="4032250"/>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60001"/>
            </a:srgbClr>
          </a:solidFill>
          <a:ln w="9525">
            <a:solidFill>
              <a:schemeClr val="accent1"/>
            </a:solidFill>
            <a:round/>
            <a:headEnd/>
            <a:tailEnd/>
          </a:ln>
          <a:effectLst/>
        </p:spPr>
        <p:txBody>
          <a:bodyPr wrap="none" anchor="ctr"/>
          <a:lstStyle/>
          <a:p>
            <a:endParaRPr lang="en-US"/>
          </a:p>
        </p:txBody>
      </p:sp>
      <p:sp>
        <p:nvSpPr>
          <p:cNvPr id="68614" name="AutoShape 6"/>
          <p:cNvSpPr>
            <a:spLocks noChangeArrowheads="1"/>
          </p:cNvSpPr>
          <p:nvPr/>
        </p:nvSpPr>
        <p:spPr bwMode="gray">
          <a:xfrm>
            <a:off x="2884488" y="5334000"/>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60001"/>
            </a:srgbClr>
          </a:solidFill>
          <a:ln w="9525">
            <a:solidFill>
              <a:schemeClr val="accent1"/>
            </a:solidFill>
            <a:round/>
            <a:headEnd/>
            <a:tailEnd/>
          </a:ln>
          <a:effectLst/>
        </p:spPr>
        <p:txBody>
          <a:bodyPr wrap="none" anchor="ctr"/>
          <a:lstStyle/>
          <a:p>
            <a:endParaRPr lang="en-US"/>
          </a:p>
        </p:txBody>
      </p:sp>
      <p:sp>
        <p:nvSpPr>
          <p:cNvPr id="68615" name="Line 7"/>
          <p:cNvSpPr>
            <a:spLocks noChangeShapeType="1"/>
          </p:cNvSpPr>
          <p:nvPr/>
        </p:nvSpPr>
        <p:spPr bwMode="gray">
          <a:xfrm flipH="1">
            <a:off x="0" y="3751263"/>
            <a:ext cx="1665288" cy="2878137"/>
          </a:xfrm>
          <a:prstGeom prst="line">
            <a:avLst/>
          </a:prstGeom>
          <a:noFill/>
          <a:ln w="9525">
            <a:solidFill>
              <a:srgbClr val="FFFFFF">
                <a:alpha val="39999"/>
              </a:srgbClr>
            </a:solidFill>
            <a:round/>
            <a:headEnd/>
            <a:tailEnd/>
          </a:ln>
          <a:effectLst/>
        </p:spPr>
        <p:txBody>
          <a:bodyPr/>
          <a:lstStyle/>
          <a:p>
            <a:endParaRPr lang="en-US"/>
          </a:p>
        </p:txBody>
      </p:sp>
      <p:sp>
        <p:nvSpPr>
          <p:cNvPr id="68616" name="Line 8"/>
          <p:cNvSpPr>
            <a:spLocks noChangeShapeType="1"/>
          </p:cNvSpPr>
          <p:nvPr/>
        </p:nvSpPr>
        <p:spPr bwMode="gray">
          <a:xfrm flipH="1">
            <a:off x="0" y="5481638"/>
            <a:ext cx="2895600" cy="1147762"/>
          </a:xfrm>
          <a:prstGeom prst="line">
            <a:avLst/>
          </a:prstGeom>
          <a:noFill/>
          <a:ln w="9525">
            <a:solidFill>
              <a:srgbClr val="FFFFFF">
                <a:alpha val="39999"/>
              </a:srgbClr>
            </a:solidFill>
            <a:round/>
            <a:headEnd/>
            <a:tailEnd/>
          </a:ln>
          <a:effectLst/>
        </p:spPr>
        <p:txBody>
          <a:bodyPr/>
          <a:lstStyle/>
          <a:p>
            <a:endParaRPr lang="en-US"/>
          </a:p>
        </p:txBody>
      </p:sp>
      <p:sp>
        <p:nvSpPr>
          <p:cNvPr id="68617" name="Line 9"/>
          <p:cNvSpPr>
            <a:spLocks noChangeShapeType="1"/>
          </p:cNvSpPr>
          <p:nvPr/>
        </p:nvSpPr>
        <p:spPr bwMode="black">
          <a:xfrm flipH="1">
            <a:off x="0" y="2243138"/>
            <a:ext cx="1866900" cy="4386262"/>
          </a:xfrm>
          <a:prstGeom prst="line">
            <a:avLst/>
          </a:prstGeom>
          <a:noFill/>
          <a:ln w="19050">
            <a:solidFill>
              <a:srgbClr val="FFFFFF">
                <a:alpha val="60001"/>
              </a:srgbClr>
            </a:solidFill>
            <a:round/>
            <a:headEnd/>
            <a:tailEnd/>
          </a:ln>
          <a:effectLst/>
        </p:spPr>
        <p:txBody>
          <a:bodyPr/>
          <a:lstStyle/>
          <a:p>
            <a:endParaRPr lang="en-US"/>
          </a:p>
        </p:txBody>
      </p:sp>
      <p:sp>
        <p:nvSpPr>
          <p:cNvPr id="68618" name="Line 10"/>
          <p:cNvSpPr>
            <a:spLocks noChangeShapeType="1"/>
          </p:cNvSpPr>
          <p:nvPr/>
        </p:nvSpPr>
        <p:spPr bwMode="black">
          <a:xfrm flipH="1">
            <a:off x="0" y="3570288"/>
            <a:ext cx="2309813" cy="3059112"/>
          </a:xfrm>
          <a:prstGeom prst="line">
            <a:avLst/>
          </a:prstGeom>
          <a:noFill/>
          <a:ln w="19050">
            <a:solidFill>
              <a:srgbClr val="FFFFFF">
                <a:alpha val="60001"/>
              </a:srgbClr>
            </a:solidFill>
            <a:round/>
            <a:headEnd/>
            <a:tailEnd/>
          </a:ln>
          <a:effectLst/>
        </p:spPr>
        <p:txBody>
          <a:bodyPr/>
          <a:lstStyle/>
          <a:p>
            <a:endParaRPr lang="en-US"/>
          </a:p>
        </p:txBody>
      </p:sp>
      <p:sp>
        <p:nvSpPr>
          <p:cNvPr id="68619" name="Line 11"/>
          <p:cNvSpPr>
            <a:spLocks noChangeShapeType="1"/>
          </p:cNvSpPr>
          <p:nvPr/>
        </p:nvSpPr>
        <p:spPr bwMode="black">
          <a:xfrm flipH="1">
            <a:off x="0" y="4837113"/>
            <a:ext cx="2846388" cy="1792287"/>
          </a:xfrm>
          <a:prstGeom prst="line">
            <a:avLst/>
          </a:prstGeom>
          <a:noFill/>
          <a:ln w="19050">
            <a:solidFill>
              <a:srgbClr val="FFFFFF">
                <a:alpha val="60001"/>
              </a:srgbClr>
            </a:solidFill>
            <a:round/>
            <a:headEnd/>
            <a:tailEnd/>
          </a:ln>
          <a:effectLst/>
        </p:spPr>
        <p:txBody>
          <a:bodyPr/>
          <a:lstStyle/>
          <a:p>
            <a:endParaRPr lang="en-US"/>
          </a:p>
        </p:txBody>
      </p:sp>
      <p:sp>
        <p:nvSpPr>
          <p:cNvPr id="68620" name="Line 12"/>
          <p:cNvSpPr>
            <a:spLocks noChangeShapeType="1"/>
          </p:cNvSpPr>
          <p:nvPr/>
        </p:nvSpPr>
        <p:spPr bwMode="black">
          <a:xfrm flipH="1">
            <a:off x="0" y="5883275"/>
            <a:ext cx="3867150" cy="746125"/>
          </a:xfrm>
          <a:prstGeom prst="line">
            <a:avLst/>
          </a:prstGeom>
          <a:noFill/>
          <a:ln w="19050">
            <a:solidFill>
              <a:srgbClr val="FFFFFF">
                <a:alpha val="60001"/>
              </a:srgbClr>
            </a:solidFill>
            <a:round/>
            <a:headEnd/>
            <a:tailEnd/>
          </a:ln>
          <a:effectLst/>
        </p:spPr>
        <p:txBody>
          <a:bodyPr/>
          <a:lstStyle/>
          <a:p>
            <a:endParaRPr lang="en-US"/>
          </a:p>
        </p:txBody>
      </p:sp>
      <p:sp>
        <p:nvSpPr>
          <p:cNvPr id="68621" name="Arc 13"/>
          <p:cNvSpPr>
            <a:spLocks/>
          </p:cNvSpPr>
          <p:nvPr/>
        </p:nvSpPr>
        <p:spPr bwMode="gray">
          <a:xfrm>
            <a:off x="0" y="4567238"/>
            <a:ext cx="2286000" cy="229076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080808">
              <a:alpha val="50000"/>
            </a:srgbClr>
          </a:solidFill>
          <a:ln w="9525">
            <a:noFill/>
            <a:round/>
            <a:headEnd/>
            <a:tailEnd/>
          </a:ln>
          <a:effectLst/>
        </p:spPr>
        <p:txBody>
          <a:bodyPr wrap="none" anchor="ctr"/>
          <a:lstStyle/>
          <a:p>
            <a:endParaRPr lang="en-US"/>
          </a:p>
        </p:txBody>
      </p:sp>
      <p:sp>
        <p:nvSpPr>
          <p:cNvPr id="68622" name="Line 14"/>
          <p:cNvSpPr>
            <a:spLocks noChangeShapeType="1"/>
          </p:cNvSpPr>
          <p:nvPr/>
        </p:nvSpPr>
        <p:spPr bwMode="gray">
          <a:xfrm flipH="1">
            <a:off x="0" y="4232275"/>
            <a:ext cx="2532063" cy="2625725"/>
          </a:xfrm>
          <a:prstGeom prst="line">
            <a:avLst/>
          </a:prstGeom>
          <a:noFill/>
          <a:ln w="9525">
            <a:solidFill>
              <a:srgbClr val="FFFFFF">
                <a:alpha val="39999"/>
              </a:srgbClr>
            </a:solidFill>
            <a:round/>
            <a:headEnd/>
            <a:tailEnd/>
          </a:ln>
          <a:effectLst/>
        </p:spPr>
        <p:txBody>
          <a:bodyPr/>
          <a:lstStyle/>
          <a:p>
            <a:endParaRPr lang="en-US"/>
          </a:p>
        </p:txBody>
      </p:sp>
      <p:sp>
        <p:nvSpPr>
          <p:cNvPr id="68623" name="Arc 15"/>
          <p:cNvSpPr>
            <a:spLocks/>
          </p:cNvSpPr>
          <p:nvPr/>
        </p:nvSpPr>
        <p:spPr bwMode="gray">
          <a:xfrm>
            <a:off x="0" y="4667250"/>
            <a:ext cx="2193925" cy="21907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1">
            <a:gsLst>
              <a:gs pos="0">
                <a:srgbClr val="CBBC63">
                  <a:gamma/>
                  <a:shade val="72941"/>
                  <a:invGamma/>
                </a:srgbClr>
              </a:gs>
              <a:gs pos="100000">
                <a:srgbClr val="CBBC63"/>
              </a:gs>
            </a:gsLst>
            <a:lin ang="18900000" scaled="1"/>
          </a:gradFill>
          <a:ln w="9525">
            <a:noFill/>
            <a:round/>
            <a:headEnd/>
            <a:tailEnd/>
          </a:ln>
          <a:effectLst/>
        </p:spPr>
        <p:txBody>
          <a:bodyPr wrap="none" anchor="ctr"/>
          <a:lstStyle/>
          <a:p>
            <a:endParaRPr lang="en-US"/>
          </a:p>
        </p:txBody>
      </p:sp>
      <p:sp>
        <p:nvSpPr>
          <p:cNvPr id="68624" name="Arc 16"/>
          <p:cNvSpPr>
            <a:spLocks/>
          </p:cNvSpPr>
          <p:nvPr/>
        </p:nvSpPr>
        <p:spPr bwMode="hidden">
          <a:xfrm>
            <a:off x="22225" y="4700588"/>
            <a:ext cx="2138363" cy="21351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1">
            <a:gsLst>
              <a:gs pos="0">
                <a:srgbClr val="FFFFFF">
                  <a:alpha val="0"/>
                </a:srgbClr>
              </a:gs>
              <a:gs pos="100000">
                <a:srgbClr val="FFFFFF">
                  <a:gamma/>
                  <a:tint val="63529"/>
                  <a:invGamma/>
                </a:srgbClr>
              </a:gs>
            </a:gsLst>
            <a:lin ang="18900000" scaled="1"/>
          </a:gradFill>
          <a:ln w="9525">
            <a:noFill/>
            <a:round/>
            <a:headEnd/>
            <a:tailEnd/>
          </a:ln>
          <a:effectLst/>
        </p:spPr>
        <p:txBody>
          <a:bodyPr wrap="none" anchor="ctr"/>
          <a:lstStyle/>
          <a:p>
            <a:endParaRPr lang="en-US"/>
          </a:p>
        </p:txBody>
      </p:sp>
      <p:sp>
        <p:nvSpPr>
          <p:cNvPr id="68625" name="Text Box 17"/>
          <p:cNvSpPr txBox="1">
            <a:spLocks noChangeArrowheads="1"/>
          </p:cNvSpPr>
          <p:nvPr/>
        </p:nvSpPr>
        <p:spPr bwMode="white">
          <a:xfrm>
            <a:off x="73025" y="5583238"/>
            <a:ext cx="1644650" cy="854075"/>
          </a:xfrm>
          <a:prstGeom prst="rect">
            <a:avLst/>
          </a:prstGeom>
          <a:noFill/>
          <a:ln w="9525">
            <a:noFill/>
            <a:miter lim="800000"/>
            <a:headEnd/>
            <a:tailEnd/>
          </a:ln>
          <a:effectLst/>
        </p:spPr>
        <p:txBody>
          <a:bodyPr>
            <a:spAutoFit/>
          </a:bodyPr>
          <a:lstStyle/>
          <a:p>
            <a:pPr algn="ctr">
              <a:spcBef>
                <a:spcPct val="50000"/>
              </a:spcBef>
            </a:pPr>
            <a:r>
              <a:rPr lang="en-US" sz="2000">
                <a:solidFill>
                  <a:srgbClr val="080808"/>
                </a:solidFill>
                <a:effectLst>
                  <a:outerShdw blurRad="38100" dist="38100" dir="2700000" algn="tl">
                    <a:srgbClr val="FFFFFF"/>
                  </a:outerShdw>
                </a:effectLst>
                <a:latin typeface="Verdana" pitchFamily="34" charset="0"/>
              </a:rPr>
              <a:t>Company</a:t>
            </a:r>
          </a:p>
          <a:p>
            <a:pPr algn="ctr">
              <a:spcBef>
                <a:spcPct val="50000"/>
              </a:spcBef>
            </a:pPr>
            <a:r>
              <a:rPr lang="en-US" sz="2000">
                <a:solidFill>
                  <a:srgbClr val="080808"/>
                </a:solidFill>
                <a:effectLst>
                  <a:outerShdw blurRad="38100" dist="38100" dir="2700000" algn="tl">
                    <a:srgbClr val="FFFFFF"/>
                  </a:outerShdw>
                </a:effectLst>
                <a:latin typeface="Verdana" pitchFamily="34" charset="0"/>
              </a:rPr>
              <a:t>LOGO</a:t>
            </a:r>
          </a:p>
        </p:txBody>
      </p:sp>
      <p:sp>
        <p:nvSpPr>
          <p:cNvPr id="68626" name="Text Box 18"/>
          <p:cNvSpPr txBox="1">
            <a:spLocks noChangeArrowheads="1"/>
          </p:cNvSpPr>
          <p:nvPr/>
        </p:nvSpPr>
        <p:spPr bwMode="invGray">
          <a:xfrm>
            <a:off x="2368550" y="1719263"/>
            <a:ext cx="1474788" cy="366712"/>
          </a:xfrm>
          <a:prstGeom prst="rect">
            <a:avLst/>
          </a:prstGeom>
          <a:noFill/>
          <a:ln w="9525">
            <a:noFill/>
            <a:miter lim="800000"/>
            <a:headEnd/>
            <a:tailEnd/>
          </a:ln>
          <a:effectLst/>
        </p:spPr>
        <p:txBody>
          <a:bodyPr>
            <a:spAutoFit/>
          </a:bodyPr>
          <a:lstStyle/>
          <a:p>
            <a:pPr algn="l">
              <a:spcBef>
                <a:spcPct val="50000"/>
              </a:spcBef>
            </a:pPr>
            <a:r>
              <a:rPr lang="en-US">
                <a:solidFill>
                  <a:srgbClr val="FEE002"/>
                </a:solidFill>
              </a:rPr>
              <a:t>2008. 01</a:t>
            </a:r>
          </a:p>
        </p:txBody>
      </p:sp>
      <p:sp>
        <p:nvSpPr>
          <p:cNvPr id="68627" name="Text Box 19"/>
          <p:cNvSpPr txBox="1">
            <a:spLocks noChangeArrowheads="1"/>
          </p:cNvSpPr>
          <p:nvPr/>
        </p:nvSpPr>
        <p:spPr bwMode="black">
          <a:xfrm>
            <a:off x="2908300" y="3117850"/>
            <a:ext cx="1892300" cy="336550"/>
          </a:xfrm>
          <a:prstGeom prst="rect">
            <a:avLst/>
          </a:prstGeom>
          <a:noFill/>
          <a:ln w="9525">
            <a:noFill/>
            <a:miter lim="800000"/>
            <a:headEnd/>
            <a:tailEnd/>
          </a:ln>
          <a:effectLst/>
        </p:spPr>
        <p:txBody>
          <a:bodyPr>
            <a:spAutoFit/>
          </a:bodyPr>
          <a:lstStyle/>
          <a:p>
            <a:pPr algn="l">
              <a:spcBef>
                <a:spcPct val="50000"/>
              </a:spcBef>
            </a:pPr>
            <a:r>
              <a:rPr lang="en-US" sz="1600">
                <a:solidFill>
                  <a:srgbClr val="FEE002"/>
                </a:solidFill>
              </a:rPr>
              <a:t>2006 ~ 2007</a:t>
            </a:r>
          </a:p>
        </p:txBody>
      </p:sp>
      <p:sp>
        <p:nvSpPr>
          <p:cNvPr id="68628" name="Text Box 20"/>
          <p:cNvSpPr txBox="1">
            <a:spLocks noChangeArrowheads="1"/>
          </p:cNvSpPr>
          <p:nvPr/>
        </p:nvSpPr>
        <p:spPr bwMode="black">
          <a:xfrm>
            <a:off x="3424238" y="4392613"/>
            <a:ext cx="1892300" cy="336550"/>
          </a:xfrm>
          <a:prstGeom prst="rect">
            <a:avLst/>
          </a:prstGeom>
          <a:noFill/>
          <a:ln w="9525">
            <a:noFill/>
            <a:miter lim="800000"/>
            <a:headEnd/>
            <a:tailEnd/>
          </a:ln>
          <a:effectLst/>
        </p:spPr>
        <p:txBody>
          <a:bodyPr>
            <a:spAutoFit/>
          </a:bodyPr>
          <a:lstStyle/>
          <a:p>
            <a:pPr algn="l">
              <a:spcBef>
                <a:spcPct val="50000"/>
              </a:spcBef>
            </a:pPr>
            <a:r>
              <a:rPr lang="en-US" sz="1600">
                <a:solidFill>
                  <a:srgbClr val="FEE002"/>
                </a:solidFill>
              </a:rPr>
              <a:t>2005 ~ 2006</a:t>
            </a:r>
          </a:p>
        </p:txBody>
      </p:sp>
      <p:sp>
        <p:nvSpPr>
          <p:cNvPr id="68629" name="Text Box 21"/>
          <p:cNvSpPr txBox="1">
            <a:spLocks noChangeArrowheads="1"/>
          </p:cNvSpPr>
          <p:nvPr/>
        </p:nvSpPr>
        <p:spPr bwMode="black">
          <a:xfrm>
            <a:off x="4479925" y="5483225"/>
            <a:ext cx="1892300" cy="336550"/>
          </a:xfrm>
          <a:prstGeom prst="rect">
            <a:avLst/>
          </a:prstGeom>
          <a:noFill/>
          <a:ln w="9525">
            <a:noFill/>
            <a:miter lim="800000"/>
            <a:headEnd/>
            <a:tailEnd/>
          </a:ln>
          <a:effectLst/>
        </p:spPr>
        <p:txBody>
          <a:bodyPr>
            <a:spAutoFit/>
          </a:bodyPr>
          <a:lstStyle/>
          <a:p>
            <a:pPr algn="l">
              <a:spcBef>
                <a:spcPct val="50000"/>
              </a:spcBef>
            </a:pPr>
            <a:r>
              <a:rPr lang="en-US" sz="1600">
                <a:solidFill>
                  <a:srgbClr val="FEE002"/>
                </a:solidFill>
              </a:rPr>
              <a:t>2004 ~ 2005</a:t>
            </a:r>
          </a:p>
        </p:txBody>
      </p:sp>
      <p:grpSp>
        <p:nvGrpSpPr>
          <p:cNvPr id="68630" name="Group 22"/>
          <p:cNvGrpSpPr>
            <a:grpSpLocks/>
          </p:cNvGrpSpPr>
          <p:nvPr/>
        </p:nvGrpSpPr>
        <p:grpSpPr bwMode="auto">
          <a:xfrm>
            <a:off x="2636838" y="2120900"/>
            <a:ext cx="128587" cy="128588"/>
            <a:chOff x="2995" y="1525"/>
            <a:chExt cx="112" cy="112"/>
          </a:xfrm>
        </p:grpSpPr>
        <p:sp>
          <p:nvSpPr>
            <p:cNvPr id="68631" name="AutoShape 23"/>
            <p:cNvSpPr>
              <a:spLocks noChangeArrowheads="1"/>
            </p:cNvSpPr>
            <p:nvPr/>
          </p:nvSpPr>
          <p:spPr bwMode="invGray">
            <a:xfrm>
              <a:off x="2995" y="1525"/>
              <a:ext cx="112" cy="112"/>
            </a:xfrm>
            <a:prstGeom prst="roundRect">
              <a:avLst>
                <a:gd name="adj" fmla="val 16667"/>
              </a:avLst>
            </a:prstGeom>
            <a:noFill/>
            <a:ln w="9525">
              <a:solidFill>
                <a:srgbClr val="F8F8F8"/>
              </a:solidFill>
              <a:round/>
              <a:headEnd/>
              <a:tailEnd/>
            </a:ln>
            <a:effectLst/>
          </p:spPr>
          <p:txBody>
            <a:bodyPr wrap="none" anchor="ctr"/>
            <a:lstStyle/>
            <a:p>
              <a:endParaRPr lang="en-US"/>
            </a:p>
          </p:txBody>
        </p:sp>
        <p:sp>
          <p:nvSpPr>
            <p:cNvPr id="68632" name="AutoShape 24"/>
            <p:cNvSpPr>
              <a:spLocks noChangeArrowheads="1"/>
            </p:cNvSpPr>
            <p:nvPr/>
          </p:nvSpPr>
          <p:spPr bwMode="invGray">
            <a:xfrm>
              <a:off x="3029" y="1540"/>
              <a:ext cx="60" cy="81"/>
            </a:xfrm>
            <a:prstGeom prst="homePlate">
              <a:avLst>
                <a:gd name="adj" fmla="val 100000"/>
              </a:avLst>
            </a:prstGeom>
            <a:solidFill>
              <a:srgbClr val="FFFF00"/>
            </a:solidFill>
            <a:ln w="9525">
              <a:noFill/>
              <a:miter lim="800000"/>
              <a:headEnd/>
              <a:tailEnd/>
            </a:ln>
            <a:effectLst/>
          </p:spPr>
          <p:txBody>
            <a:bodyPr wrap="none" anchor="ctr"/>
            <a:lstStyle/>
            <a:p>
              <a:endParaRPr lang="en-US"/>
            </a:p>
          </p:txBody>
        </p:sp>
      </p:grpSp>
      <p:sp>
        <p:nvSpPr>
          <p:cNvPr id="68633" name="Text Box 25"/>
          <p:cNvSpPr txBox="1">
            <a:spLocks noChangeArrowheads="1"/>
          </p:cNvSpPr>
          <p:nvPr/>
        </p:nvSpPr>
        <p:spPr bwMode="black">
          <a:xfrm>
            <a:off x="2774950" y="2033588"/>
            <a:ext cx="4083050" cy="517525"/>
          </a:xfrm>
          <a:prstGeom prst="rect">
            <a:avLst/>
          </a:prstGeom>
          <a:noFill/>
          <a:ln w="9525" algn="ctr">
            <a:noFill/>
            <a:miter lim="800000"/>
            <a:headEnd/>
            <a:tailEnd/>
          </a:ln>
          <a:effectLst/>
        </p:spPr>
        <p:txBody>
          <a:bodyPr>
            <a:spAutoFit/>
          </a:bodyPr>
          <a:lstStyle/>
          <a:p>
            <a:pPr algn="l" eaLnBrk="0" hangingPunct="0"/>
            <a:r>
              <a:rPr lang="en-US" sz="1400"/>
              <a:t>ThemeGallery is a Design Digital Content &amp; Contents mall developed by Guild Design Inc.</a:t>
            </a:r>
          </a:p>
        </p:txBody>
      </p:sp>
      <p:grpSp>
        <p:nvGrpSpPr>
          <p:cNvPr id="68634" name="Group 26"/>
          <p:cNvGrpSpPr>
            <a:grpSpLocks/>
          </p:cNvGrpSpPr>
          <p:nvPr/>
        </p:nvGrpSpPr>
        <p:grpSpPr bwMode="auto">
          <a:xfrm>
            <a:off x="3273425" y="3508375"/>
            <a:ext cx="128588" cy="128588"/>
            <a:chOff x="2995" y="1525"/>
            <a:chExt cx="112" cy="112"/>
          </a:xfrm>
        </p:grpSpPr>
        <p:sp>
          <p:nvSpPr>
            <p:cNvPr id="68635" name="AutoShape 27"/>
            <p:cNvSpPr>
              <a:spLocks noChangeArrowheads="1"/>
            </p:cNvSpPr>
            <p:nvPr/>
          </p:nvSpPr>
          <p:spPr bwMode="invGray">
            <a:xfrm>
              <a:off x="2995" y="1525"/>
              <a:ext cx="112" cy="112"/>
            </a:xfrm>
            <a:prstGeom prst="roundRect">
              <a:avLst>
                <a:gd name="adj" fmla="val 16667"/>
              </a:avLst>
            </a:prstGeom>
            <a:noFill/>
            <a:ln w="9525">
              <a:solidFill>
                <a:srgbClr val="F8F8F8"/>
              </a:solidFill>
              <a:round/>
              <a:headEnd/>
              <a:tailEnd/>
            </a:ln>
            <a:effectLst/>
          </p:spPr>
          <p:txBody>
            <a:bodyPr wrap="none" anchor="ctr"/>
            <a:lstStyle/>
            <a:p>
              <a:endParaRPr lang="en-US"/>
            </a:p>
          </p:txBody>
        </p:sp>
        <p:sp>
          <p:nvSpPr>
            <p:cNvPr id="68636" name="AutoShape 28"/>
            <p:cNvSpPr>
              <a:spLocks noChangeArrowheads="1"/>
            </p:cNvSpPr>
            <p:nvPr/>
          </p:nvSpPr>
          <p:spPr bwMode="invGray">
            <a:xfrm>
              <a:off x="3029" y="1540"/>
              <a:ext cx="60" cy="81"/>
            </a:xfrm>
            <a:prstGeom prst="homePlate">
              <a:avLst>
                <a:gd name="adj" fmla="val 100000"/>
              </a:avLst>
            </a:prstGeom>
            <a:solidFill>
              <a:srgbClr val="FFFF00"/>
            </a:solidFill>
            <a:ln w="9525">
              <a:noFill/>
              <a:miter lim="800000"/>
              <a:headEnd/>
              <a:tailEnd/>
            </a:ln>
            <a:effectLst/>
          </p:spPr>
          <p:txBody>
            <a:bodyPr wrap="none" anchor="ctr"/>
            <a:lstStyle/>
            <a:p>
              <a:endParaRPr lang="en-US"/>
            </a:p>
          </p:txBody>
        </p:sp>
      </p:grpSp>
      <p:sp>
        <p:nvSpPr>
          <p:cNvPr id="68637" name="Text Box 29"/>
          <p:cNvSpPr txBox="1">
            <a:spLocks noChangeArrowheads="1"/>
          </p:cNvSpPr>
          <p:nvPr/>
        </p:nvSpPr>
        <p:spPr bwMode="black">
          <a:xfrm>
            <a:off x="3411538" y="3421063"/>
            <a:ext cx="4083050" cy="517525"/>
          </a:xfrm>
          <a:prstGeom prst="rect">
            <a:avLst/>
          </a:prstGeom>
          <a:noFill/>
          <a:ln w="9525" algn="ctr">
            <a:noFill/>
            <a:miter lim="800000"/>
            <a:headEnd/>
            <a:tailEnd/>
          </a:ln>
          <a:effectLst/>
        </p:spPr>
        <p:txBody>
          <a:bodyPr>
            <a:spAutoFit/>
          </a:bodyPr>
          <a:lstStyle/>
          <a:p>
            <a:pPr algn="l" eaLnBrk="0" hangingPunct="0"/>
            <a:r>
              <a:rPr lang="en-US" sz="1400"/>
              <a:t>ThemeGallery is a Design Digital Content &amp; Contents mall developed by Guild Design Inc.</a:t>
            </a:r>
          </a:p>
        </p:txBody>
      </p:sp>
      <p:grpSp>
        <p:nvGrpSpPr>
          <p:cNvPr id="68638" name="Group 30"/>
          <p:cNvGrpSpPr>
            <a:grpSpLocks/>
          </p:cNvGrpSpPr>
          <p:nvPr/>
        </p:nvGrpSpPr>
        <p:grpSpPr bwMode="auto">
          <a:xfrm>
            <a:off x="3857625" y="4786313"/>
            <a:ext cx="128588" cy="128587"/>
            <a:chOff x="2995" y="1525"/>
            <a:chExt cx="112" cy="112"/>
          </a:xfrm>
        </p:grpSpPr>
        <p:sp>
          <p:nvSpPr>
            <p:cNvPr id="68639" name="AutoShape 31"/>
            <p:cNvSpPr>
              <a:spLocks noChangeArrowheads="1"/>
            </p:cNvSpPr>
            <p:nvPr/>
          </p:nvSpPr>
          <p:spPr bwMode="invGray">
            <a:xfrm>
              <a:off x="2995" y="1525"/>
              <a:ext cx="112" cy="112"/>
            </a:xfrm>
            <a:prstGeom prst="roundRect">
              <a:avLst>
                <a:gd name="adj" fmla="val 16667"/>
              </a:avLst>
            </a:prstGeom>
            <a:noFill/>
            <a:ln w="9525">
              <a:solidFill>
                <a:srgbClr val="F8F8F8"/>
              </a:solidFill>
              <a:round/>
              <a:headEnd/>
              <a:tailEnd/>
            </a:ln>
            <a:effectLst/>
          </p:spPr>
          <p:txBody>
            <a:bodyPr wrap="none" anchor="ctr"/>
            <a:lstStyle/>
            <a:p>
              <a:endParaRPr lang="en-US"/>
            </a:p>
          </p:txBody>
        </p:sp>
        <p:sp>
          <p:nvSpPr>
            <p:cNvPr id="68640" name="AutoShape 32"/>
            <p:cNvSpPr>
              <a:spLocks noChangeArrowheads="1"/>
            </p:cNvSpPr>
            <p:nvPr/>
          </p:nvSpPr>
          <p:spPr bwMode="invGray">
            <a:xfrm>
              <a:off x="3029" y="1540"/>
              <a:ext cx="60" cy="81"/>
            </a:xfrm>
            <a:prstGeom prst="homePlate">
              <a:avLst>
                <a:gd name="adj" fmla="val 100000"/>
              </a:avLst>
            </a:prstGeom>
            <a:solidFill>
              <a:srgbClr val="FFFF00"/>
            </a:solidFill>
            <a:ln w="9525">
              <a:noFill/>
              <a:miter lim="800000"/>
              <a:headEnd/>
              <a:tailEnd/>
            </a:ln>
            <a:effectLst/>
          </p:spPr>
          <p:txBody>
            <a:bodyPr wrap="none" anchor="ctr"/>
            <a:lstStyle/>
            <a:p>
              <a:endParaRPr lang="en-US"/>
            </a:p>
          </p:txBody>
        </p:sp>
      </p:grpSp>
      <p:sp>
        <p:nvSpPr>
          <p:cNvPr id="68641" name="Text Box 33"/>
          <p:cNvSpPr txBox="1">
            <a:spLocks noChangeArrowheads="1"/>
          </p:cNvSpPr>
          <p:nvPr/>
        </p:nvSpPr>
        <p:spPr bwMode="black">
          <a:xfrm>
            <a:off x="3995738" y="4699000"/>
            <a:ext cx="4083050" cy="517525"/>
          </a:xfrm>
          <a:prstGeom prst="rect">
            <a:avLst/>
          </a:prstGeom>
          <a:noFill/>
          <a:ln w="9525" algn="ctr">
            <a:noFill/>
            <a:miter lim="800000"/>
            <a:headEnd/>
            <a:tailEnd/>
          </a:ln>
          <a:effectLst/>
        </p:spPr>
        <p:txBody>
          <a:bodyPr>
            <a:spAutoFit/>
          </a:bodyPr>
          <a:lstStyle/>
          <a:p>
            <a:pPr algn="l" eaLnBrk="0" hangingPunct="0"/>
            <a:r>
              <a:rPr lang="en-US" sz="1400"/>
              <a:t>ThemeGallery is a Design Digital Content &amp; Contents mall developed by Guild Design Inc.</a:t>
            </a:r>
          </a:p>
        </p:txBody>
      </p:sp>
      <p:grpSp>
        <p:nvGrpSpPr>
          <p:cNvPr id="68642" name="Group 34"/>
          <p:cNvGrpSpPr>
            <a:grpSpLocks/>
          </p:cNvGrpSpPr>
          <p:nvPr/>
        </p:nvGrpSpPr>
        <p:grpSpPr bwMode="auto">
          <a:xfrm>
            <a:off x="4725988" y="5878513"/>
            <a:ext cx="128587" cy="128587"/>
            <a:chOff x="2995" y="1525"/>
            <a:chExt cx="112" cy="112"/>
          </a:xfrm>
        </p:grpSpPr>
        <p:sp>
          <p:nvSpPr>
            <p:cNvPr id="68643" name="AutoShape 35"/>
            <p:cNvSpPr>
              <a:spLocks noChangeArrowheads="1"/>
            </p:cNvSpPr>
            <p:nvPr/>
          </p:nvSpPr>
          <p:spPr bwMode="invGray">
            <a:xfrm>
              <a:off x="2995" y="1525"/>
              <a:ext cx="112" cy="112"/>
            </a:xfrm>
            <a:prstGeom prst="roundRect">
              <a:avLst>
                <a:gd name="adj" fmla="val 16667"/>
              </a:avLst>
            </a:prstGeom>
            <a:noFill/>
            <a:ln w="9525">
              <a:solidFill>
                <a:srgbClr val="F8F8F8"/>
              </a:solidFill>
              <a:round/>
              <a:headEnd/>
              <a:tailEnd/>
            </a:ln>
            <a:effectLst/>
          </p:spPr>
          <p:txBody>
            <a:bodyPr wrap="none" anchor="ctr"/>
            <a:lstStyle/>
            <a:p>
              <a:endParaRPr lang="en-US"/>
            </a:p>
          </p:txBody>
        </p:sp>
        <p:sp>
          <p:nvSpPr>
            <p:cNvPr id="68644" name="AutoShape 36"/>
            <p:cNvSpPr>
              <a:spLocks noChangeArrowheads="1"/>
            </p:cNvSpPr>
            <p:nvPr/>
          </p:nvSpPr>
          <p:spPr bwMode="invGray">
            <a:xfrm>
              <a:off x="3029" y="1540"/>
              <a:ext cx="60" cy="81"/>
            </a:xfrm>
            <a:prstGeom prst="homePlate">
              <a:avLst>
                <a:gd name="adj" fmla="val 100000"/>
              </a:avLst>
            </a:prstGeom>
            <a:solidFill>
              <a:srgbClr val="FFFF00"/>
            </a:solidFill>
            <a:ln w="9525">
              <a:noFill/>
              <a:miter lim="800000"/>
              <a:headEnd/>
              <a:tailEnd/>
            </a:ln>
            <a:effectLst/>
          </p:spPr>
          <p:txBody>
            <a:bodyPr wrap="none" anchor="ctr"/>
            <a:lstStyle/>
            <a:p>
              <a:endParaRPr lang="en-US"/>
            </a:p>
          </p:txBody>
        </p:sp>
      </p:grpSp>
      <p:sp>
        <p:nvSpPr>
          <p:cNvPr id="68645" name="Text Box 37"/>
          <p:cNvSpPr txBox="1">
            <a:spLocks noChangeArrowheads="1"/>
          </p:cNvSpPr>
          <p:nvPr/>
        </p:nvSpPr>
        <p:spPr bwMode="black">
          <a:xfrm>
            <a:off x="4864100" y="5791200"/>
            <a:ext cx="4083050" cy="517525"/>
          </a:xfrm>
          <a:prstGeom prst="rect">
            <a:avLst/>
          </a:prstGeom>
          <a:noFill/>
          <a:ln w="9525" algn="ctr">
            <a:noFill/>
            <a:miter lim="800000"/>
            <a:headEnd/>
            <a:tailEnd/>
          </a:ln>
          <a:effectLst/>
        </p:spPr>
        <p:txBody>
          <a:bodyPr>
            <a:spAutoFit/>
          </a:bodyPr>
          <a:lstStyle/>
          <a:p>
            <a:pPr algn="l" eaLnBrk="0" hangingPunct="0"/>
            <a:r>
              <a:rPr lang="en-US" sz="1400"/>
              <a:t>ThemeGallery is a Design Digital Content &amp; Contents mall developed by Guild Design Inc.</a:t>
            </a:r>
          </a:p>
        </p:txBody>
      </p:sp>
      <p:sp>
        <p:nvSpPr>
          <p:cNvPr id="68646" name="AutoShape 38"/>
          <p:cNvSpPr>
            <a:spLocks noChangeArrowheads="1"/>
          </p:cNvSpPr>
          <p:nvPr/>
        </p:nvSpPr>
        <p:spPr bwMode="gray">
          <a:xfrm>
            <a:off x="534988" y="3732213"/>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60001"/>
            </a:srgbClr>
          </a:solidFill>
          <a:ln w="9525">
            <a:solidFill>
              <a:schemeClr val="accent1"/>
            </a:solidFill>
            <a:round/>
            <a:headEnd/>
            <a:tailEnd/>
          </a:ln>
          <a:effectLst/>
        </p:spPr>
        <p:txBody>
          <a:bodyPr wrap="none" anchor="ctr"/>
          <a:lstStyle/>
          <a:p>
            <a:endParaRPr lang="en-US"/>
          </a:p>
        </p:txBody>
      </p:sp>
      <p:sp>
        <p:nvSpPr>
          <p:cNvPr id="68647" name="AutoShape 39"/>
          <p:cNvSpPr>
            <a:spLocks noChangeArrowheads="1"/>
          </p:cNvSpPr>
          <p:nvPr/>
        </p:nvSpPr>
        <p:spPr bwMode="gray">
          <a:xfrm>
            <a:off x="2819400" y="6302375"/>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60001"/>
            </a:srgbClr>
          </a:solidFill>
          <a:ln w="9525">
            <a:solidFill>
              <a:schemeClr val="accent1"/>
            </a:solidFill>
            <a:round/>
            <a:headEnd/>
            <a:tailEnd/>
          </a:ln>
          <a:effectLst/>
        </p:spPr>
        <p:txBody>
          <a:bodyPr wrap="none" anchor="ctr"/>
          <a:lstStyle/>
          <a:p>
            <a:endParaRPr lang="en-US"/>
          </a:p>
        </p:txBody>
      </p:sp>
      <p:sp>
        <p:nvSpPr>
          <p:cNvPr id="68648" name="AutoShape 40"/>
          <p:cNvSpPr>
            <a:spLocks noChangeArrowheads="1"/>
          </p:cNvSpPr>
          <p:nvPr/>
        </p:nvSpPr>
        <p:spPr bwMode="gray">
          <a:xfrm rot="-1373054">
            <a:off x="3521075" y="5399088"/>
            <a:ext cx="514350" cy="514350"/>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gradFill rotWithShape="1">
            <a:gsLst>
              <a:gs pos="0">
                <a:schemeClr val="accent2"/>
              </a:gs>
              <a:gs pos="100000">
                <a:schemeClr val="accent2">
                  <a:gamma/>
                  <a:shade val="50980"/>
                  <a:invGamma/>
                </a:schemeClr>
              </a:gs>
            </a:gsLst>
            <a:lin ang="5400000" scaled="1"/>
          </a:gradFill>
          <a:ln w="9525">
            <a:solidFill>
              <a:srgbClr val="FEFFFF"/>
            </a:solidFill>
            <a:miter lim="800000"/>
            <a:headEnd/>
            <a:tailEnd/>
          </a:ln>
          <a:effectLst>
            <a:outerShdw dist="35921" dir="2700000" algn="ctr" rotWithShape="0">
              <a:srgbClr val="080808">
                <a:alpha val="50000"/>
              </a:srgbClr>
            </a:outerShdw>
          </a:effectLst>
        </p:spPr>
        <p:txBody>
          <a:bodyPr wrap="none" anchor="ctr"/>
          <a:lstStyle/>
          <a:p>
            <a:endParaRPr lang="en-US"/>
          </a:p>
        </p:txBody>
      </p:sp>
      <p:sp>
        <p:nvSpPr>
          <p:cNvPr id="68649" name="AutoShape 41"/>
          <p:cNvSpPr>
            <a:spLocks noChangeArrowheads="1"/>
          </p:cNvSpPr>
          <p:nvPr/>
        </p:nvSpPr>
        <p:spPr bwMode="gray">
          <a:xfrm>
            <a:off x="1524000" y="1752600"/>
            <a:ext cx="657225" cy="657225"/>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gradFill rotWithShape="1">
            <a:gsLst>
              <a:gs pos="0">
                <a:schemeClr val="hlink">
                  <a:gamma/>
                  <a:tint val="20000"/>
                  <a:invGamma/>
                </a:schemeClr>
              </a:gs>
              <a:gs pos="100000">
                <a:schemeClr val="hlink"/>
              </a:gs>
            </a:gsLst>
            <a:lin ang="5400000" scaled="1"/>
          </a:gradFill>
          <a:ln w="9525">
            <a:solidFill>
              <a:srgbClr val="FEFFFF"/>
            </a:solidFill>
            <a:miter lim="800000"/>
            <a:headEnd/>
            <a:tailEnd/>
          </a:ln>
          <a:effectLst>
            <a:outerShdw dist="35921" dir="2700000" algn="ctr" rotWithShape="0">
              <a:srgbClr val="080808">
                <a:alpha val="50000"/>
              </a:srgbClr>
            </a:outerShdw>
          </a:effectLst>
        </p:spPr>
        <p:txBody>
          <a:bodyPr wrap="none" anchor="ctr"/>
          <a:lstStyle/>
          <a:p>
            <a:endParaRPr lang="en-US"/>
          </a:p>
        </p:txBody>
      </p:sp>
      <p:sp>
        <p:nvSpPr>
          <p:cNvPr id="68650" name="AutoShape 42"/>
          <p:cNvSpPr>
            <a:spLocks noChangeArrowheads="1"/>
          </p:cNvSpPr>
          <p:nvPr/>
        </p:nvSpPr>
        <p:spPr bwMode="gray">
          <a:xfrm rot="802016">
            <a:off x="2041525" y="2952750"/>
            <a:ext cx="657225" cy="657225"/>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gradFill rotWithShape="1">
            <a:gsLst>
              <a:gs pos="0">
                <a:schemeClr val="accent1">
                  <a:gamma/>
                  <a:tint val="28627"/>
                  <a:invGamma/>
                </a:schemeClr>
              </a:gs>
              <a:gs pos="100000">
                <a:schemeClr val="accent1"/>
              </a:gs>
            </a:gsLst>
            <a:lin ang="5400000" scaled="1"/>
          </a:gradFill>
          <a:ln w="9525">
            <a:solidFill>
              <a:srgbClr val="FEFFFF"/>
            </a:solidFill>
            <a:miter lim="800000"/>
            <a:headEnd/>
            <a:tailEnd/>
          </a:ln>
          <a:effectLst>
            <a:outerShdw dist="35921" dir="2700000" algn="ctr" rotWithShape="0">
              <a:srgbClr val="080808">
                <a:alpha val="50000"/>
              </a:srgbClr>
            </a:outerShdw>
          </a:effectLst>
        </p:spPr>
        <p:txBody>
          <a:bodyPr wrap="none" anchor="ctr"/>
          <a:lstStyle/>
          <a:p>
            <a:endParaRPr lang="en-US"/>
          </a:p>
        </p:txBody>
      </p:sp>
      <p:sp>
        <p:nvSpPr>
          <p:cNvPr id="68651" name="AutoShape 43"/>
          <p:cNvSpPr>
            <a:spLocks noChangeArrowheads="1"/>
          </p:cNvSpPr>
          <p:nvPr/>
        </p:nvSpPr>
        <p:spPr bwMode="gray">
          <a:xfrm rot="1833378">
            <a:off x="2705100" y="4292600"/>
            <a:ext cx="604838" cy="604838"/>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gradFill rotWithShape="1">
            <a:gsLst>
              <a:gs pos="0">
                <a:schemeClr val="folHlink"/>
              </a:gs>
              <a:gs pos="100000">
                <a:schemeClr val="folHlink">
                  <a:gamma/>
                  <a:shade val="79216"/>
                  <a:invGamma/>
                </a:schemeClr>
              </a:gs>
            </a:gsLst>
            <a:lin ang="5400000" scaled="1"/>
          </a:gradFill>
          <a:ln w="9525">
            <a:solidFill>
              <a:srgbClr val="FEFFFF"/>
            </a:solidFill>
            <a:miter lim="800000"/>
            <a:headEnd/>
            <a:tailEnd/>
          </a:ln>
          <a:effectLst>
            <a:outerShdw dist="35921" dir="2700000" algn="ctr" rotWithShape="0">
              <a:srgbClr val="080808">
                <a:alpha val="50000"/>
              </a:srgbClr>
            </a:outerShdw>
          </a:effectLst>
        </p:spPr>
        <p:txBody>
          <a:bodyPr wrap="none" anchor="ctr"/>
          <a:lstStyle/>
          <a:p>
            <a:endParaRPr lang="en-US"/>
          </a:p>
        </p:txBody>
      </p:sp>
      <p:sp>
        <p:nvSpPr>
          <p:cNvPr id="68652" name="Rectangle 44"/>
          <p:cNvSpPr>
            <a:spLocks noGrp="1" noChangeArrowheads="1"/>
          </p:cNvSpPr>
          <p:nvPr>
            <p:ph type="title"/>
          </p:nvPr>
        </p:nvSpPr>
        <p:spPr/>
        <p:txBody>
          <a:bodyPr/>
          <a:lstStyle/>
          <a:p>
            <a:r>
              <a:rPr lang="en-US"/>
              <a:t>Click to edit title style</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hidden">
          <a:xfrm>
            <a:off x="0" y="1495425"/>
            <a:ext cx="9144000" cy="5362575"/>
          </a:xfrm>
          <a:prstGeom prst="rect">
            <a:avLst/>
          </a:prstGeom>
          <a:gradFill rotWithShape="1">
            <a:gsLst>
              <a:gs pos="0">
                <a:srgbClr val="000000">
                  <a:gamma/>
                  <a:tint val="0"/>
                  <a:invGamma/>
                  <a:alpha val="0"/>
                </a:srgbClr>
              </a:gs>
              <a:gs pos="100000">
                <a:srgbClr val="000000">
                  <a:alpha val="25000"/>
                </a:srgbClr>
              </a:gs>
            </a:gsLst>
            <a:lin ang="5400000" scaled="1"/>
          </a:gradFill>
          <a:ln w="9525">
            <a:noFill/>
            <a:miter lim="800000"/>
            <a:headEnd/>
            <a:tailEnd/>
          </a:ln>
          <a:effectLst/>
        </p:spPr>
        <p:txBody>
          <a:bodyPr wrap="none" anchor="ctr"/>
          <a:lstStyle/>
          <a:p>
            <a:endParaRPr lang="en-US"/>
          </a:p>
        </p:txBody>
      </p:sp>
      <p:sp>
        <p:nvSpPr>
          <p:cNvPr id="69635" name="AutoShape 3"/>
          <p:cNvSpPr>
            <a:spLocks noChangeArrowheads="1"/>
          </p:cNvSpPr>
          <p:nvPr/>
        </p:nvSpPr>
        <p:spPr bwMode="invGray">
          <a:xfrm rot="-3356641">
            <a:off x="5595144" y="2556669"/>
            <a:ext cx="1520825" cy="1322387"/>
          </a:xfrm>
          <a:custGeom>
            <a:avLst/>
            <a:gdLst>
              <a:gd name="G0" fmla="+- 9729 0 0"/>
              <a:gd name="G1" fmla="+- -11124456 0 0"/>
              <a:gd name="G2" fmla="+- 0 0 -11124456"/>
              <a:gd name="T0" fmla="*/ 0 256 1"/>
              <a:gd name="T1" fmla="*/ 180 256 1"/>
              <a:gd name="G3" fmla="+- -11124456 T0 T1"/>
              <a:gd name="T2" fmla="*/ 0 256 1"/>
              <a:gd name="T3" fmla="*/ 90 256 1"/>
              <a:gd name="G4" fmla="+- -11124456 T2 T3"/>
              <a:gd name="G5" fmla="*/ G4 2 1"/>
              <a:gd name="T4" fmla="*/ 90 256 1"/>
              <a:gd name="T5" fmla="*/ 0 256 1"/>
              <a:gd name="G6" fmla="+- -11124456 T4 T5"/>
              <a:gd name="G7" fmla="*/ G6 2 1"/>
              <a:gd name="G8" fmla="abs -1112445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729"/>
              <a:gd name="G18" fmla="*/ 9729 1 2"/>
              <a:gd name="G19" fmla="+- G18 5400 0"/>
              <a:gd name="G20" fmla="cos G19 -11124456"/>
              <a:gd name="G21" fmla="sin G19 -11124456"/>
              <a:gd name="G22" fmla="+- G20 10800 0"/>
              <a:gd name="G23" fmla="+- G21 10800 0"/>
              <a:gd name="G24" fmla="+- 10800 0 G20"/>
              <a:gd name="G25" fmla="+- 9729 10800 0"/>
              <a:gd name="G26" fmla="?: G9 G17 G25"/>
              <a:gd name="G27" fmla="?: G9 0 21600"/>
              <a:gd name="G28" fmla="cos 10800 -11124456"/>
              <a:gd name="G29" fmla="sin 10800 -11124456"/>
              <a:gd name="G30" fmla="sin 9729 -11124456"/>
              <a:gd name="G31" fmla="+- G28 10800 0"/>
              <a:gd name="G32" fmla="+- G29 10800 0"/>
              <a:gd name="G33" fmla="+- G30 10800 0"/>
              <a:gd name="G34" fmla="?: G4 0 G31"/>
              <a:gd name="G35" fmla="?: -11124456 G34 0"/>
              <a:gd name="G36" fmla="?: G6 G35 G31"/>
              <a:gd name="G37" fmla="+- 21600 0 G36"/>
              <a:gd name="G38" fmla="?: G4 0 G33"/>
              <a:gd name="G39" fmla="?: -11124456 G38 G32"/>
              <a:gd name="G40" fmla="?: G6 G39 0"/>
              <a:gd name="G41" fmla="?: G4 G32 21600"/>
              <a:gd name="G42" fmla="?: G6 G41 G33"/>
              <a:gd name="T12" fmla="*/ 10800 w 21600"/>
              <a:gd name="T13" fmla="*/ 0 h 21600"/>
              <a:gd name="T14" fmla="*/ 698 w 21600"/>
              <a:gd name="T15" fmla="*/ 8972 h 21600"/>
              <a:gd name="T16" fmla="*/ 10800 w 21600"/>
              <a:gd name="T17" fmla="*/ 1071 h 21600"/>
              <a:gd name="T18" fmla="*/ 20902 w 21600"/>
              <a:gd name="T19" fmla="*/ 897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226" y="9068"/>
                </a:moveTo>
                <a:cubicBezTo>
                  <a:pt x="2063" y="4438"/>
                  <a:pt x="6094" y="1070"/>
                  <a:pt x="10800" y="1071"/>
                </a:cubicBezTo>
                <a:cubicBezTo>
                  <a:pt x="15505" y="1071"/>
                  <a:pt x="19536" y="4438"/>
                  <a:pt x="20373" y="9068"/>
                </a:cubicBezTo>
                <a:lnTo>
                  <a:pt x="21427" y="8877"/>
                </a:lnTo>
                <a:cubicBezTo>
                  <a:pt x="20497" y="3737"/>
                  <a:pt x="16023" y="-1"/>
                  <a:pt x="10799" y="0"/>
                </a:cubicBezTo>
                <a:cubicBezTo>
                  <a:pt x="5576" y="0"/>
                  <a:pt x="1102" y="3737"/>
                  <a:pt x="172" y="8877"/>
                </a:cubicBezTo>
                <a:close/>
              </a:path>
            </a:pathLst>
          </a:custGeom>
          <a:solidFill>
            <a:schemeClr val="tx1">
              <a:alpha val="47000"/>
            </a:schemeClr>
          </a:solidFill>
          <a:ln w="9525">
            <a:noFill/>
            <a:miter lim="800000"/>
            <a:headEnd/>
            <a:tailEnd/>
          </a:ln>
          <a:effectLst/>
        </p:spPr>
        <p:txBody>
          <a:bodyPr wrap="none" anchor="ctr"/>
          <a:lstStyle/>
          <a:p>
            <a:endParaRPr lang="en-US"/>
          </a:p>
        </p:txBody>
      </p:sp>
      <p:sp>
        <p:nvSpPr>
          <p:cNvPr id="69636" name="AutoShape 4"/>
          <p:cNvSpPr>
            <a:spLocks noChangeArrowheads="1"/>
          </p:cNvSpPr>
          <p:nvPr/>
        </p:nvSpPr>
        <p:spPr bwMode="invGray">
          <a:xfrm rot="-8777407" flipH="1" flipV="1">
            <a:off x="2363788" y="3471863"/>
            <a:ext cx="1589087" cy="1555750"/>
          </a:xfrm>
          <a:custGeom>
            <a:avLst/>
            <a:gdLst>
              <a:gd name="G0" fmla="+- 9729 0 0"/>
              <a:gd name="G1" fmla="+- -11124456 0 0"/>
              <a:gd name="G2" fmla="+- 0 0 -11124456"/>
              <a:gd name="T0" fmla="*/ 0 256 1"/>
              <a:gd name="T1" fmla="*/ 180 256 1"/>
              <a:gd name="G3" fmla="+- -11124456 T0 T1"/>
              <a:gd name="T2" fmla="*/ 0 256 1"/>
              <a:gd name="T3" fmla="*/ 90 256 1"/>
              <a:gd name="G4" fmla="+- -11124456 T2 T3"/>
              <a:gd name="G5" fmla="*/ G4 2 1"/>
              <a:gd name="T4" fmla="*/ 90 256 1"/>
              <a:gd name="T5" fmla="*/ 0 256 1"/>
              <a:gd name="G6" fmla="+- -11124456 T4 T5"/>
              <a:gd name="G7" fmla="*/ G6 2 1"/>
              <a:gd name="G8" fmla="abs -1112445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729"/>
              <a:gd name="G18" fmla="*/ 9729 1 2"/>
              <a:gd name="G19" fmla="+- G18 5400 0"/>
              <a:gd name="G20" fmla="cos G19 -11124456"/>
              <a:gd name="G21" fmla="sin G19 -11124456"/>
              <a:gd name="G22" fmla="+- G20 10800 0"/>
              <a:gd name="G23" fmla="+- G21 10800 0"/>
              <a:gd name="G24" fmla="+- 10800 0 G20"/>
              <a:gd name="G25" fmla="+- 9729 10800 0"/>
              <a:gd name="G26" fmla="?: G9 G17 G25"/>
              <a:gd name="G27" fmla="?: G9 0 21600"/>
              <a:gd name="G28" fmla="cos 10800 -11124456"/>
              <a:gd name="G29" fmla="sin 10800 -11124456"/>
              <a:gd name="G30" fmla="sin 9729 -11124456"/>
              <a:gd name="G31" fmla="+- G28 10800 0"/>
              <a:gd name="G32" fmla="+- G29 10800 0"/>
              <a:gd name="G33" fmla="+- G30 10800 0"/>
              <a:gd name="G34" fmla="?: G4 0 G31"/>
              <a:gd name="G35" fmla="?: -11124456 G34 0"/>
              <a:gd name="G36" fmla="?: G6 G35 G31"/>
              <a:gd name="G37" fmla="+- 21600 0 G36"/>
              <a:gd name="G38" fmla="?: G4 0 G33"/>
              <a:gd name="G39" fmla="?: -11124456 G38 G32"/>
              <a:gd name="G40" fmla="?: G6 G39 0"/>
              <a:gd name="G41" fmla="?: G4 G32 21600"/>
              <a:gd name="G42" fmla="?: G6 G41 G33"/>
              <a:gd name="T12" fmla="*/ 10800 w 21600"/>
              <a:gd name="T13" fmla="*/ 0 h 21600"/>
              <a:gd name="T14" fmla="*/ 698 w 21600"/>
              <a:gd name="T15" fmla="*/ 8972 h 21600"/>
              <a:gd name="T16" fmla="*/ 10800 w 21600"/>
              <a:gd name="T17" fmla="*/ 1071 h 21600"/>
              <a:gd name="T18" fmla="*/ 20902 w 21600"/>
              <a:gd name="T19" fmla="*/ 897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226" y="9068"/>
                </a:moveTo>
                <a:cubicBezTo>
                  <a:pt x="2063" y="4438"/>
                  <a:pt x="6094" y="1070"/>
                  <a:pt x="10800" y="1071"/>
                </a:cubicBezTo>
                <a:cubicBezTo>
                  <a:pt x="15505" y="1071"/>
                  <a:pt x="19536" y="4438"/>
                  <a:pt x="20373" y="9068"/>
                </a:cubicBezTo>
                <a:lnTo>
                  <a:pt x="21427" y="8877"/>
                </a:lnTo>
                <a:cubicBezTo>
                  <a:pt x="20497" y="3737"/>
                  <a:pt x="16023" y="-1"/>
                  <a:pt x="10799" y="0"/>
                </a:cubicBezTo>
                <a:cubicBezTo>
                  <a:pt x="5576" y="0"/>
                  <a:pt x="1102" y="3737"/>
                  <a:pt x="172" y="8877"/>
                </a:cubicBezTo>
                <a:close/>
              </a:path>
            </a:pathLst>
          </a:custGeom>
          <a:solidFill>
            <a:schemeClr val="tx1">
              <a:alpha val="47000"/>
            </a:schemeClr>
          </a:solidFill>
          <a:ln w="9525">
            <a:noFill/>
            <a:miter lim="800000"/>
            <a:headEnd/>
            <a:tailEnd/>
          </a:ln>
          <a:effectLst/>
        </p:spPr>
        <p:txBody>
          <a:bodyPr wrap="none" anchor="ctr"/>
          <a:lstStyle/>
          <a:p>
            <a:endParaRPr lang="en-US"/>
          </a:p>
        </p:txBody>
      </p:sp>
      <p:grpSp>
        <p:nvGrpSpPr>
          <p:cNvPr id="69637" name="Group 5"/>
          <p:cNvGrpSpPr>
            <a:grpSpLocks/>
          </p:cNvGrpSpPr>
          <p:nvPr/>
        </p:nvGrpSpPr>
        <p:grpSpPr bwMode="auto">
          <a:xfrm>
            <a:off x="1741488" y="3201988"/>
            <a:ext cx="939800" cy="993775"/>
            <a:chOff x="647" y="2562"/>
            <a:chExt cx="1210" cy="1278"/>
          </a:xfrm>
        </p:grpSpPr>
        <p:pic>
          <p:nvPicPr>
            <p:cNvPr id="69638" name="Picture 6" descr="light_shadow"/>
            <p:cNvPicPr>
              <a:picLocks noChangeAspect="1" noChangeArrowheads="1"/>
            </p:cNvPicPr>
            <p:nvPr/>
          </p:nvPicPr>
          <p:blipFill>
            <a:blip r:embed="rId2" cstate="print">
              <a:lum bright="-78000" contrast="-78000"/>
            </a:blip>
            <a:srcRect/>
            <a:stretch>
              <a:fillRect/>
            </a:stretch>
          </p:blipFill>
          <p:spPr bwMode="gray">
            <a:xfrm>
              <a:off x="762" y="3564"/>
              <a:ext cx="996" cy="276"/>
            </a:xfrm>
            <a:prstGeom prst="rect">
              <a:avLst/>
            </a:prstGeom>
            <a:noFill/>
          </p:spPr>
        </p:pic>
        <p:pic>
          <p:nvPicPr>
            <p:cNvPr id="69639" name="Picture 7" descr="circuler_1"/>
            <p:cNvPicPr>
              <a:picLocks noChangeAspect="1" noChangeArrowheads="1"/>
            </p:cNvPicPr>
            <p:nvPr/>
          </p:nvPicPr>
          <p:blipFill>
            <a:blip r:embed="rId3" cstate="print"/>
            <a:srcRect/>
            <a:stretch>
              <a:fillRect/>
            </a:stretch>
          </p:blipFill>
          <p:spPr bwMode="gray">
            <a:xfrm>
              <a:off x="647" y="2562"/>
              <a:ext cx="1210" cy="1178"/>
            </a:xfrm>
            <a:prstGeom prst="rect">
              <a:avLst/>
            </a:prstGeom>
            <a:noFill/>
          </p:spPr>
        </p:pic>
        <p:sp>
          <p:nvSpPr>
            <p:cNvPr id="69640" name="Oval 8"/>
            <p:cNvSpPr>
              <a:spLocks noChangeArrowheads="1"/>
            </p:cNvSpPr>
            <p:nvPr/>
          </p:nvSpPr>
          <p:spPr bwMode="gray">
            <a:xfrm>
              <a:off x="647" y="2562"/>
              <a:ext cx="1202" cy="1182"/>
            </a:xfrm>
            <a:prstGeom prst="ellipse">
              <a:avLst/>
            </a:prstGeom>
            <a:solidFill>
              <a:srgbClr val="E9D13F">
                <a:alpha val="55000"/>
              </a:srgbClr>
            </a:solidFill>
            <a:ln w="9525" algn="ctr">
              <a:noFill/>
              <a:round/>
              <a:headEnd/>
              <a:tailEnd/>
            </a:ln>
            <a:effectLst/>
          </p:spPr>
          <p:txBody>
            <a:bodyPr wrap="none" anchor="ctr"/>
            <a:lstStyle/>
            <a:p>
              <a:endParaRPr lang="en-US"/>
            </a:p>
          </p:txBody>
        </p:sp>
        <p:sp>
          <p:nvSpPr>
            <p:cNvPr id="69641" name="Freeform 9"/>
            <p:cNvSpPr>
              <a:spLocks/>
            </p:cNvSpPr>
            <p:nvPr/>
          </p:nvSpPr>
          <p:spPr bwMode="ltGray">
            <a:xfrm>
              <a:off x="771" y="2586"/>
              <a:ext cx="945" cy="40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E9D13F">
                    <a:alpha val="0"/>
                  </a:srgbClr>
                </a:gs>
              </a:gsLst>
              <a:lin ang="5400000" scaled="1"/>
            </a:gradFill>
            <a:ln w="0">
              <a:noFill/>
              <a:prstDash val="solid"/>
              <a:round/>
              <a:headEnd/>
              <a:tailEnd/>
            </a:ln>
          </p:spPr>
          <p:txBody>
            <a:bodyPr/>
            <a:lstStyle/>
            <a:p>
              <a:endParaRPr lang="en-US"/>
            </a:p>
          </p:txBody>
        </p:sp>
      </p:grpSp>
      <p:sp>
        <p:nvSpPr>
          <p:cNvPr id="69642" name="AutoShape 10"/>
          <p:cNvSpPr>
            <a:spLocks noChangeArrowheads="1"/>
          </p:cNvSpPr>
          <p:nvPr/>
        </p:nvSpPr>
        <p:spPr bwMode="invGray">
          <a:xfrm rot="-1906354">
            <a:off x="3641725" y="2292350"/>
            <a:ext cx="1520825" cy="1322388"/>
          </a:xfrm>
          <a:custGeom>
            <a:avLst/>
            <a:gdLst>
              <a:gd name="G0" fmla="+- 9729 0 0"/>
              <a:gd name="G1" fmla="+- -11124456 0 0"/>
              <a:gd name="G2" fmla="+- 0 0 -11124456"/>
              <a:gd name="T0" fmla="*/ 0 256 1"/>
              <a:gd name="T1" fmla="*/ 180 256 1"/>
              <a:gd name="G3" fmla="+- -11124456 T0 T1"/>
              <a:gd name="T2" fmla="*/ 0 256 1"/>
              <a:gd name="T3" fmla="*/ 90 256 1"/>
              <a:gd name="G4" fmla="+- -11124456 T2 T3"/>
              <a:gd name="G5" fmla="*/ G4 2 1"/>
              <a:gd name="T4" fmla="*/ 90 256 1"/>
              <a:gd name="T5" fmla="*/ 0 256 1"/>
              <a:gd name="G6" fmla="+- -11124456 T4 T5"/>
              <a:gd name="G7" fmla="*/ G6 2 1"/>
              <a:gd name="G8" fmla="abs -1112445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729"/>
              <a:gd name="G18" fmla="*/ 9729 1 2"/>
              <a:gd name="G19" fmla="+- G18 5400 0"/>
              <a:gd name="G20" fmla="cos G19 -11124456"/>
              <a:gd name="G21" fmla="sin G19 -11124456"/>
              <a:gd name="G22" fmla="+- G20 10800 0"/>
              <a:gd name="G23" fmla="+- G21 10800 0"/>
              <a:gd name="G24" fmla="+- 10800 0 G20"/>
              <a:gd name="G25" fmla="+- 9729 10800 0"/>
              <a:gd name="G26" fmla="?: G9 G17 G25"/>
              <a:gd name="G27" fmla="?: G9 0 21600"/>
              <a:gd name="G28" fmla="cos 10800 -11124456"/>
              <a:gd name="G29" fmla="sin 10800 -11124456"/>
              <a:gd name="G30" fmla="sin 9729 -11124456"/>
              <a:gd name="G31" fmla="+- G28 10800 0"/>
              <a:gd name="G32" fmla="+- G29 10800 0"/>
              <a:gd name="G33" fmla="+- G30 10800 0"/>
              <a:gd name="G34" fmla="?: G4 0 G31"/>
              <a:gd name="G35" fmla="?: -11124456 G34 0"/>
              <a:gd name="G36" fmla="?: G6 G35 G31"/>
              <a:gd name="G37" fmla="+- 21600 0 G36"/>
              <a:gd name="G38" fmla="?: G4 0 G33"/>
              <a:gd name="G39" fmla="?: -11124456 G38 G32"/>
              <a:gd name="G40" fmla="?: G6 G39 0"/>
              <a:gd name="G41" fmla="?: G4 G32 21600"/>
              <a:gd name="G42" fmla="?: G6 G41 G33"/>
              <a:gd name="T12" fmla="*/ 10800 w 21600"/>
              <a:gd name="T13" fmla="*/ 0 h 21600"/>
              <a:gd name="T14" fmla="*/ 698 w 21600"/>
              <a:gd name="T15" fmla="*/ 8972 h 21600"/>
              <a:gd name="T16" fmla="*/ 10800 w 21600"/>
              <a:gd name="T17" fmla="*/ 1071 h 21600"/>
              <a:gd name="T18" fmla="*/ 20902 w 21600"/>
              <a:gd name="T19" fmla="*/ 897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226" y="9068"/>
                </a:moveTo>
                <a:cubicBezTo>
                  <a:pt x="2063" y="4438"/>
                  <a:pt x="6094" y="1070"/>
                  <a:pt x="10800" y="1071"/>
                </a:cubicBezTo>
                <a:cubicBezTo>
                  <a:pt x="15505" y="1071"/>
                  <a:pt x="19536" y="4438"/>
                  <a:pt x="20373" y="9068"/>
                </a:cubicBezTo>
                <a:lnTo>
                  <a:pt x="21427" y="8877"/>
                </a:lnTo>
                <a:cubicBezTo>
                  <a:pt x="20497" y="3737"/>
                  <a:pt x="16023" y="-1"/>
                  <a:pt x="10799" y="0"/>
                </a:cubicBezTo>
                <a:cubicBezTo>
                  <a:pt x="5576" y="0"/>
                  <a:pt x="1102" y="3737"/>
                  <a:pt x="172" y="8877"/>
                </a:cubicBezTo>
                <a:close/>
              </a:path>
            </a:pathLst>
          </a:custGeom>
          <a:solidFill>
            <a:schemeClr val="tx1">
              <a:alpha val="47000"/>
            </a:schemeClr>
          </a:solidFill>
          <a:ln w="9525">
            <a:noFill/>
            <a:miter lim="800000"/>
            <a:headEnd/>
            <a:tailEnd/>
          </a:ln>
          <a:effectLst/>
        </p:spPr>
        <p:txBody>
          <a:bodyPr wrap="none" anchor="ctr"/>
          <a:lstStyle/>
          <a:p>
            <a:endParaRPr lang="en-US"/>
          </a:p>
        </p:txBody>
      </p:sp>
      <p:grpSp>
        <p:nvGrpSpPr>
          <p:cNvPr id="69643" name="Group 11"/>
          <p:cNvGrpSpPr>
            <a:grpSpLocks/>
          </p:cNvGrpSpPr>
          <p:nvPr/>
        </p:nvGrpSpPr>
        <p:grpSpPr bwMode="auto">
          <a:xfrm>
            <a:off x="2862263" y="3074988"/>
            <a:ext cx="1216025" cy="1285875"/>
            <a:chOff x="647" y="2562"/>
            <a:chExt cx="1210" cy="1278"/>
          </a:xfrm>
        </p:grpSpPr>
        <p:pic>
          <p:nvPicPr>
            <p:cNvPr id="69644" name="Picture 12" descr="light_shadow"/>
            <p:cNvPicPr>
              <a:picLocks noChangeAspect="1" noChangeArrowheads="1"/>
            </p:cNvPicPr>
            <p:nvPr/>
          </p:nvPicPr>
          <p:blipFill>
            <a:blip r:embed="rId4" cstate="print">
              <a:lum bright="-78000" contrast="-78000"/>
            </a:blip>
            <a:srcRect/>
            <a:stretch>
              <a:fillRect/>
            </a:stretch>
          </p:blipFill>
          <p:spPr bwMode="gray">
            <a:xfrm>
              <a:off x="762" y="3564"/>
              <a:ext cx="996" cy="276"/>
            </a:xfrm>
            <a:prstGeom prst="rect">
              <a:avLst/>
            </a:prstGeom>
            <a:noFill/>
          </p:spPr>
        </p:pic>
        <p:pic>
          <p:nvPicPr>
            <p:cNvPr id="69645" name="Picture 13" descr="circuler_1"/>
            <p:cNvPicPr>
              <a:picLocks noChangeAspect="1" noChangeArrowheads="1"/>
            </p:cNvPicPr>
            <p:nvPr/>
          </p:nvPicPr>
          <p:blipFill>
            <a:blip r:embed="rId5" cstate="print"/>
            <a:srcRect/>
            <a:stretch>
              <a:fillRect/>
            </a:stretch>
          </p:blipFill>
          <p:spPr bwMode="gray">
            <a:xfrm>
              <a:off x="647" y="2562"/>
              <a:ext cx="1210" cy="1178"/>
            </a:xfrm>
            <a:prstGeom prst="rect">
              <a:avLst/>
            </a:prstGeom>
            <a:noFill/>
          </p:spPr>
        </p:pic>
        <p:sp>
          <p:nvSpPr>
            <p:cNvPr id="69646" name="Oval 14"/>
            <p:cNvSpPr>
              <a:spLocks noChangeArrowheads="1"/>
            </p:cNvSpPr>
            <p:nvPr/>
          </p:nvSpPr>
          <p:spPr bwMode="gray">
            <a:xfrm>
              <a:off x="647" y="2562"/>
              <a:ext cx="1202" cy="1182"/>
            </a:xfrm>
            <a:prstGeom prst="ellipse">
              <a:avLst/>
            </a:prstGeom>
            <a:solidFill>
              <a:schemeClr val="folHlink">
                <a:alpha val="55000"/>
              </a:schemeClr>
            </a:solidFill>
            <a:ln w="9525" algn="ctr">
              <a:noFill/>
              <a:round/>
              <a:headEnd/>
              <a:tailEnd/>
            </a:ln>
            <a:effectLst/>
          </p:spPr>
          <p:txBody>
            <a:bodyPr wrap="none" anchor="ctr"/>
            <a:lstStyle/>
            <a:p>
              <a:endParaRPr lang="en-US"/>
            </a:p>
          </p:txBody>
        </p:sp>
        <p:sp>
          <p:nvSpPr>
            <p:cNvPr id="69647" name="Freeform 15"/>
            <p:cNvSpPr>
              <a:spLocks/>
            </p:cNvSpPr>
            <p:nvPr/>
          </p:nvSpPr>
          <p:spPr bwMode="ltGray">
            <a:xfrm>
              <a:off x="771" y="2586"/>
              <a:ext cx="945" cy="40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folHlink">
                    <a:alpha val="0"/>
                  </a:schemeClr>
                </a:gs>
              </a:gsLst>
              <a:lin ang="5400000" scaled="1"/>
            </a:gradFill>
            <a:ln w="0">
              <a:noFill/>
              <a:prstDash val="solid"/>
              <a:round/>
              <a:headEnd/>
              <a:tailEnd/>
            </a:ln>
          </p:spPr>
          <p:txBody>
            <a:bodyPr/>
            <a:lstStyle/>
            <a:p>
              <a:endParaRPr lang="en-US"/>
            </a:p>
          </p:txBody>
        </p:sp>
      </p:grpSp>
      <p:sp>
        <p:nvSpPr>
          <p:cNvPr id="69648" name="AutoShape 16"/>
          <p:cNvSpPr>
            <a:spLocks noChangeArrowheads="1"/>
          </p:cNvSpPr>
          <p:nvPr/>
        </p:nvSpPr>
        <p:spPr bwMode="invGray">
          <a:xfrm>
            <a:off x="5334000" y="5043488"/>
            <a:ext cx="3352800" cy="1295400"/>
          </a:xfrm>
          <a:prstGeom prst="roundRect">
            <a:avLst>
              <a:gd name="adj" fmla="val 50000"/>
            </a:avLst>
          </a:prstGeom>
          <a:solidFill>
            <a:srgbClr val="C0C0C0">
              <a:alpha val="25000"/>
            </a:srgbClr>
          </a:solidFill>
          <a:ln w="12700">
            <a:noFill/>
            <a:round/>
            <a:headEnd/>
            <a:tailEnd/>
          </a:ln>
          <a:effectLst/>
        </p:spPr>
        <p:txBody>
          <a:bodyPr wrap="none" anchor="ctr"/>
          <a:lstStyle/>
          <a:p>
            <a:endParaRPr lang="en-US"/>
          </a:p>
        </p:txBody>
      </p:sp>
      <p:grpSp>
        <p:nvGrpSpPr>
          <p:cNvPr id="69649" name="Group 17"/>
          <p:cNvGrpSpPr>
            <a:grpSpLocks/>
          </p:cNvGrpSpPr>
          <p:nvPr/>
        </p:nvGrpSpPr>
        <p:grpSpPr bwMode="auto">
          <a:xfrm>
            <a:off x="5564188" y="5283200"/>
            <a:ext cx="2914650" cy="835025"/>
            <a:chOff x="3495" y="3445"/>
            <a:chExt cx="1836" cy="526"/>
          </a:xfrm>
        </p:grpSpPr>
        <p:sp>
          <p:nvSpPr>
            <p:cNvPr id="69650" name="Oval 18"/>
            <p:cNvSpPr>
              <a:spLocks noChangeArrowheads="1"/>
            </p:cNvSpPr>
            <p:nvPr/>
          </p:nvSpPr>
          <p:spPr bwMode="black">
            <a:xfrm>
              <a:off x="3495" y="3445"/>
              <a:ext cx="526" cy="526"/>
            </a:xfrm>
            <a:prstGeom prst="ellipse">
              <a:avLst/>
            </a:prstGeom>
            <a:noFill/>
            <a:ln w="28575">
              <a:solidFill>
                <a:srgbClr val="FFFFFF"/>
              </a:solidFill>
              <a:round/>
              <a:headEnd/>
              <a:tailEnd/>
            </a:ln>
            <a:effectLst/>
          </p:spPr>
          <p:txBody>
            <a:bodyPr wrap="none" anchor="ctr"/>
            <a:lstStyle/>
            <a:p>
              <a:endParaRPr lang="en-US"/>
            </a:p>
          </p:txBody>
        </p:sp>
        <p:sp>
          <p:nvSpPr>
            <p:cNvPr id="69651" name="Oval 19"/>
            <p:cNvSpPr>
              <a:spLocks noChangeArrowheads="1"/>
            </p:cNvSpPr>
            <p:nvPr/>
          </p:nvSpPr>
          <p:spPr bwMode="black">
            <a:xfrm>
              <a:off x="4160" y="3445"/>
              <a:ext cx="526" cy="526"/>
            </a:xfrm>
            <a:prstGeom prst="ellipse">
              <a:avLst/>
            </a:prstGeom>
            <a:noFill/>
            <a:ln w="28575">
              <a:solidFill>
                <a:srgbClr val="FFFFFF"/>
              </a:solidFill>
              <a:round/>
              <a:headEnd/>
              <a:tailEnd/>
            </a:ln>
            <a:effectLst/>
          </p:spPr>
          <p:txBody>
            <a:bodyPr wrap="none" anchor="ctr"/>
            <a:lstStyle/>
            <a:p>
              <a:endParaRPr lang="en-US"/>
            </a:p>
          </p:txBody>
        </p:sp>
        <p:sp>
          <p:nvSpPr>
            <p:cNvPr id="69652" name="Oval 20"/>
            <p:cNvSpPr>
              <a:spLocks noChangeArrowheads="1"/>
            </p:cNvSpPr>
            <p:nvPr/>
          </p:nvSpPr>
          <p:spPr bwMode="black">
            <a:xfrm>
              <a:off x="4805" y="3445"/>
              <a:ext cx="526" cy="526"/>
            </a:xfrm>
            <a:prstGeom prst="ellipse">
              <a:avLst/>
            </a:prstGeom>
            <a:noFill/>
            <a:ln w="28575">
              <a:solidFill>
                <a:srgbClr val="FFFFFF"/>
              </a:solidFill>
              <a:round/>
              <a:headEnd/>
              <a:tailEnd/>
            </a:ln>
            <a:effectLst/>
          </p:spPr>
          <p:txBody>
            <a:bodyPr wrap="none" anchor="ctr"/>
            <a:lstStyle/>
            <a:p>
              <a:endParaRPr lang="en-US"/>
            </a:p>
          </p:txBody>
        </p:sp>
        <p:sp>
          <p:nvSpPr>
            <p:cNvPr id="69653" name="Line 21"/>
            <p:cNvSpPr>
              <a:spLocks noChangeShapeType="1"/>
            </p:cNvSpPr>
            <p:nvPr/>
          </p:nvSpPr>
          <p:spPr bwMode="black">
            <a:xfrm>
              <a:off x="4023" y="3713"/>
              <a:ext cx="129" cy="0"/>
            </a:xfrm>
            <a:prstGeom prst="line">
              <a:avLst/>
            </a:prstGeom>
            <a:noFill/>
            <a:ln w="19050">
              <a:solidFill>
                <a:srgbClr val="FFFFFF"/>
              </a:solidFill>
              <a:round/>
              <a:headEnd/>
              <a:tailEnd/>
            </a:ln>
            <a:effectLst/>
          </p:spPr>
          <p:txBody>
            <a:bodyPr/>
            <a:lstStyle/>
            <a:p>
              <a:endParaRPr lang="en-US"/>
            </a:p>
          </p:txBody>
        </p:sp>
        <p:sp>
          <p:nvSpPr>
            <p:cNvPr id="69654" name="Line 22"/>
            <p:cNvSpPr>
              <a:spLocks noChangeShapeType="1"/>
            </p:cNvSpPr>
            <p:nvPr/>
          </p:nvSpPr>
          <p:spPr bwMode="black">
            <a:xfrm>
              <a:off x="4687" y="3713"/>
              <a:ext cx="114" cy="0"/>
            </a:xfrm>
            <a:prstGeom prst="line">
              <a:avLst/>
            </a:prstGeom>
            <a:noFill/>
            <a:ln w="19050">
              <a:solidFill>
                <a:srgbClr val="FFFFFF"/>
              </a:solidFill>
              <a:round/>
              <a:headEnd/>
              <a:tailEnd/>
            </a:ln>
            <a:effectLst/>
          </p:spPr>
          <p:txBody>
            <a:bodyPr/>
            <a:lstStyle/>
            <a:p>
              <a:endParaRPr lang="en-US"/>
            </a:p>
          </p:txBody>
        </p:sp>
      </p:grpSp>
      <p:grpSp>
        <p:nvGrpSpPr>
          <p:cNvPr id="69655" name="Group 23"/>
          <p:cNvGrpSpPr>
            <a:grpSpLocks/>
          </p:cNvGrpSpPr>
          <p:nvPr/>
        </p:nvGrpSpPr>
        <p:grpSpPr bwMode="auto">
          <a:xfrm>
            <a:off x="6342063" y="4827588"/>
            <a:ext cx="1419225" cy="354012"/>
            <a:chOff x="602" y="1625"/>
            <a:chExt cx="1096" cy="210"/>
          </a:xfrm>
        </p:grpSpPr>
        <p:sp>
          <p:nvSpPr>
            <p:cNvPr id="69656" name="AutoShape 24"/>
            <p:cNvSpPr>
              <a:spLocks noChangeArrowheads="1"/>
            </p:cNvSpPr>
            <p:nvPr/>
          </p:nvSpPr>
          <p:spPr bwMode="gray">
            <a:xfrm>
              <a:off x="602" y="1625"/>
              <a:ext cx="1094" cy="210"/>
            </a:xfrm>
            <a:prstGeom prst="roundRect">
              <a:avLst>
                <a:gd name="adj" fmla="val 41602"/>
              </a:avLst>
            </a:prstGeom>
            <a:gradFill rotWithShape="1">
              <a:gsLst>
                <a:gs pos="0">
                  <a:srgbClr val="EAEAEA"/>
                </a:gs>
                <a:gs pos="100000">
                  <a:srgbClr val="EAEAEA">
                    <a:gamma/>
                    <a:tint val="19216"/>
                    <a:invGamma/>
                  </a:srgbClr>
                </a:gs>
              </a:gsLst>
              <a:lin ang="5400000" scaled="1"/>
            </a:gradFill>
            <a:ln w="9525">
              <a:solidFill>
                <a:srgbClr val="DDDDDD"/>
              </a:solidFill>
              <a:round/>
              <a:headEnd/>
              <a:tailEnd/>
            </a:ln>
            <a:effectLst>
              <a:outerShdw dist="35921" dir="2700000" algn="ctr" rotWithShape="0">
                <a:srgbClr val="1C1C1C"/>
              </a:outerShdw>
            </a:effectLst>
          </p:spPr>
          <p:txBody>
            <a:bodyPr wrap="none" anchor="ctr"/>
            <a:lstStyle/>
            <a:p>
              <a:endParaRPr lang="en-US"/>
            </a:p>
          </p:txBody>
        </p:sp>
        <p:grpSp>
          <p:nvGrpSpPr>
            <p:cNvPr id="69657" name="Group 25"/>
            <p:cNvGrpSpPr>
              <a:grpSpLocks/>
            </p:cNvGrpSpPr>
            <p:nvPr/>
          </p:nvGrpSpPr>
          <p:grpSpPr bwMode="auto">
            <a:xfrm>
              <a:off x="606" y="1656"/>
              <a:ext cx="45" cy="163"/>
              <a:chOff x="1016" y="1768"/>
              <a:chExt cx="68" cy="198"/>
            </a:xfrm>
          </p:grpSpPr>
          <p:sp>
            <p:nvSpPr>
              <p:cNvPr id="69658" name="AutoShape 26"/>
              <p:cNvSpPr>
                <a:spLocks noChangeArrowheads="1"/>
              </p:cNvSpPr>
              <p:nvPr/>
            </p:nvSpPr>
            <p:spPr bwMode="gray">
              <a:xfrm rot="21332465" flipV="1">
                <a:off x="1016" y="1768"/>
                <a:ext cx="68" cy="198"/>
              </a:xfrm>
              <a:prstGeom prst="moon">
                <a:avLst>
                  <a:gd name="adj" fmla="val 20051"/>
                </a:avLst>
              </a:prstGeom>
              <a:solidFill>
                <a:srgbClr val="FFFFFF">
                  <a:alpha val="39999"/>
                </a:srgbClr>
              </a:solidFill>
              <a:ln w="9525">
                <a:noFill/>
                <a:miter lim="800000"/>
                <a:headEnd/>
                <a:tailEnd/>
              </a:ln>
              <a:effectLst/>
            </p:spPr>
            <p:txBody>
              <a:bodyPr wrap="none" anchor="ctr"/>
              <a:lstStyle/>
              <a:p>
                <a:endParaRPr lang="en-US"/>
              </a:p>
            </p:txBody>
          </p:sp>
          <p:sp>
            <p:nvSpPr>
              <p:cNvPr id="69659" name="AutoShape 27"/>
              <p:cNvSpPr>
                <a:spLocks noChangeArrowheads="1"/>
              </p:cNvSpPr>
              <p:nvPr/>
            </p:nvSpPr>
            <p:spPr bwMode="gray">
              <a:xfrm rot="21332465" flipV="1">
                <a:off x="1020" y="1783"/>
                <a:ext cx="42" cy="167"/>
              </a:xfrm>
              <a:prstGeom prst="moon">
                <a:avLst>
                  <a:gd name="adj" fmla="val 20051"/>
                </a:avLst>
              </a:prstGeom>
              <a:solidFill>
                <a:srgbClr val="FFFFFF">
                  <a:alpha val="39999"/>
                </a:srgbClr>
              </a:solidFill>
              <a:ln w="9525">
                <a:noFill/>
                <a:miter lim="800000"/>
                <a:headEnd/>
                <a:tailEnd/>
              </a:ln>
              <a:effectLst/>
            </p:spPr>
            <p:txBody>
              <a:bodyPr wrap="none" anchor="ctr"/>
              <a:lstStyle/>
              <a:p>
                <a:endParaRPr lang="en-US"/>
              </a:p>
            </p:txBody>
          </p:sp>
          <p:sp>
            <p:nvSpPr>
              <p:cNvPr id="69660" name="AutoShape 28"/>
              <p:cNvSpPr>
                <a:spLocks noChangeArrowheads="1"/>
              </p:cNvSpPr>
              <p:nvPr/>
            </p:nvSpPr>
            <p:spPr bwMode="gray">
              <a:xfrm rot="21332465" flipV="1">
                <a:off x="1018" y="1805"/>
                <a:ext cx="27" cy="123"/>
              </a:xfrm>
              <a:prstGeom prst="moon">
                <a:avLst>
                  <a:gd name="adj" fmla="val 20051"/>
                </a:avLst>
              </a:prstGeom>
              <a:solidFill>
                <a:srgbClr val="FFFFFF">
                  <a:alpha val="39999"/>
                </a:srgbClr>
              </a:solidFill>
              <a:ln w="9525">
                <a:noFill/>
                <a:miter lim="800000"/>
                <a:headEnd/>
                <a:tailEnd/>
              </a:ln>
              <a:effectLst/>
            </p:spPr>
            <p:txBody>
              <a:bodyPr wrap="none" anchor="ctr"/>
              <a:lstStyle/>
              <a:p>
                <a:endParaRPr lang="en-US"/>
              </a:p>
            </p:txBody>
          </p:sp>
        </p:grpSp>
        <p:grpSp>
          <p:nvGrpSpPr>
            <p:cNvPr id="69661" name="Group 29"/>
            <p:cNvGrpSpPr>
              <a:grpSpLocks/>
            </p:cNvGrpSpPr>
            <p:nvPr/>
          </p:nvGrpSpPr>
          <p:grpSpPr bwMode="auto">
            <a:xfrm>
              <a:off x="1649" y="1654"/>
              <a:ext cx="49" cy="172"/>
              <a:chOff x="2619" y="1771"/>
              <a:chExt cx="68" cy="198"/>
            </a:xfrm>
          </p:grpSpPr>
          <p:sp>
            <p:nvSpPr>
              <p:cNvPr id="69662" name="AutoShape 30"/>
              <p:cNvSpPr>
                <a:spLocks noChangeArrowheads="1"/>
              </p:cNvSpPr>
              <p:nvPr/>
            </p:nvSpPr>
            <p:spPr bwMode="gray">
              <a:xfrm rot="-42932465" flipH="1" flipV="1">
                <a:off x="2619" y="1771"/>
                <a:ext cx="68" cy="198"/>
              </a:xfrm>
              <a:prstGeom prst="moon">
                <a:avLst>
                  <a:gd name="adj" fmla="val 20051"/>
                </a:avLst>
              </a:prstGeom>
              <a:solidFill>
                <a:srgbClr val="333333">
                  <a:alpha val="20000"/>
                </a:srgbClr>
              </a:solidFill>
              <a:ln w="9525">
                <a:noFill/>
                <a:miter lim="800000"/>
                <a:headEnd/>
                <a:tailEnd/>
              </a:ln>
              <a:effectLst/>
            </p:spPr>
            <p:txBody>
              <a:bodyPr wrap="none" anchor="ctr"/>
              <a:lstStyle/>
              <a:p>
                <a:endParaRPr lang="en-US"/>
              </a:p>
            </p:txBody>
          </p:sp>
          <p:sp>
            <p:nvSpPr>
              <p:cNvPr id="69663" name="AutoShape 31"/>
              <p:cNvSpPr>
                <a:spLocks noChangeArrowheads="1"/>
              </p:cNvSpPr>
              <p:nvPr/>
            </p:nvSpPr>
            <p:spPr bwMode="gray">
              <a:xfrm rot="-42932465" flipH="1" flipV="1">
                <a:off x="2641" y="1786"/>
                <a:ext cx="42" cy="167"/>
              </a:xfrm>
              <a:prstGeom prst="moon">
                <a:avLst>
                  <a:gd name="adj" fmla="val 20051"/>
                </a:avLst>
              </a:prstGeom>
              <a:solidFill>
                <a:srgbClr val="333333">
                  <a:alpha val="20000"/>
                </a:srgbClr>
              </a:solidFill>
              <a:ln w="9525">
                <a:noFill/>
                <a:miter lim="800000"/>
                <a:headEnd/>
                <a:tailEnd/>
              </a:ln>
              <a:effectLst/>
            </p:spPr>
            <p:txBody>
              <a:bodyPr wrap="none" anchor="ctr"/>
              <a:lstStyle/>
              <a:p>
                <a:endParaRPr lang="en-US"/>
              </a:p>
            </p:txBody>
          </p:sp>
          <p:sp>
            <p:nvSpPr>
              <p:cNvPr id="69664" name="AutoShape 32"/>
              <p:cNvSpPr>
                <a:spLocks noChangeArrowheads="1"/>
              </p:cNvSpPr>
              <p:nvPr/>
            </p:nvSpPr>
            <p:spPr bwMode="gray">
              <a:xfrm rot="-42932465" flipH="1" flipV="1">
                <a:off x="2658" y="1808"/>
                <a:ext cx="27" cy="123"/>
              </a:xfrm>
              <a:prstGeom prst="moon">
                <a:avLst>
                  <a:gd name="adj" fmla="val 29657"/>
                </a:avLst>
              </a:prstGeom>
              <a:solidFill>
                <a:srgbClr val="333333">
                  <a:alpha val="20000"/>
                </a:srgbClr>
              </a:solidFill>
              <a:ln w="9525">
                <a:noFill/>
                <a:miter lim="800000"/>
                <a:headEnd/>
                <a:tailEnd/>
              </a:ln>
              <a:effectLst/>
            </p:spPr>
            <p:txBody>
              <a:bodyPr wrap="none" anchor="ctr"/>
              <a:lstStyle/>
              <a:p>
                <a:endParaRPr lang="en-US"/>
              </a:p>
            </p:txBody>
          </p:sp>
        </p:grpSp>
        <p:pic>
          <p:nvPicPr>
            <p:cNvPr id="69665" name="Picture 33" descr="high_line01"/>
            <p:cNvPicPr>
              <a:picLocks noChangeAspect="1" noChangeArrowheads="1"/>
            </p:cNvPicPr>
            <p:nvPr/>
          </p:nvPicPr>
          <p:blipFill>
            <a:blip r:embed="rId6"/>
            <a:srcRect t="8891" r="58304" b="12320"/>
            <a:stretch>
              <a:fillRect/>
            </a:stretch>
          </p:blipFill>
          <p:spPr bwMode="gray">
            <a:xfrm rot="16200000">
              <a:off x="1079" y="1194"/>
              <a:ext cx="130" cy="1000"/>
            </a:xfrm>
            <a:prstGeom prst="rect">
              <a:avLst/>
            </a:prstGeom>
            <a:noFill/>
          </p:spPr>
        </p:pic>
      </p:grpSp>
      <p:pic>
        <p:nvPicPr>
          <p:cNvPr id="69666" name="Picture 34" descr="light_shadow"/>
          <p:cNvPicPr>
            <a:picLocks noChangeAspect="1" noChangeArrowheads="1"/>
          </p:cNvPicPr>
          <p:nvPr/>
        </p:nvPicPr>
        <p:blipFill>
          <a:blip r:embed="rId7" cstate="print">
            <a:lum bright="-78000" contrast="-78000"/>
          </a:blip>
          <a:srcRect/>
          <a:stretch>
            <a:fillRect/>
          </a:stretch>
        </p:blipFill>
        <p:spPr bwMode="gray">
          <a:xfrm>
            <a:off x="3543300" y="2619375"/>
            <a:ext cx="935038" cy="260350"/>
          </a:xfrm>
          <a:prstGeom prst="rect">
            <a:avLst/>
          </a:prstGeom>
          <a:noFill/>
        </p:spPr>
      </p:pic>
      <p:pic>
        <p:nvPicPr>
          <p:cNvPr id="69667" name="Picture 35" descr="circuler_1"/>
          <p:cNvPicPr>
            <a:picLocks noChangeAspect="1" noChangeArrowheads="1"/>
          </p:cNvPicPr>
          <p:nvPr/>
        </p:nvPicPr>
        <p:blipFill>
          <a:blip r:embed="rId8" cstate="print"/>
          <a:srcRect/>
          <a:stretch>
            <a:fillRect/>
          </a:stretch>
        </p:blipFill>
        <p:spPr bwMode="gray">
          <a:xfrm>
            <a:off x="3435350" y="1676400"/>
            <a:ext cx="1136650" cy="1109663"/>
          </a:xfrm>
          <a:prstGeom prst="rect">
            <a:avLst/>
          </a:prstGeom>
          <a:noFill/>
        </p:spPr>
      </p:pic>
      <p:sp>
        <p:nvSpPr>
          <p:cNvPr id="69668" name="Oval 36"/>
          <p:cNvSpPr>
            <a:spLocks noChangeArrowheads="1"/>
          </p:cNvSpPr>
          <p:nvPr/>
        </p:nvSpPr>
        <p:spPr bwMode="gray">
          <a:xfrm>
            <a:off x="3429000" y="1676400"/>
            <a:ext cx="1128713" cy="1112838"/>
          </a:xfrm>
          <a:prstGeom prst="ellipse">
            <a:avLst/>
          </a:prstGeom>
          <a:solidFill>
            <a:schemeClr val="accent1">
              <a:alpha val="55000"/>
            </a:schemeClr>
          </a:solidFill>
          <a:ln w="9525" algn="ctr">
            <a:noFill/>
            <a:round/>
            <a:headEnd/>
            <a:tailEnd/>
          </a:ln>
          <a:effectLst/>
        </p:spPr>
        <p:txBody>
          <a:bodyPr wrap="none" anchor="ctr"/>
          <a:lstStyle/>
          <a:p>
            <a:endParaRPr lang="en-US"/>
          </a:p>
        </p:txBody>
      </p:sp>
      <p:sp>
        <p:nvSpPr>
          <p:cNvPr id="69669" name="Freeform 37"/>
          <p:cNvSpPr>
            <a:spLocks/>
          </p:cNvSpPr>
          <p:nvPr/>
        </p:nvSpPr>
        <p:spPr bwMode="ltGray">
          <a:xfrm>
            <a:off x="3551238" y="1698625"/>
            <a:ext cx="889000" cy="385763"/>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1">
                  <a:alpha val="0"/>
                </a:schemeClr>
              </a:gs>
            </a:gsLst>
            <a:lin ang="5400000" scaled="1"/>
          </a:gradFill>
          <a:ln w="0">
            <a:noFill/>
            <a:prstDash val="solid"/>
            <a:round/>
            <a:headEnd/>
            <a:tailEnd/>
          </a:ln>
        </p:spPr>
        <p:txBody>
          <a:bodyPr/>
          <a:lstStyle/>
          <a:p>
            <a:endParaRPr lang="en-US"/>
          </a:p>
        </p:txBody>
      </p:sp>
      <p:grpSp>
        <p:nvGrpSpPr>
          <p:cNvPr id="69670" name="Group 38"/>
          <p:cNvGrpSpPr>
            <a:grpSpLocks/>
          </p:cNvGrpSpPr>
          <p:nvPr/>
        </p:nvGrpSpPr>
        <p:grpSpPr bwMode="auto">
          <a:xfrm>
            <a:off x="4826000" y="2071688"/>
            <a:ext cx="1216025" cy="1285875"/>
            <a:chOff x="647" y="2562"/>
            <a:chExt cx="1210" cy="1278"/>
          </a:xfrm>
        </p:grpSpPr>
        <p:pic>
          <p:nvPicPr>
            <p:cNvPr id="69671" name="Picture 39" descr="light_shadow"/>
            <p:cNvPicPr>
              <a:picLocks noChangeAspect="1" noChangeArrowheads="1"/>
            </p:cNvPicPr>
            <p:nvPr/>
          </p:nvPicPr>
          <p:blipFill>
            <a:blip r:embed="rId4" cstate="print">
              <a:lum bright="-78000" contrast="-78000"/>
            </a:blip>
            <a:srcRect/>
            <a:stretch>
              <a:fillRect/>
            </a:stretch>
          </p:blipFill>
          <p:spPr bwMode="ltGray">
            <a:xfrm>
              <a:off x="762" y="3564"/>
              <a:ext cx="996" cy="276"/>
            </a:xfrm>
            <a:prstGeom prst="rect">
              <a:avLst/>
            </a:prstGeom>
            <a:noFill/>
          </p:spPr>
        </p:pic>
        <p:pic>
          <p:nvPicPr>
            <p:cNvPr id="69672" name="Picture 40" descr="circuler_1"/>
            <p:cNvPicPr>
              <a:picLocks noChangeAspect="1" noChangeArrowheads="1"/>
            </p:cNvPicPr>
            <p:nvPr/>
          </p:nvPicPr>
          <p:blipFill>
            <a:blip r:embed="rId5" cstate="print"/>
            <a:srcRect/>
            <a:stretch>
              <a:fillRect/>
            </a:stretch>
          </p:blipFill>
          <p:spPr bwMode="ltGray">
            <a:xfrm>
              <a:off x="647" y="2562"/>
              <a:ext cx="1210" cy="1178"/>
            </a:xfrm>
            <a:prstGeom prst="rect">
              <a:avLst/>
            </a:prstGeom>
            <a:noFill/>
          </p:spPr>
        </p:pic>
        <p:sp>
          <p:nvSpPr>
            <p:cNvPr id="69673" name="Oval 41"/>
            <p:cNvSpPr>
              <a:spLocks noChangeArrowheads="1"/>
            </p:cNvSpPr>
            <p:nvPr/>
          </p:nvSpPr>
          <p:spPr bwMode="ltGray">
            <a:xfrm>
              <a:off x="647" y="2562"/>
              <a:ext cx="1202" cy="1182"/>
            </a:xfrm>
            <a:prstGeom prst="ellipse">
              <a:avLst/>
            </a:prstGeom>
            <a:solidFill>
              <a:schemeClr val="accent2">
                <a:alpha val="55000"/>
              </a:schemeClr>
            </a:solidFill>
            <a:ln w="9525" algn="ctr">
              <a:noFill/>
              <a:round/>
              <a:headEnd/>
              <a:tailEnd/>
            </a:ln>
            <a:effectLst/>
          </p:spPr>
          <p:txBody>
            <a:bodyPr wrap="none" anchor="ctr"/>
            <a:lstStyle/>
            <a:p>
              <a:endParaRPr lang="en-US"/>
            </a:p>
          </p:txBody>
        </p:sp>
        <p:sp>
          <p:nvSpPr>
            <p:cNvPr id="69674" name="Freeform 42"/>
            <p:cNvSpPr>
              <a:spLocks/>
            </p:cNvSpPr>
            <p:nvPr/>
          </p:nvSpPr>
          <p:spPr bwMode="ltGray">
            <a:xfrm>
              <a:off x="771" y="2586"/>
              <a:ext cx="945" cy="40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2">
                    <a:alpha val="0"/>
                  </a:schemeClr>
                </a:gs>
              </a:gsLst>
              <a:lin ang="5400000" scaled="1"/>
            </a:gradFill>
            <a:ln w="0">
              <a:noFill/>
              <a:prstDash val="solid"/>
              <a:round/>
              <a:headEnd/>
              <a:tailEnd/>
            </a:ln>
          </p:spPr>
          <p:txBody>
            <a:bodyPr/>
            <a:lstStyle/>
            <a:p>
              <a:endParaRPr lang="en-US"/>
            </a:p>
          </p:txBody>
        </p:sp>
      </p:grpSp>
      <p:grpSp>
        <p:nvGrpSpPr>
          <p:cNvPr id="69675" name="Group 43"/>
          <p:cNvGrpSpPr>
            <a:grpSpLocks/>
          </p:cNvGrpSpPr>
          <p:nvPr/>
        </p:nvGrpSpPr>
        <p:grpSpPr bwMode="auto">
          <a:xfrm>
            <a:off x="2393950" y="4229100"/>
            <a:ext cx="939800" cy="993775"/>
            <a:chOff x="647" y="2562"/>
            <a:chExt cx="1210" cy="1278"/>
          </a:xfrm>
        </p:grpSpPr>
        <p:pic>
          <p:nvPicPr>
            <p:cNvPr id="69676" name="Picture 44" descr="light_shadow"/>
            <p:cNvPicPr>
              <a:picLocks noChangeAspect="1" noChangeArrowheads="1"/>
            </p:cNvPicPr>
            <p:nvPr/>
          </p:nvPicPr>
          <p:blipFill>
            <a:blip r:embed="rId2" cstate="print">
              <a:lum bright="-78000" contrast="-78000"/>
            </a:blip>
            <a:srcRect/>
            <a:stretch>
              <a:fillRect/>
            </a:stretch>
          </p:blipFill>
          <p:spPr bwMode="gray">
            <a:xfrm>
              <a:off x="762" y="3564"/>
              <a:ext cx="996" cy="276"/>
            </a:xfrm>
            <a:prstGeom prst="rect">
              <a:avLst/>
            </a:prstGeom>
            <a:noFill/>
          </p:spPr>
        </p:pic>
        <p:pic>
          <p:nvPicPr>
            <p:cNvPr id="69677" name="Picture 45" descr="circuler_1"/>
            <p:cNvPicPr>
              <a:picLocks noChangeAspect="1" noChangeArrowheads="1"/>
            </p:cNvPicPr>
            <p:nvPr/>
          </p:nvPicPr>
          <p:blipFill>
            <a:blip r:embed="rId3" cstate="print"/>
            <a:srcRect/>
            <a:stretch>
              <a:fillRect/>
            </a:stretch>
          </p:blipFill>
          <p:spPr bwMode="gray">
            <a:xfrm>
              <a:off x="647" y="2562"/>
              <a:ext cx="1210" cy="1178"/>
            </a:xfrm>
            <a:prstGeom prst="rect">
              <a:avLst/>
            </a:prstGeom>
            <a:noFill/>
          </p:spPr>
        </p:pic>
        <p:sp>
          <p:nvSpPr>
            <p:cNvPr id="69678" name="Oval 46"/>
            <p:cNvSpPr>
              <a:spLocks noChangeArrowheads="1"/>
            </p:cNvSpPr>
            <p:nvPr/>
          </p:nvSpPr>
          <p:spPr bwMode="gray">
            <a:xfrm>
              <a:off x="647" y="2562"/>
              <a:ext cx="1202" cy="1182"/>
            </a:xfrm>
            <a:prstGeom prst="ellipse">
              <a:avLst/>
            </a:prstGeom>
            <a:solidFill>
              <a:srgbClr val="E9D13F">
                <a:alpha val="55000"/>
              </a:srgbClr>
            </a:solidFill>
            <a:ln w="9525" algn="ctr">
              <a:noFill/>
              <a:round/>
              <a:headEnd/>
              <a:tailEnd/>
            </a:ln>
            <a:effectLst/>
          </p:spPr>
          <p:txBody>
            <a:bodyPr wrap="none" anchor="ctr"/>
            <a:lstStyle/>
            <a:p>
              <a:endParaRPr lang="en-US"/>
            </a:p>
          </p:txBody>
        </p:sp>
        <p:sp>
          <p:nvSpPr>
            <p:cNvPr id="69679" name="Freeform 47"/>
            <p:cNvSpPr>
              <a:spLocks/>
            </p:cNvSpPr>
            <p:nvPr/>
          </p:nvSpPr>
          <p:spPr bwMode="ltGray">
            <a:xfrm>
              <a:off x="771" y="2586"/>
              <a:ext cx="945" cy="40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E9D13F">
                    <a:alpha val="0"/>
                  </a:srgbClr>
                </a:gs>
              </a:gsLst>
              <a:lin ang="5400000" scaled="1"/>
            </a:gradFill>
            <a:ln w="0">
              <a:noFill/>
              <a:prstDash val="solid"/>
              <a:round/>
              <a:headEnd/>
              <a:tailEnd/>
            </a:ln>
          </p:spPr>
          <p:txBody>
            <a:bodyPr/>
            <a:lstStyle/>
            <a:p>
              <a:endParaRPr lang="en-US"/>
            </a:p>
          </p:txBody>
        </p:sp>
      </p:grpSp>
      <p:grpSp>
        <p:nvGrpSpPr>
          <p:cNvPr id="69680" name="Group 48"/>
          <p:cNvGrpSpPr>
            <a:grpSpLocks/>
          </p:cNvGrpSpPr>
          <p:nvPr/>
        </p:nvGrpSpPr>
        <p:grpSpPr bwMode="auto">
          <a:xfrm>
            <a:off x="3703638" y="4208463"/>
            <a:ext cx="939800" cy="993775"/>
            <a:chOff x="647" y="2562"/>
            <a:chExt cx="1210" cy="1278"/>
          </a:xfrm>
        </p:grpSpPr>
        <p:pic>
          <p:nvPicPr>
            <p:cNvPr id="69681" name="Picture 49" descr="light_shadow"/>
            <p:cNvPicPr>
              <a:picLocks noChangeAspect="1" noChangeArrowheads="1"/>
            </p:cNvPicPr>
            <p:nvPr/>
          </p:nvPicPr>
          <p:blipFill>
            <a:blip r:embed="rId2" cstate="print">
              <a:lum bright="-78000" contrast="-78000"/>
            </a:blip>
            <a:srcRect/>
            <a:stretch>
              <a:fillRect/>
            </a:stretch>
          </p:blipFill>
          <p:spPr bwMode="gray">
            <a:xfrm>
              <a:off x="762" y="3564"/>
              <a:ext cx="996" cy="276"/>
            </a:xfrm>
            <a:prstGeom prst="rect">
              <a:avLst/>
            </a:prstGeom>
            <a:noFill/>
          </p:spPr>
        </p:pic>
        <p:pic>
          <p:nvPicPr>
            <p:cNvPr id="69682" name="Picture 50" descr="circuler_1"/>
            <p:cNvPicPr>
              <a:picLocks noChangeAspect="1" noChangeArrowheads="1"/>
            </p:cNvPicPr>
            <p:nvPr/>
          </p:nvPicPr>
          <p:blipFill>
            <a:blip r:embed="rId3" cstate="print"/>
            <a:srcRect/>
            <a:stretch>
              <a:fillRect/>
            </a:stretch>
          </p:blipFill>
          <p:spPr bwMode="gray">
            <a:xfrm>
              <a:off x="647" y="2562"/>
              <a:ext cx="1210" cy="1178"/>
            </a:xfrm>
            <a:prstGeom prst="rect">
              <a:avLst/>
            </a:prstGeom>
            <a:noFill/>
          </p:spPr>
        </p:pic>
        <p:sp>
          <p:nvSpPr>
            <p:cNvPr id="69683" name="Oval 51"/>
            <p:cNvSpPr>
              <a:spLocks noChangeArrowheads="1"/>
            </p:cNvSpPr>
            <p:nvPr/>
          </p:nvSpPr>
          <p:spPr bwMode="gray">
            <a:xfrm>
              <a:off x="647" y="2562"/>
              <a:ext cx="1202" cy="1182"/>
            </a:xfrm>
            <a:prstGeom prst="ellipse">
              <a:avLst/>
            </a:prstGeom>
            <a:solidFill>
              <a:srgbClr val="E9D13F">
                <a:alpha val="55000"/>
              </a:srgbClr>
            </a:solidFill>
            <a:ln w="9525" algn="ctr">
              <a:noFill/>
              <a:round/>
              <a:headEnd/>
              <a:tailEnd/>
            </a:ln>
            <a:effectLst/>
          </p:spPr>
          <p:txBody>
            <a:bodyPr wrap="none" anchor="ctr"/>
            <a:lstStyle/>
            <a:p>
              <a:endParaRPr lang="en-US"/>
            </a:p>
          </p:txBody>
        </p:sp>
        <p:sp>
          <p:nvSpPr>
            <p:cNvPr id="69684" name="Freeform 52"/>
            <p:cNvSpPr>
              <a:spLocks/>
            </p:cNvSpPr>
            <p:nvPr/>
          </p:nvSpPr>
          <p:spPr bwMode="ltGray">
            <a:xfrm>
              <a:off x="771" y="2586"/>
              <a:ext cx="945" cy="40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E9D13F">
                    <a:alpha val="0"/>
                  </a:srgbClr>
                </a:gs>
              </a:gsLst>
              <a:lin ang="5400000" scaled="1"/>
            </a:gradFill>
            <a:ln w="0">
              <a:noFill/>
              <a:prstDash val="solid"/>
              <a:round/>
              <a:headEnd/>
              <a:tailEnd/>
            </a:ln>
          </p:spPr>
          <p:txBody>
            <a:bodyPr/>
            <a:lstStyle/>
            <a:p>
              <a:endParaRPr lang="en-US"/>
            </a:p>
          </p:txBody>
        </p:sp>
      </p:grpSp>
      <p:grpSp>
        <p:nvGrpSpPr>
          <p:cNvPr id="69685" name="Group 53"/>
          <p:cNvGrpSpPr>
            <a:grpSpLocks/>
          </p:cNvGrpSpPr>
          <p:nvPr/>
        </p:nvGrpSpPr>
        <p:grpSpPr bwMode="auto">
          <a:xfrm>
            <a:off x="5373688" y="3386138"/>
            <a:ext cx="939800" cy="993775"/>
            <a:chOff x="647" y="2562"/>
            <a:chExt cx="1210" cy="1278"/>
          </a:xfrm>
        </p:grpSpPr>
        <p:pic>
          <p:nvPicPr>
            <p:cNvPr id="69686" name="Picture 54" descr="light_shadow"/>
            <p:cNvPicPr>
              <a:picLocks noChangeAspect="1" noChangeArrowheads="1"/>
            </p:cNvPicPr>
            <p:nvPr/>
          </p:nvPicPr>
          <p:blipFill>
            <a:blip r:embed="rId2" cstate="print">
              <a:lum bright="-78000" contrast="-78000"/>
            </a:blip>
            <a:srcRect/>
            <a:stretch>
              <a:fillRect/>
            </a:stretch>
          </p:blipFill>
          <p:spPr bwMode="gray">
            <a:xfrm>
              <a:off x="762" y="3564"/>
              <a:ext cx="996" cy="276"/>
            </a:xfrm>
            <a:prstGeom prst="rect">
              <a:avLst/>
            </a:prstGeom>
            <a:noFill/>
          </p:spPr>
        </p:pic>
        <p:pic>
          <p:nvPicPr>
            <p:cNvPr id="69687" name="Picture 55" descr="circuler_1"/>
            <p:cNvPicPr>
              <a:picLocks noChangeAspect="1" noChangeArrowheads="1"/>
            </p:cNvPicPr>
            <p:nvPr/>
          </p:nvPicPr>
          <p:blipFill>
            <a:blip r:embed="rId3" cstate="print"/>
            <a:srcRect/>
            <a:stretch>
              <a:fillRect/>
            </a:stretch>
          </p:blipFill>
          <p:spPr bwMode="gray">
            <a:xfrm>
              <a:off x="647" y="2562"/>
              <a:ext cx="1210" cy="1178"/>
            </a:xfrm>
            <a:prstGeom prst="rect">
              <a:avLst/>
            </a:prstGeom>
            <a:noFill/>
          </p:spPr>
        </p:pic>
        <p:sp>
          <p:nvSpPr>
            <p:cNvPr id="69688" name="Oval 56"/>
            <p:cNvSpPr>
              <a:spLocks noChangeArrowheads="1"/>
            </p:cNvSpPr>
            <p:nvPr/>
          </p:nvSpPr>
          <p:spPr bwMode="gray">
            <a:xfrm>
              <a:off x="647" y="2562"/>
              <a:ext cx="1202" cy="1182"/>
            </a:xfrm>
            <a:prstGeom prst="ellipse">
              <a:avLst/>
            </a:prstGeom>
            <a:solidFill>
              <a:srgbClr val="E9D13F">
                <a:alpha val="55000"/>
              </a:srgbClr>
            </a:solidFill>
            <a:ln w="9525" algn="ctr">
              <a:noFill/>
              <a:round/>
              <a:headEnd/>
              <a:tailEnd/>
            </a:ln>
            <a:effectLst/>
          </p:spPr>
          <p:txBody>
            <a:bodyPr wrap="none" anchor="ctr"/>
            <a:lstStyle/>
            <a:p>
              <a:endParaRPr lang="en-US"/>
            </a:p>
          </p:txBody>
        </p:sp>
        <p:sp>
          <p:nvSpPr>
            <p:cNvPr id="69689" name="Freeform 57"/>
            <p:cNvSpPr>
              <a:spLocks/>
            </p:cNvSpPr>
            <p:nvPr/>
          </p:nvSpPr>
          <p:spPr bwMode="ltGray">
            <a:xfrm>
              <a:off x="771" y="2586"/>
              <a:ext cx="945" cy="40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E9D13F">
                    <a:alpha val="0"/>
                  </a:srgbClr>
                </a:gs>
              </a:gsLst>
              <a:lin ang="5400000" scaled="1"/>
            </a:gradFill>
            <a:ln w="0">
              <a:noFill/>
              <a:prstDash val="solid"/>
              <a:round/>
              <a:headEnd/>
              <a:tailEnd/>
            </a:ln>
          </p:spPr>
          <p:txBody>
            <a:bodyPr/>
            <a:lstStyle/>
            <a:p>
              <a:endParaRPr lang="en-US"/>
            </a:p>
          </p:txBody>
        </p:sp>
      </p:grpSp>
      <p:grpSp>
        <p:nvGrpSpPr>
          <p:cNvPr id="69690" name="Group 58"/>
          <p:cNvGrpSpPr>
            <a:grpSpLocks/>
          </p:cNvGrpSpPr>
          <p:nvPr/>
        </p:nvGrpSpPr>
        <p:grpSpPr bwMode="auto">
          <a:xfrm>
            <a:off x="6184900" y="2114550"/>
            <a:ext cx="939800" cy="993775"/>
            <a:chOff x="647" y="2562"/>
            <a:chExt cx="1210" cy="1278"/>
          </a:xfrm>
        </p:grpSpPr>
        <p:pic>
          <p:nvPicPr>
            <p:cNvPr id="69691" name="Picture 59" descr="light_shadow"/>
            <p:cNvPicPr>
              <a:picLocks noChangeAspect="1" noChangeArrowheads="1"/>
            </p:cNvPicPr>
            <p:nvPr/>
          </p:nvPicPr>
          <p:blipFill>
            <a:blip r:embed="rId2" cstate="print">
              <a:lum bright="-78000" contrast="-78000"/>
            </a:blip>
            <a:srcRect/>
            <a:stretch>
              <a:fillRect/>
            </a:stretch>
          </p:blipFill>
          <p:spPr bwMode="gray">
            <a:xfrm>
              <a:off x="762" y="3564"/>
              <a:ext cx="996" cy="276"/>
            </a:xfrm>
            <a:prstGeom prst="rect">
              <a:avLst/>
            </a:prstGeom>
            <a:noFill/>
          </p:spPr>
        </p:pic>
        <p:pic>
          <p:nvPicPr>
            <p:cNvPr id="69692" name="Picture 60" descr="circuler_1"/>
            <p:cNvPicPr>
              <a:picLocks noChangeAspect="1" noChangeArrowheads="1"/>
            </p:cNvPicPr>
            <p:nvPr/>
          </p:nvPicPr>
          <p:blipFill>
            <a:blip r:embed="rId3" cstate="print"/>
            <a:srcRect/>
            <a:stretch>
              <a:fillRect/>
            </a:stretch>
          </p:blipFill>
          <p:spPr bwMode="gray">
            <a:xfrm>
              <a:off x="647" y="2562"/>
              <a:ext cx="1210" cy="1178"/>
            </a:xfrm>
            <a:prstGeom prst="rect">
              <a:avLst/>
            </a:prstGeom>
            <a:noFill/>
          </p:spPr>
        </p:pic>
        <p:sp>
          <p:nvSpPr>
            <p:cNvPr id="69693" name="Oval 61"/>
            <p:cNvSpPr>
              <a:spLocks noChangeArrowheads="1"/>
            </p:cNvSpPr>
            <p:nvPr/>
          </p:nvSpPr>
          <p:spPr bwMode="gray">
            <a:xfrm>
              <a:off x="647" y="2562"/>
              <a:ext cx="1202" cy="1182"/>
            </a:xfrm>
            <a:prstGeom prst="ellipse">
              <a:avLst/>
            </a:prstGeom>
            <a:solidFill>
              <a:srgbClr val="E9D13F">
                <a:alpha val="55000"/>
              </a:srgbClr>
            </a:solidFill>
            <a:ln w="9525" algn="ctr">
              <a:noFill/>
              <a:round/>
              <a:headEnd/>
              <a:tailEnd/>
            </a:ln>
            <a:effectLst/>
          </p:spPr>
          <p:txBody>
            <a:bodyPr wrap="none" anchor="ctr"/>
            <a:lstStyle/>
            <a:p>
              <a:endParaRPr lang="en-US"/>
            </a:p>
          </p:txBody>
        </p:sp>
        <p:sp>
          <p:nvSpPr>
            <p:cNvPr id="69694" name="Freeform 62"/>
            <p:cNvSpPr>
              <a:spLocks/>
            </p:cNvSpPr>
            <p:nvPr/>
          </p:nvSpPr>
          <p:spPr bwMode="ltGray">
            <a:xfrm>
              <a:off x="771" y="2586"/>
              <a:ext cx="945" cy="40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E9D13F">
                    <a:alpha val="0"/>
                  </a:srgbClr>
                </a:gs>
              </a:gsLst>
              <a:lin ang="5400000" scaled="1"/>
            </a:gradFill>
            <a:ln w="0">
              <a:noFill/>
              <a:prstDash val="solid"/>
              <a:round/>
              <a:headEnd/>
              <a:tailEnd/>
            </a:ln>
          </p:spPr>
          <p:txBody>
            <a:bodyPr/>
            <a:lstStyle/>
            <a:p>
              <a:endParaRPr lang="en-US"/>
            </a:p>
          </p:txBody>
        </p:sp>
      </p:grpSp>
      <p:sp>
        <p:nvSpPr>
          <p:cNvPr id="69695" name="Rectangle 63"/>
          <p:cNvSpPr>
            <a:spLocks noChangeArrowheads="1"/>
          </p:cNvSpPr>
          <p:nvPr/>
        </p:nvSpPr>
        <p:spPr bwMode="auto">
          <a:xfrm>
            <a:off x="2968625" y="3367088"/>
            <a:ext cx="990600" cy="641350"/>
          </a:xfrm>
          <a:prstGeom prst="rect">
            <a:avLst/>
          </a:prstGeom>
          <a:noFill/>
          <a:ln w="9525">
            <a:noFill/>
            <a:miter lim="800000"/>
            <a:headEnd/>
            <a:tailEnd/>
          </a:ln>
          <a:effectLst>
            <a:outerShdw dist="17961" dir="2700000" algn="ctr" rotWithShape="0">
              <a:schemeClr val="tx1"/>
            </a:outerShdw>
          </a:effectLst>
        </p:spPr>
        <p:txBody>
          <a:bodyPr>
            <a:spAutoFit/>
          </a:bodyPr>
          <a:lstStyle/>
          <a:p>
            <a:pPr algn="ctr"/>
            <a:r>
              <a:rPr lang="en-US">
                <a:solidFill>
                  <a:srgbClr val="080808"/>
                </a:solidFill>
              </a:rPr>
              <a:t>Text in</a:t>
            </a:r>
          </a:p>
          <a:p>
            <a:pPr algn="ctr"/>
            <a:r>
              <a:rPr lang="en-US">
                <a:solidFill>
                  <a:srgbClr val="080808"/>
                </a:solidFill>
              </a:rPr>
              <a:t>here</a:t>
            </a:r>
          </a:p>
        </p:txBody>
      </p:sp>
      <p:sp>
        <p:nvSpPr>
          <p:cNvPr id="69696" name="Rectangle 64"/>
          <p:cNvSpPr>
            <a:spLocks noChangeArrowheads="1"/>
          </p:cNvSpPr>
          <p:nvPr/>
        </p:nvSpPr>
        <p:spPr bwMode="auto">
          <a:xfrm>
            <a:off x="4946650" y="2378075"/>
            <a:ext cx="990600" cy="641350"/>
          </a:xfrm>
          <a:prstGeom prst="rect">
            <a:avLst/>
          </a:prstGeom>
          <a:noFill/>
          <a:ln w="9525">
            <a:noFill/>
            <a:miter lim="800000"/>
            <a:headEnd/>
            <a:tailEnd/>
          </a:ln>
          <a:effectLst>
            <a:outerShdw dist="17961" dir="2700000" algn="ctr" rotWithShape="0">
              <a:schemeClr val="tx1"/>
            </a:outerShdw>
          </a:effectLst>
        </p:spPr>
        <p:txBody>
          <a:bodyPr>
            <a:spAutoFit/>
          </a:bodyPr>
          <a:lstStyle/>
          <a:p>
            <a:pPr algn="ctr"/>
            <a:r>
              <a:rPr lang="en-US">
                <a:solidFill>
                  <a:srgbClr val="080808"/>
                </a:solidFill>
              </a:rPr>
              <a:t>Text in</a:t>
            </a:r>
          </a:p>
          <a:p>
            <a:pPr algn="ctr"/>
            <a:r>
              <a:rPr lang="en-US">
                <a:solidFill>
                  <a:srgbClr val="080808"/>
                </a:solidFill>
              </a:rPr>
              <a:t>here</a:t>
            </a:r>
          </a:p>
        </p:txBody>
      </p:sp>
      <p:sp>
        <p:nvSpPr>
          <p:cNvPr id="69697" name="Rectangle 65"/>
          <p:cNvSpPr>
            <a:spLocks noChangeArrowheads="1"/>
          </p:cNvSpPr>
          <p:nvPr/>
        </p:nvSpPr>
        <p:spPr bwMode="auto">
          <a:xfrm>
            <a:off x="6164263" y="2324100"/>
            <a:ext cx="990600" cy="517525"/>
          </a:xfrm>
          <a:prstGeom prst="rect">
            <a:avLst/>
          </a:prstGeom>
          <a:noFill/>
          <a:ln w="9525">
            <a:noFill/>
            <a:miter lim="800000"/>
            <a:headEnd/>
            <a:tailEnd/>
          </a:ln>
          <a:effectLst/>
        </p:spPr>
        <p:txBody>
          <a:bodyPr>
            <a:spAutoFit/>
          </a:bodyPr>
          <a:lstStyle/>
          <a:p>
            <a:pPr algn="ctr"/>
            <a:r>
              <a:rPr lang="en-US" sz="1400">
                <a:solidFill>
                  <a:srgbClr val="080808"/>
                </a:solidFill>
              </a:rPr>
              <a:t>Text in</a:t>
            </a:r>
          </a:p>
          <a:p>
            <a:pPr algn="ctr"/>
            <a:r>
              <a:rPr lang="en-US" sz="1400">
                <a:solidFill>
                  <a:srgbClr val="080808"/>
                </a:solidFill>
              </a:rPr>
              <a:t>here</a:t>
            </a:r>
          </a:p>
        </p:txBody>
      </p:sp>
      <p:sp>
        <p:nvSpPr>
          <p:cNvPr id="69698" name="Rectangle 66"/>
          <p:cNvSpPr>
            <a:spLocks noChangeArrowheads="1"/>
          </p:cNvSpPr>
          <p:nvPr/>
        </p:nvSpPr>
        <p:spPr bwMode="auto">
          <a:xfrm>
            <a:off x="5354638" y="3579813"/>
            <a:ext cx="990600" cy="517525"/>
          </a:xfrm>
          <a:prstGeom prst="rect">
            <a:avLst/>
          </a:prstGeom>
          <a:noFill/>
          <a:ln w="9525">
            <a:noFill/>
            <a:miter lim="800000"/>
            <a:headEnd/>
            <a:tailEnd/>
          </a:ln>
          <a:effectLst/>
        </p:spPr>
        <p:txBody>
          <a:bodyPr>
            <a:spAutoFit/>
          </a:bodyPr>
          <a:lstStyle/>
          <a:p>
            <a:pPr algn="ctr"/>
            <a:r>
              <a:rPr lang="en-US" sz="1400">
                <a:solidFill>
                  <a:srgbClr val="080808"/>
                </a:solidFill>
              </a:rPr>
              <a:t>Text in</a:t>
            </a:r>
          </a:p>
          <a:p>
            <a:pPr algn="ctr"/>
            <a:r>
              <a:rPr lang="en-US" sz="1400">
                <a:solidFill>
                  <a:srgbClr val="080808"/>
                </a:solidFill>
              </a:rPr>
              <a:t>here</a:t>
            </a:r>
          </a:p>
        </p:txBody>
      </p:sp>
      <p:sp>
        <p:nvSpPr>
          <p:cNvPr id="69699" name="Rectangle 67"/>
          <p:cNvSpPr>
            <a:spLocks noChangeArrowheads="1"/>
          </p:cNvSpPr>
          <p:nvPr/>
        </p:nvSpPr>
        <p:spPr bwMode="auto">
          <a:xfrm>
            <a:off x="1738313" y="3421063"/>
            <a:ext cx="990600" cy="517525"/>
          </a:xfrm>
          <a:prstGeom prst="rect">
            <a:avLst/>
          </a:prstGeom>
          <a:noFill/>
          <a:ln w="9525">
            <a:noFill/>
            <a:miter lim="800000"/>
            <a:headEnd/>
            <a:tailEnd/>
          </a:ln>
          <a:effectLst/>
        </p:spPr>
        <p:txBody>
          <a:bodyPr>
            <a:spAutoFit/>
          </a:bodyPr>
          <a:lstStyle/>
          <a:p>
            <a:pPr algn="ctr"/>
            <a:r>
              <a:rPr lang="en-US" sz="1400">
                <a:solidFill>
                  <a:srgbClr val="080808"/>
                </a:solidFill>
              </a:rPr>
              <a:t>Text in</a:t>
            </a:r>
          </a:p>
          <a:p>
            <a:pPr algn="ctr"/>
            <a:r>
              <a:rPr lang="en-US" sz="1400">
                <a:solidFill>
                  <a:srgbClr val="080808"/>
                </a:solidFill>
              </a:rPr>
              <a:t>here</a:t>
            </a:r>
          </a:p>
        </p:txBody>
      </p:sp>
      <p:sp>
        <p:nvSpPr>
          <p:cNvPr id="69700" name="Rectangle 68"/>
          <p:cNvSpPr>
            <a:spLocks noChangeArrowheads="1"/>
          </p:cNvSpPr>
          <p:nvPr/>
        </p:nvSpPr>
        <p:spPr bwMode="auto">
          <a:xfrm>
            <a:off x="2389188" y="4460875"/>
            <a:ext cx="990600" cy="517525"/>
          </a:xfrm>
          <a:prstGeom prst="rect">
            <a:avLst/>
          </a:prstGeom>
          <a:noFill/>
          <a:ln w="9525">
            <a:noFill/>
            <a:miter lim="800000"/>
            <a:headEnd/>
            <a:tailEnd/>
          </a:ln>
          <a:effectLst/>
        </p:spPr>
        <p:txBody>
          <a:bodyPr>
            <a:spAutoFit/>
          </a:bodyPr>
          <a:lstStyle/>
          <a:p>
            <a:pPr algn="ctr"/>
            <a:r>
              <a:rPr lang="en-US" sz="1400">
                <a:solidFill>
                  <a:srgbClr val="080808"/>
                </a:solidFill>
              </a:rPr>
              <a:t>Text in</a:t>
            </a:r>
          </a:p>
          <a:p>
            <a:pPr algn="ctr"/>
            <a:r>
              <a:rPr lang="en-US" sz="1400">
                <a:solidFill>
                  <a:srgbClr val="080808"/>
                </a:solidFill>
              </a:rPr>
              <a:t>here</a:t>
            </a:r>
          </a:p>
        </p:txBody>
      </p:sp>
      <p:sp>
        <p:nvSpPr>
          <p:cNvPr id="69701" name="Rectangle 69"/>
          <p:cNvSpPr>
            <a:spLocks noChangeArrowheads="1"/>
          </p:cNvSpPr>
          <p:nvPr/>
        </p:nvSpPr>
        <p:spPr bwMode="auto">
          <a:xfrm>
            <a:off x="3703638" y="4433888"/>
            <a:ext cx="990600" cy="517525"/>
          </a:xfrm>
          <a:prstGeom prst="rect">
            <a:avLst/>
          </a:prstGeom>
          <a:noFill/>
          <a:ln w="9525">
            <a:noFill/>
            <a:miter lim="800000"/>
            <a:headEnd/>
            <a:tailEnd/>
          </a:ln>
          <a:effectLst/>
        </p:spPr>
        <p:txBody>
          <a:bodyPr>
            <a:spAutoFit/>
          </a:bodyPr>
          <a:lstStyle/>
          <a:p>
            <a:pPr algn="ctr"/>
            <a:r>
              <a:rPr lang="en-US" sz="1400">
                <a:solidFill>
                  <a:srgbClr val="080808"/>
                </a:solidFill>
              </a:rPr>
              <a:t>Text in</a:t>
            </a:r>
          </a:p>
          <a:p>
            <a:pPr algn="ctr"/>
            <a:r>
              <a:rPr lang="en-US" sz="1400">
                <a:solidFill>
                  <a:srgbClr val="080808"/>
                </a:solidFill>
              </a:rPr>
              <a:t>here</a:t>
            </a:r>
          </a:p>
        </p:txBody>
      </p:sp>
      <p:sp>
        <p:nvSpPr>
          <p:cNvPr id="69702" name="Rectangle 70"/>
          <p:cNvSpPr>
            <a:spLocks noChangeArrowheads="1"/>
          </p:cNvSpPr>
          <p:nvPr/>
        </p:nvSpPr>
        <p:spPr bwMode="black">
          <a:xfrm>
            <a:off x="5568950" y="5468938"/>
            <a:ext cx="822325" cy="517525"/>
          </a:xfrm>
          <a:prstGeom prst="rect">
            <a:avLst/>
          </a:prstGeom>
          <a:noFill/>
          <a:ln w="9525">
            <a:noFill/>
            <a:miter lim="800000"/>
            <a:headEnd/>
            <a:tailEnd/>
          </a:ln>
          <a:effectLst/>
        </p:spPr>
        <p:txBody>
          <a:bodyPr>
            <a:spAutoFit/>
          </a:bodyPr>
          <a:lstStyle/>
          <a:p>
            <a:pPr algn="ctr"/>
            <a:r>
              <a:rPr lang="en-US" sz="1400" b="0">
                <a:solidFill>
                  <a:srgbClr val="FFFFFF"/>
                </a:solidFill>
              </a:rPr>
              <a:t>Text in</a:t>
            </a:r>
          </a:p>
          <a:p>
            <a:pPr algn="ctr"/>
            <a:r>
              <a:rPr lang="en-US" sz="1400" b="0">
                <a:solidFill>
                  <a:srgbClr val="FFFFFF"/>
                </a:solidFill>
              </a:rPr>
              <a:t>here</a:t>
            </a:r>
          </a:p>
        </p:txBody>
      </p:sp>
      <p:sp>
        <p:nvSpPr>
          <p:cNvPr id="69703" name="Rectangle 71"/>
          <p:cNvSpPr>
            <a:spLocks noChangeArrowheads="1"/>
          </p:cNvSpPr>
          <p:nvPr/>
        </p:nvSpPr>
        <p:spPr bwMode="black">
          <a:xfrm>
            <a:off x="6657975" y="5468938"/>
            <a:ext cx="822325" cy="517525"/>
          </a:xfrm>
          <a:prstGeom prst="rect">
            <a:avLst/>
          </a:prstGeom>
          <a:noFill/>
          <a:ln w="9525">
            <a:noFill/>
            <a:miter lim="800000"/>
            <a:headEnd/>
            <a:tailEnd/>
          </a:ln>
          <a:effectLst/>
        </p:spPr>
        <p:txBody>
          <a:bodyPr>
            <a:spAutoFit/>
          </a:bodyPr>
          <a:lstStyle/>
          <a:p>
            <a:pPr algn="ctr"/>
            <a:r>
              <a:rPr lang="en-US" sz="1400" b="0">
                <a:solidFill>
                  <a:srgbClr val="FFFFFF"/>
                </a:solidFill>
              </a:rPr>
              <a:t>Text in</a:t>
            </a:r>
          </a:p>
          <a:p>
            <a:pPr algn="ctr"/>
            <a:r>
              <a:rPr lang="en-US" sz="1400" b="0">
                <a:solidFill>
                  <a:srgbClr val="FFFFFF"/>
                </a:solidFill>
              </a:rPr>
              <a:t>here</a:t>
            </a:r>
          </a:p>
        </p:txBody>
      </p:sp>
      <p:sp>
        <p:nvSpPr>
          <p:cNvPr id="69704" name="Rectangle 72"/>
          <p:cNvSpPr>
            <a:spLocks noChangeArrowheads="1"/>
          </p:cNvSpPr>
          <p:nvPr/>
        </p:nvSpPr>
        <p:spPr bwMode="black">
          <a:xfrm>
            <a:off x="7667625" y="5478463"/>
            <a:ext cx="822325" cy="517525"/>
          </a:xfrm>
          <a:prstGeom prst="rect">
            <a:avLst/>
          </a:prstGeom>
          <a:noFill/>
          <a:ln w="9525">
            <a:noFill/>
            <a:miter lim="800000"/>
            <a:headEnd/>
            <a:tailEnd/>
          </a:ln>
          <a:effectLst/>
        </p:spPr>
        <p:txBody>
          <a:bodyPr>
            <a:spAutoFit/>
          </a:bodyPr>
          <a:lstStyle/>
          <a:p>
            <a:pPr algn="ctr"/>
            <a:r>
              <a:rPr lang="en-US" sz="1400" b="0">
                <a:solidFill>
                  <a:srgbClr val="FFFFFF"/>
                </a:solidFill>
              </a:rPr>
              <a:t>Text in</a:t>
            </a:r>
          </a:p>
          <a:p>
            <a:pPr algn="ctr"/>
            <a:r>
              <a:rPr lang="en-US" sz="1400" b="0">
                <a:solidFill>
                  <a:srgbClr val="FFFFFF"/>
                </a:solidFill>
              </a:rPr>
              <a:t>here</a:t>
            </a:r>
          </a:p>
        </p:txBody>
      </p:sp>
      <p:sp>
        <p:nvSpPr>
          <p:cNvPr id="69705" name="Rectangle 73"/>
          <p:cNvSpPr>
            <a:spLocks noChangeArrowheads="1"/>
          </p:cNvSpPr>
          <p:nvPr/>
        </p:nvSpPr>
        <p:spPr bwMode="gray">
          <a:xfrm>
            <a:off x="6405563" y="4872038"/>
            <a:ext cx="1301750" cy="304800"/>
          </a:xfrm>
          <a:prstGeom prst="rect">
            <a:avLst/>
          </a:prstGeom>
          <a:noFill/>
          <a:ln w="9525">
            <a:noFill/>
            <a:miter lim="800000"/>
            <a:headEnd/>
            <a:tailEnd/>
          </a:ln>
          <a:effectLst/>
        </p:spPr>
        <p:txBody>
          <a:bodyPr>
            <a:spAutoFit/>
          </a:bodyPr>
          <a:lstStyle/>
          <a:p>
            <a:pPr algn="ctr"/>
            <a:r>
              <a:rPr lang="en-US" sz="1400">
                <a:solidFill>
                  <a:srgbClr val="080808"/>
                </a:solidFill>
              </a:rPr>
              <a:t>Text in here</a:t>
            </a:r>
          </a:p>
        </p:txBody>
      </p:sp>
      <p:sp>
        <p:nvSpPr>
          <p:cNvPr id="69706" name="Rectangle 74"/>
          <p:cNvSpPr>
            <a:spLocks noChangeArrowheads="1"/>
          </p:cNvSpPr>
          <p:nvPr/>
        </p:nvSpPr>
        <p:spPr bwMode="gray">
          <a:xfrm>
            <a:off x="3629025" y="2057400"/>
            <a:ext cx="735013" cy="396875"/>
          </a:xfrm>
          <a:prstGeom prst="rect">
            <a:avLst/>
          </a:prstGeom>
          <a:noFill/>
          <a:ln w="9525">
            <a:noFill/>
            <a:miter lim="800000"/>
            <a:headEnd/>
            <a:tailEnd/>
          </a:ln>
          <a:effectLst/>
        </p:spPr>
        <p:txBody>
          <a:bodyPr wrap="none">
            <a:spAutoFit/>
          </a:bodyPr>
          <a:lstStyle/>
          <a:p>
            <a:pPr algn="ctr"/>
            <a:r>
              <a:rPr lang="en-US" sz="2000">
                <a:solidFill>
                  <a:srgbClr val="000000"/>
                </a:solidFill>
                <a:effectLst>
                  <a:outerShdw blurRad="38100" dist="38100" dir="2700000" algn="tl">
                    <a:srgbClr val="FFFFFF"/>
                  </a:outerShdw>
                </a:effectLst>
              </a:rPr>
              <a:t>CEO</a:t>
            </a:r>
          </a:p>
        </p:txBody>
      </p:sp>
      <p:sp>
        <p:nvSpPr>
          <p:cNvPr id="69707" name="Rectangle 75"/>
          <p:cNvSpPr>
            <a:spLocks noChangeArrowheads="1"/>
          </p:cNvSpPr>
          <p:nvPr/>
        </p:nvSpPr>
        <p:spPr bwMode="auto">
          <a:xfrm>
            <a:off x="228600" y="3810000"/>
            <a:ext cx="1824038" cy="517525"/>
          </a:xfrm>
          <a:prstGeom prst="rect">
            <a:avLst/>
          </a:prstGeom>
          <a:noFill/>
          <a:ln w="9525">
            <a:noFill/>
            <a:miter lim="800000"/>
            <a:headEnd/>
            <a:tailEnd/>
          </a:ln>
          <a:effectLst/>
        </p:spPr>
        <p:txBody>
          <a:bodyPr>
            <a:spAutoFit/>
          </a:bodyPr>
          <a:lstStyle/>
          <a:p>
            <a:pPr algn="l">
              <a:buFontTx/>
              <a:buChar char="•"/>
            </a:pPr>
            <a:r>
              <a:rPr lang="en-US" sz="1400"/>
              <a:t> Your text in here</a:t>
            </a:r>
          </a:p>
          <a:p>
            <a:pPr algn="l">
              <a:buFontTx/>
              <a:buChar char="•"/>
            </a:pPr>
            <a:r>
              <a:rPr lang="en-US" sz="1400"/>
              <a:t> Your text in here</a:t>
            </a:r>
          </a:p>
        </p:txBody>
      </p:sp>
      <p:sp>
        <p:nvSpPr>
          <p:cNvPr id="69708" name="Rectangle 76"/>
          <p:cNvSpPr>
            <a:spLocks noChangeArrowheads="1"/>
          </p:cNvSpPr>
          <p:nvPr/>
        </p:nvSpPr>
        <p:spPr bwMode="auto">
          <a:xfrm>
            <a:off x="1219200" y="5257800"/>
            <a:ext cx="1824038" cy="517525"/>
          </a:xfrm>
          <a:prstGeom prst="rect">
            <a:avLst/>
          </a:prstGeom>
          <a:noFill/>
          <a:ln w="9525">
            <a:noFill/>
            <a:miter lim="800000"/>
            <a:headEnd/>
            <a:tailEnd/>
          </a:ln>
          <a:effectLst/>
        </p:spPr>
        <p:txBody>
          <a:bodyPr>
            <a:spAutoFit/>
          </a:bodyPr>
          <a:lstStyle/>
          <a:p>
            <a:pPr algn="l">
              <a:buFontTx/>
              <a:buChar char="•"/>
            </a:pPr>
            <a:r>
              <a:rPr lang="en-US" sz="1400"/>
              <a:t> Your text in here</a:t>
            </a:r>
          </a:p>
          <a:p>
            <a:pPr algn="l">
              <a:buFontTx/>
              <a:buChar char="•"/>
            </a:pPr>
            <a:r>
              <a:rPr lang="en-US" sz="1400"/>
              <a:t> Your text in here</a:t>
            </a:r>
          </a:p>
        </p:txBody>
      </p:sp>
      <p:sp>
        <p:nvSpPr>
          <p:cNvPr id="69709" name="Rectangle 77"/>
          <p:cNvSpPr>
            <a:spLocks noChangeArrowheads="1"/>
          </p:cNvSpPr>
          <p:nvPr/>
        </p:nvSpPr>
        <p:spPr bwMode="auto">
          <a:xfrm>
            <a:off x="3429000" y="5257800"/>
            <a:ext cx="1824038" cy="517525"/>
          </a:xfrm>
          <a:prstGeom prst="rect">
            <a:avLst/>
          </a:prstGeom>
          <a:noFill/>
          <a:ln w="9525">
            <a:noFill/>
            <a:miter lim="800000"/>
            <a:headEnd/>
            <a:tailEnd/>
          </a:ln>
          <a:effectLst/>
        </p:spPr>
        <p:txBody>
          <a:bodyPr>
            <a:spAutoFit/>
          </a:bodyPr>
          <a:lstStyle/>
          <a:p>
            <a:pPr algn="l">
              <a:buFontTx/>
              <a:buChar char="•"/>
            </a:pPr>
            <a:r>
              <a:rPr lang="en-US" sz="1400"/>
              <a:t> Your text in here</a:t>
            </a:r>
          </a:p>
          <a:p>
            <a:pPr algn="l">
              <a:buFontTx/>
              <a:buChar char="•"/>
            </a:pPr>
            <a:r>
              <a:rPr lang="en-US" sz="1400"/>
              <a:t> Your text in here</a:t>
            </a:r>
          </a:p>
        </p:txBody>
      </p:sp>
      <p:sp>
        <p:nvSpPr>
          <p:cNvPr id="69710" name="Rectangle 78"/>
          <p:cNvSpPr>
            <a:spLocks noChangeArrowheads="1"/>
          </p:cNvSpPr>
          <p:nvPr/>
        </p:nvSpPr>
        <p:spPr bwMode="auto">
          <a:xfrm>
            <a:off x="6302375" y="4041775"/>
            <a:ext cx="1824038" cy="517525"/>
          </a:xfrm>
          <a:prstGeom prst="rect">
            <a:avLst/>
          </a:prstGeom>
          <a:noFill/>
          <a:ln w="9525">
            <a:noFill/>
            <a:miter lim="800000"/>
            <a:headEnd/>
            <a:tailEnd/>
          </a:ln>
          <a:effectLst/>
        </p:spPr>
        <p:txBody>
          <a:bodyPr>
            <a:spAutoFit/>
          </a:bodyPr>
          <a:lstStyle/>
          <a:p>
            <a:pPr algn="l">
              <a:buFontTx/>
              <a:buChar char="•"/>
            </a:pPr>
            <a:r>
              <a:rPr lang="en-US" sz="1400"/>
              <a:t> Your text in here</a:t>
            </a:r>
          </a:p>
          <a:p>
            <a:pPr algn="l">
              <a:buFontTx/>
              <a:buChar char="•"/>
            </a:pPr>
            <a:r>
              <a:rPr lang="en-US" sz="1400"/>
              <a:t> Your text in here</a:t>
            </a:r>
          </a:p>
        </p:txBody>
      </p:sp>
      <p:sp>
        <p:nvSpPr>
          <p:cNvPr id="69711" name="Rectangle 79"/>
          <p:cNvSpPr>
            <a:spLocks noChangeArrowheads="1"/>
          </p:cNvSpPr>
          <p:nvPr/>
        </p:nvSpPr>
        <p:spPr bwMode="auto">
          <a:xfrm>
            <a:off x="7086600" y="2743200"/>
            <a:ext cx="1824038" cy="517525"/>
          </a:xfrm>
          <a:prstGeom prst="rect">
            <a:avLst/>
          </a:prstGeom>
          <a:noFill/>
          <a:ln w="9525">
            <a:noFill/>
            <a:miter lim="800000"/>
            <a:headEnd/>
            <a:tailEnd/>
          </a:ln>
          <a:effectLst/>
        </p:spPr>
        <p:txBody>
          <a:bodyPr>
            <a:spAutoFit/>
          </a:bodyPr>
          <a:lstStyle/>
          <a:p>
            <a:pPr algn="l">
              <a:buFontTx/>
              <a:buChar char="•"/>
            </a:pPr>
            <a:r>
              <a:rPr lang="en-US" sz="1400"/>
              <a:t> Your text in here</a:t>
            </a:r>
          </a:p>
          <a:p>
            <a:pPr algn="l">
              <a:buFontTx/>
              <a:buChar char="•"/>
            </a:pPr>
            <a:r>
              <a:rPr lang="en-US" sz="1400"/>
              <a:t> Your text in here</a:t>
            </a:r>
          </a:p>
        </p:txBody>
      </p:sp>
      <p:sp>
        <p:nvSpPr>
          <p:cNvPr id="69712" name="Rectangle 80"/>
          <p:cNvSpPr>
            <a:spLocks noGrp="1" noChangeArrowheads="1"/>
          </p:cNvSpPr>
          <p:nvPr>
            <p:ph type="title"/>
          </p:nvPr>
        </p:nvSpPr>
        <p:spPr/>
        <p:txBody>
          <a:bodyPr/>
          <a:lstStyle/>
          <a:p>
            <a:r>
              <a:rPr lang="en-US"/>
              <a:t>Click to edit title style</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r>
              <a:rPr lang="en-US" dirty="0" smtClean="0"/>
              <a:t>	</a:t>
            </a:r>
            <a:endParaRPr lang="en-US" dirty="0"/>
          </a:p>
        </p:txBody>
      </p:sp>
      <p:sp>
        <p:nvSpPr>
          <p:cNvPr id="5" name="Rectangle 4"/>
          <p:cNvSpPr/>
          <p:nvPr/>
        </p:nvSpPr>
        <p:spPr>
          <a:xfrm>
            <a:off x="762000" y="1166843"/>
            <a:ext cx="8077200" cy="3139321"/>
          </a:xfrm>
          <a:prstGeom prst="rect">
            <a:avLst/>
          </a:prstGeom>
        </p:spPr>
        <p:txBody>
          <a:bodyPr wrap="square">
            <a:spAutoFit/>
          </a:bodyPr>
          <a:lstStyle/>
          <a:p>
            <a:r>
              <a:rPr lang="en-US" dirty="0" smtClean="0"/>
              <a:t>4. </a:t>
            </a:r>
            <a:r>
              <a:rPr lang="en-US" dirty="0" err="1" smtClean="0"/>
              <a:t>Beizer</a:t>
            </a:r>
            <a:r>
              <a:rPr lang="en-US" dirty="0" smtClean="0"/>
              <a:t>, B. (1995), </a:t>
            </a:r>
            <a:r>
              <a:rPr lang="en-US" i="1" dirty="0" smtClean="0"/>
              <a:t>Black- box Testing, Wiley.</a:t>
            </a:r>
          </a:p>
          <a:p>
            <a:r>
              <a:rPr lang="en-US" dirty="0" smtClean="0"/>
              <a:t>5. Boehm. B. W. (1976), </a:t>
            </a:r>
            <a:r>
              <a:rPr lang="en-US" i="1" dirty="0" smtClean="0"/>
              <a:t>Software Engineering, IEEE Transactions on</a:t>
            </a:r>
          </a:p>
          <a:p>
            <a:r>
              <a:rPr lang="en-US" dirty="0" smtClean="0"/>
              <a:t>Computers.</a:t>
            </a:r>
          </a:p>
          <a:p>
            <a:r>
              <a:rPr lang="en-US" dirty="0" smtClean="0"/>
              <a:t>6. British Standard (1998), </a:t>
            </a:r>
            <a:r>
              <a:rPr lang="en-US" i="1" dirty="0" smtClean="0"/>
              <a:t>BS 7925- 1 - Standard for Software Component</a:t>
            </a:r>
          </a:p>
          <a:p>
            <a:r>
              <a:rPr lang="en-US" i="1" dirty="0" smtClean="0"/>
              <a:t>Vocabulary, British Computer Society.</a:t>
            </a:r>
          </a:p>
          <a:p>
            <a:r>
              <a:rPr lang="en-US" dirty="0" smtClean="0"/>
              <a:t>7. British Standard (1998), </a:t>
            </a:r>
            <a:r>
              <a:rPr lang="en-US" i="1" dirty="0" smtClean="0"/>
              <a:t>BS 7925- 2 - Standard for Software Component</a:t>
            </a:r>
          </a:p>
          <a:p>
            <a:r>
              <a:rPr lang="en-US" i="1" dirty="0" smtClean="0"/>
              <a:t>Testing, British Computer Society, p. 1- 15.</a:t>
            </a:r>
          </a:p>
          <a:p>
            <a:r>
              <a:rPr lang="en-US" dirty="0" smtClean="0"/>
              <a:t>8. </a:t>
            </a:r>
            <a:r>
              <a:rPr lang="en-US" dirty="0" err="1" smtClean="0"/>
              <a:t>Cem</a:t>
            </a:r>
            <a:r>
              <a:rPr lang="en-US" dirty="0" smtClean="0"/>
              <a:t> </a:t>
            </a:r>
            <a:r>
              <a:rPr lang="en-US" dirty="0" err="1" smtClean="0"/>
              <a:t>Kaner</a:t>
            </a:r>
            <a:r>
              <a:rPr lang="en-US" dirty="0" smtClean="0"/>
              <a:t>, Jack Falk, Hung </a:t>
            </a:r>
            <a:r>
              <a:rPr lang="en-US" dirty="0" err="1" smtClean="0"/>
              <a:t>Quoc</a:t>
            </a:r>
            <a:r>
              <a:rPr lang="en-US" dirty="0" smtClean="0"/>
              <a:t> Nguyen (1999), </a:t>
            </a:r>
            <a:r>
              <a:rPr lang="en-US" i="1" dirty="0" smtClean="0"/>
              <a:t>Testing Computer</a:t>
            </a:r>
          </a:p>
          <a:p>
            <a:r>
              <a:rPr lang="en-US" i="1" dirty="0" smtClean="0"/>
              <a:t>Software, John Wiley &amp; Sons, Inc., p. 27- 141.</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r>
              <a:rPr lang="en-US" dirty="0" err="1"/>
              <a:t>Các</a:t>
            </a:r>
            <a:r>
              <a:rPr lang="en-US" dirty="0"/>
              <a:t> </a:t>
            </a:r>
            <a:r>
              <a:rPr lang="en-US" dirty="0" err="1"/>
              <a:t>nhân</a:t>
            </a:r>
            <a:r>
              <a:rPr lang="en-US" dirty="0"/>
              <a:t> </a:t>
            </a:r>
            <a:r>
              <a:rPr lang="en-US" dirty="0" err="1"/>
              <a:t>tố</a:t>
            </a:r>
            <a:r>
              <a:rPr lang="en-US" dirty="0"/>
              <a:t> </a:t>
            </a:r>
            <a:r>
              <a:rPr lang="en-US" dirty="0" err="1"/>
              <a:t>chất</a:t>
            </a:r>
            <a:r>
              <a:rPr lang="en-US" dirty="0"/>
              <a:t> </a:t>
            </a:r>
            <a:r>
              <a:rPr lang="en-US" dirty="0" err="1"/>
              <a:t>lượng</a:t>
            </a:r>
            <a:r>
              <a:rPr lang="en-US" dirty="0"/>
              <a:t> </a:t>
            </a:r>
            <a:r>
              <a:rPr lang="en-US" dirty="0" err="1"/>
              <a:t>của</a:t>
            </a:r>
            <a:r>
              <a:rPr lang="en-US" dirty="0"/>
              <a:t> </a:t>
            </a:r>
            <a:r>
              <a:rPr lang="en-US" dirty="0" err="1"/>
              <a:t>phần</a:t>
            </a:r>
            <a:r>
              <a:rPr lang="en-US" dirty="0"/>
              <a:t> </a:t>
            </a:r>
            <a:r>
              <a:rPr lang="en-US" dirty="0" err="1"/>
              <a:t>mềm</a:t>
            </a:r>
            <a:r>
              <a:rPr lang="en-US" dirty="0"/>
              <a:t/>
            </a:r>
            <a:br>
              <a:rPr lang="en-US" dirty="0"/>
            </a:br>
            <a:endParaRPr lang="en-US" dirty="0"/>
          </a:p>
        </p:txBody>
      </p:sp>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70748" y="1143000"/>
            <a:ext cx="7010882" cy="464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Rectangle 3"/>
          <p:cNvSpPr/>
          <p:nvPr/>
        </p:nvSpPr>
        <p:spPr>
          <a:xfrm>
            <a:off x="3341891" y="5943600"/>
            <a:ext cx="1915909" cy="369332"/>
          </a:xfrm>
          <a:prstGeom prst="rect">
            <a:avLst/>
          </a:prstGeom>
        </p:spPr>
        <p:txBody>
          <a:bodyPr wrap="none">
            <a:spAutoFit/>
          </a:bodyPr>
          <a:lstStyle/>
          <a:p>
            <a:r>
              <a:rPr lang="en-US" dirty="0" err="1"/>
              <a:t>Mô</a:t>
            </a:r>
            <a:r>
              <a:rPr lang="en-US" dirty="0"/>
              <a:t> </a:t>
            </a:r>
            <a:r>
              <a:rPr lang="en-US" dirty="0" err="1"/>
              <a:t>hình</a:t>
            </a:r>
            <a:r>
              <a:rPr lang="en-US" dirty="0"/>
              <a:t> </a:t>
            </a:r>
            <a:r>
              <a:rPr lang="en-US" dirty="0" err="1"/>
              <a:t>MCCall</a:t>
            </a:r>
            <a:endParaRPr lang="en-US" dirty="0"/>
          </a:p>
        </p:txBody>
      </p:sp>
    </p:spTree>
    <p:extLst>
      <p:ext uri="{BB962C8B-B14F-4D97-AF65-F5344CB8AC3E}">
        <p14:creationId xmlns="" xmlns:p14="http://schemas.microsoft.com/office/powerpoint/2010/main" val="18661113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3" name="Rectangle 7"/>
          <p:cNvSpPr>
            <a:spLocks noGrp="1" noChangeArrowheads="1"/>
          </p:cNvSpPr>
          <p:nvPr>
            <p:ph type="subTitle" idx="1"/>
          </p:nvPr>
        </p:nvSpPr>
        <p:spPr/>
        <p:txBody>
          <a:bodyPr/>
          <a:lstStyle/>
          <a:p>
            <a:r>
              <a:rPr lang="en-US" sz="2200" dirty="0"/>
              <a:t>Your company slogan in here</a:t>
            </a:r>
          </a:p>
          <a:p>
            <a:endParaRPr lang="en-US" dirty="0"/>
          </a:p>
        </p:txBody>
      </p:sp>
      <p:sp>
        <p:nvSpPr>
          <p:cNvPr id="70665" name="Rectangle 9"/>
          <p:cNvSpPr>
            <a:spLocks noGrp="1" noChangeArrowheads="1"/>
          </p:cNvSpPr>
          <p:nvPr>
            <p:ph type="ctrTitle"/>
          </p:nvPr>
        </p:nvSpPr>
        <p:spPr>
          <a:xfrm>
            <a:off x="304800" y="1306513"/>
            <a:ext cx="6324600" cy="1371600"/>
          </a:xfrm>
        </p:spPr>
        <p:txBody>
          <a:bodyPr/>
          <a:lstStyle/>
          <a:p>
            <a:r>
              <a:rPr lang="en-US" sz="1600" b="0">
                <a:solidFill>
                  <a:schemeClr val="tx1"/>
                </a:solidFill>
              </a:rPr>
              <a:t> www.themegallery.com</a:t>
            </a:r>
            <a:r>
              <a:rPr lang="en-US" sz="1600"/>
              <a:t> </a:t>
            </a:r>
            <a:br>
              <a:rPr lang="en-US" sz="1600"/>
            </a:br>
            <a:r>
              <a:rPr lang="en-US" sz="6000"/>
              <a:t>Thank You!</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Độ</a:t>
            </a:r>
            <a:r>
              <a:rPr lang="en-US" dirty="0"/>
              <a:t> </a:t>
            </a:r>
            <a:r>
              <a:rPr lang="en-US" dirty="0" err="1"/>
              <a:t>đo</a:t>
            </a:r>
            <a:r>
              <a:rPr lang="en-US" dirty="0"/>
              <a:t> </a:t>
            </a:r>
            <a:r>
              <a:rPr lang="en-US" dirty="0" err="1"/>
              <a:t>chất</a:t>
            </a:r>
            <a:r>
              <a:rPr lang="en-US" dirty="0"/>
              <a:t> </a:t>
            </a:r>
            <a:r>
              <a:rPr lang="en-US" dirty="0" err="1"/>
              <a:t>lượng</a:t>
            </a:r>
            <a:r>
              <a:rPr lang="en-US" dirty="0"/>
              <a:t> </a:t>
            </a:r>
            <a:r>
              <a:rPr lang="en-US" dirty="0" err="1"/>
              <a:t>phần</a:t>
            </a:r>
            <a:r>
              <a:rPr lang="en-US" dirty="0"/>
              <a:t> </a:t>
            </a:r>
            <a:r>
              <a:rPr lang="en-US" dirty="0" err="1"/>
              <a:t>mềm</a:t>
            </a:r>
            <a:endParaRPr lang="en-US" dirty="0"/>
          </a:p>
        </p:txBody>
      </p:sp>
      <p:sp>
        <p:nvSpPr>
          <p:cNvPr id="3" name="Content Placeholder 2"/>
          <p:cNvSpPr>
            <a:spLocks noGrp="1"/>
          </p:cNvSpPr>
          <p:nvPr>
            <p:ph idx="1"/>
          </p:nvPr>
        </p:nvSpPr>
        <p:spPr/>
        <p:txBody>
          <a:bodyPr/>
          <a:lstStyle/>
          <a:p>
            <a:r>
              <a:rPr lang="en-US" dirty="0"/>
              <a:t>McCall </a:t>
            </a:r>
            <a:r>
              <a:rPr lang="en-US" dirty="0" err="1"/>
              <a:t>đã</a:t>
            </a:r>
            <a:r>
              <a:rPr lang="en-US" dirty="0"/>
              <a:t> </a:t>
            </a:r>
            <a:r>
              <a:rPr lang="en-US" dirty="0" err="1"/>
              <a:t>đưa</a:t>
            </a:r>
            <a:r>
              <a:rPr lang="en-US" dirty="0"/>
              <a:t> </a:t>
            </a:r>
            <a:r>
              <a:rPr lang="en-US" dirty="0" err="1"/>
              <a:t>ra</a:t>
            </a:r>
            <a:r>
              <a:rPr lang="en-US" dirty="0"/>
              <a:t> </a:t>
            </a:r>
            <a:r>
              <a:rPr lang="en-US" dirty="0" err="1"/>
              <a:t>các</a:t>
            </a:r>
            <a:r>
              <a:rPr lang="en-US" dirty="0"/>
              <a:t> </a:t>
            </a:r>
            <a:r>
              <a:rPr lang="en-US" dirty="0" err="1"/>
              <a:t>độ</a:t>
            </a:r>
            <a:r>
              <a:rPr lang="en-US" dirty="0"/>
              <a:t> </a:t>
            </a:r>
            <a:r>
              <a:rPr lang="en-US" dirty="0" err="1"/>
              <a:t>đo</a:t>
            </a:r>
            <a:r>
              <a:rPr lang="en-US" dirty="0"/>
              <a:t> </a:t>
            </a:r>
            <a:r>
              <a:rPr lang="en-US" dirty="0" err="1"/>
              <a:t>chất</a:t>
            </a:r>
            <a:r>
              <a:rPr lang="en-US" dirty="0"/>
              <a:t> </a:t>
            </a:r>
            <a:r>
              <a:rPr lang="en-US" dirty="0" err="1"/>
              <a:t>lượng</a:t>
            </a:r>
            <a:r>
              <a:rPr lang="en-US" dirty="0"/>
              <a:t> </a:t>
            </a:r>
            <a:r>
              <a:rPr lang="en-US" dirty="0" err="1"/>
              <a:t>phần</a:t>
            </a:r>
            <a:r>
              <a:rPr lang="en-US" dirty="0"/>
              <a:t> </a:t>
            </a:r>
            <a:r>
              <a:rPr lang="en-US" dirty="0" err="1"/>
              <a:t>mềm</a:t>
            </a:r>
            <a:r>
              <a:rPr lang="en-US" dirty="0"/>
              <a:t> </a:t>
            </a:r>
            <a:r>
              <a:rPr lang="en-US" dirty="0" err="1"/>
              <a:t>như</a:t>
            </a:r>
            <a:r>
              <a:rPr lang="en-US" dirty="0"/>
              <a:t> </a:t>
            </a:r>
            <a:r>
              <a:rPr lang="en-US" dirty="0" err="1"/>
              <a:t>sau</a:t>
            </a:r>
            <a:r>
              <a:rPr lang="en-US" dirty="0"/>
              <a:t>:</a:t>
            </a:r>
          </a:p>
          <a:p>
            <a:pPr lvl="0"/>
            <a:r>
              <a:rPr lang="en-US" dirty="0" err="1"/>
              <a:t>Kiểm</a:t>
            </a:r>
            <a:r>
              <a:rPr lang="en-US" dirty="0"/>
              <a:t> </a:t>
            </a:r>
            <a:r>
              <a:rPr lang="en-US" dirty="0" err="1"/>
              <a:t>toán</a:t>
            </a:r>
            <a:r>
              <a:rPr lang="en-US" dirty="0"/>
              <a:t> </a:t>
            </a:r>
            <a:r>
              <a:rPr lang="en-US" dirty="0" err="1"/>
              <a:t>được</a:t>
            </a:r>
            <a:r>
              <a:rPr lang="en-US" dirty="0"/>
              <a:t>: </a:t>
            </a:r>
            <a:r>
              <a:rPr lang="en-US" dirty="0" err="1"/>
              <a:t>Có</a:t>
            </a:r>
            <a:r>
              <a:rPr lang="en-US" dirty="0"/>
              <a:t> </a:t>
            </a:r>
            <a:r>
              <a:rPr lang="en-US" dirty="0" err="1"/>
              <a:t>thể</a:t>
            </a:r>
            <a:r>
              <a:rPr lang="en-US" dirty="0"/>
              <a:t> </a:t>
            </a:r>
            <a:r>
              <a:rPr lang="en-US" dirty="0" err="1"/>
              <a:t>kiểm</a:t>
            </a:r>
            <a:r>
              <a:rPr lang="en-US" dirty="0"/>
              <a:t> </a:t>
            </a:r>
            <a:r>
              <a:rPr lang="en-US" dirty="0" err="1"/>
              <a:t>tra</a:t>
            </a:r>
            <a:r>
              <a:rPr lang="en-US" dirty="0"/>
              <a:t> </a:t>
            </a:r>
            <a:r>
              <a:rPr lang="en-US" dirty="0" err="1"/>
              <a:t>dễ</a:t>
            </a:r>
            <a:r>
              <a:rPr lang="en-US" dirty="0"/>
              <a:t> </a:t>
            </a:r>
            <a:r>
              <a:rPr lang="en-US" dirty="0" err="1"/>
              <a:t>dàng</a:t>
            </a:r>
            <a:r>
              <a:rPr lang="en-US" dirty="0"/>
              <a:t> </a:t>
            </a:r>
            <a:r>
              <a:rPr lang="en-US" dirty="0" err="1"/>
              <a:t>việc</a:t>
            </a:r>
            <a:r>
              <a:rPr lang="en-US" dirty="0"/>
              <a:t> </a:t>
            </a:r>
            <a:r>
              <a:rPr lang="en-US" dirty="0" err="1"/>
              <a:t>tuân</a:t>
            </a:r>
            <a:r>
              <a:rPr lang="en-US" dirty="0"/>
              <a:t> </a:t>
            </a:r>
            <a:r>
              <a:rPr lang="en-US" dirty="0" err="1"/>
              <a:t>thủ</a:t>
            </a:r>
            <a:r>
              <a:rPr lang="en-US" dirty="0"/>
              <a:t> </a:t>
            </a:r>
            <a:r>
              <a:rPr lang="en-US" dirty="0" err="1"/>
              <a:t>các</a:t>
            </a:r>
            <a:r>
              <a:rPr lang="en-US" dirty="0"/>
              <a:t> </a:t>
            </a:r>
            <a:r>
              <a:rPr lang="en-US" dirty="0" err="1"/>
              <a:t>chuẩn</a:t>
            </a:r>
            <a:r>
              <a:rPr lang="en-US" dirty="0"/>
              <a:t>.</a:t>
            </a:r>
          </a:p>
          <a:p>
            <a:pPr lvl="0"/>
            <a:r>
              <a:rPr lang="en-US" dirty="0" err="1"/>
              <a:t>Độ</a:t>
            </a:r>
            <a:r>
              <a:rPr lang="en-US" dirty="0"/>
              <a:t> </a:t>
            </a:r>
            <a:r>
              <a:rPr lang="en-US" dirty="0" err="1"/>
              <a:t>chính</a:t>
            </a:r>
            <a:r>
              <a:rPr lang="en-US" dirty="0"/>
              <a:t> </a:t>
            </a:r>
            <a:r>
              <a:rPr lang="en-US" dirty="0" err="1"/>
              <a:t>xác</a:t>
            </a:r>
            <a:endParaRPr lang="en-US" dirty="0"/>
          </a:p>
          <a:p>
            <a:pPr lvl="0"/>
            <a:r>
              <a:rPr lang="en-US" dirty="0" err="1"/>
              <a:t>Tính</a:t>
            </a:r>
            <a:r>
              <a:rPr lang="en-US" dirty="0"/>
              <a:t> </a:t>
            </a:r>
            <a:r>
              <a:rPr lang="en-US" dirty="0" err="1"/>
              <a:t>đầy</a:t>
            </a:r>
            <a:r>
              <a:rPr lang="en-US" dirty="0"/>
              <a:t> </a:t>
            </a:r>
            <a:r>
              <a:rPr lang="en-US" dirty="0" err="1"/>
              <a:t>đủ</a:t>
            </a:r>
            <a:r>
              <a:rPr lang="en-US" dirty="0"/>
              <a:t>: </a:t>
            </a:r>
            <a:r>
              <a:rPr lang="en-US" dirty="0" err="1"/>
              <a:t>Mức</a:t>
            </a:r>
            <a:r>
              <a:rPr lang="en-US" dirty="0"/>
              <a:t> </a:t>
            </a:r>
            <a:r>
              <a:rPr lang="en-US" dirty="0" err="1"/>
              <a:t>độ</a:t>
            </a:r>
            <a:r>
              <a:rPr lang="en-US" dirty="0"/>
              <a:t> </a:t>
            </a:r>
            <a:r>
              <a:rPr lang="en-US" dirty="0" err="1"/>
              <a:t>đáp</a:t>
            </a:r>
            <a:r>
              <a:rPr lang="en-US" dirty="0"/>
              <a:t> </a:t>
            </a:r>
            <a:r>
              <a:rPr lang="en-US" dirty="0" err="1"/>
              <a:t>ứng</a:t>
            </a:r>
            <a:r>
              <a:rPr lang="en-US" dirty="0"/>
              <a:t> </a:t>
            </a:r>
            <a:r>
              <a:rPr lang="en-US" dirty="0" err="1"/>
              <a:t>đầy</a:t>
            </a:r>
            <a:r>
              <a:rPr lang="en-US" dirty="0"/>
              <a:t> </a:t>
            </a:r>
            <a:r>
              <a:rPr lang="en-US" dirty="0" err="1"/>
              <a:t>đủ</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đã</a:t>
            </a:r>
            <a:r>
              <a:rPr lang="en-US" dirty="0"/>
              <a:t> </a:t>
            </a:r>
            <a:r>
              <a:rPr lang="en-US" dirty="0" err="1"/>
              <a:t>được</a:t>
            </a:r>
            <a:r>
              <a:rPr lang="en-US" dirty="0"/>
              <a:t> </a:t>
            </a:r>
            <a:r>
              <a:rPr lang="en-US" dirty="0" err="1"/>
              <a:t>đặt</a:t>
            </a:r>
            <a:r>
              <a:rPr lang="en-US" dirty="0"/>
              <a:t> </a:t>
            </a:r>
            <a:r>
              <a:rPr lang="en-US" dirty="0" err="1"/>
              <a:t>ra.</a:t>
            </a:r>
            <a:endParaRPr lang="en-US" dirty="0"/>
          </a:p>
          <a:p>
            <a:pPr lvl="0"/>
            <a:r>
              <a:rPr lang="en-US" dirty="0" err="1"/>
              <a:t>Tính</a:t>
            </a:r>
            <a:r>
              <a:rPr lang="en-US" dirty="0"/>
              <a:t> </a:t>
            </a:r>
            <a:r>
              <a:rPr lang="en-US" dirty="0" err="1"/>
              <a:t>súc</a:t>
            </a:r>
            <a:r>
              <a:rPr lang="en-US" dirty="0"/>
              <a:t> </a:t>
            </a:r>
            <a:r>
              <a:rPr lang="en-US" dirty="0" err="1"/>
              <a:t>tích</a:t>
            </a:r>
            <a:r>
              <a:rPr lang="en-US" dirty="0"/>
              <a:t>: </a:t>
            </a:r>
            <a:r>
              <a:rPr lang="en-US" dirty="0" err="1"/>
              <a:t>Độ</a:t>
            </a:r>
            <a:r>
              <a:rPr lang="en-US" dirty="0"/>
              <a:t> </a:t>
            </a:r>
            <a:r>
              <a:rPr lang="en-US" dirty="0" err="1"/>
              <a:t>gọn</a:t>
            </a:r>
            <a:r>
              <a:rPr lang="en-US" dirty="0"/>
              <a:t> </a:t>
            </a:r>
            <a:r>
              <a:rPr lang="en-US" dirty="0" err="1"/>
              <a:t>của</a:t>
            </a:r>
            <a:r>
              <a:rPr lang="en-US" dirty="0"/>
              <a:t> </a:t>
            </a:r>
            <a:r>
              <a:rPr lang="en-US" dirty="0" err="1"/>
              <a:t>chương</a:t>
            </a:r>
            <a:r>
              <a:rPr lang="en-US" dirty="0"/>
              <a:t> </a:t>
            </a:r>
            <a:r>
              <a:rPr lang="en-US" dirty="0" err="1"/>
              <a:t>trình</a:t>
            </a:r>
            <a:r>
              <a:rPr lang="en-US" dirty="0"/>
              <a:t>.</a:t>
            </a:r>
          </a:p>
          <a:p>
            <a:pPr lvl="0"/>
            <a:r>
              <a:rPr lang="en-US" dirty="0" err="1"/>
              <a:t>Tính</a:t>
            </a:r>
            <a:r>
              <a:rPr lang="en-US" dirty="0"/>
              <a:t> </a:t>
            </a:r>
            <a:r>
              <a:rPr lang="en-US" dirty="0" err="1"/>
              <a:t>nhất</a:t>
            </a:r>
            <a:r>
              <a:rPr lang="en-US" dirty="0"/>
              <a:t> </a:t>
            </a:r>
            <a:r>
              <a:rPr lang="en-US" dirty="0" err="1"/>
              <a:t>quán</a:t>
            </a:r>
            <a:r>
              <a:rPr lang="en-US" dirty="0"/>
              <a:t>: </a:t>
            </a:r>
            <a:r>
              <a:rPr lang="en-US" dirty="0" err="1"/>
              <a:t>Tính</a:t>
            </a:r>
            <a:r>
              <a:rPr lang="en-US" dirty="0"/>
              <a:t> </a:t>
            </a:r>
            <a:r>
              <a:rPr lang="en-US" dirty="0" err="1"/>
              <a:t>nhất</a:t>
            </a:r>
            <a:r>
              <a:rPr lang="en-US" dirty="0"/>
              <a:t> </a:t>
            </a:r>
            <a:r>
              <a:rPr lang="en-US" dirty="0" err="1"/>
              <a:t>quán</a:t>
            </a:r>
            <a:r>
              <a:rPr lang="en-US" dirty="0"/>
              <a:t> </a:t>
            </a:r>
            <a:r>
              <a:rPr lang="en-US" dirty="0" err="1"/>
              <a:t>trong</a:t>
            </a:r>
            <a:r>
              <a:rPr lang="en-US" dirty="0"/>
              <a:t> </a:t>
            </a:r>
            <a:r>
              <a:rPr lang="en-US" dirty="0" err="1"/>
              <a:t>toàn</a:t>
            </a:r>
            <a:r>
              <a:rPr lang="en-US" dirty="0"/>
              <a:t> </a:t>
            </a:r>
            <a:r>
              <a:rPr lang="en-US" dirty="0" err="1"/>
              <a:t>bộ</a:t>
            </a:r>
            <a:r>
              <a:rPr lang="en-US" dirty="0"/>
              <a:t> </a:t>
            </a:r>
            <a:r>
              <a:rPr lang="en-US" dirty="0" err="1"/>
              <a:t>chương</a:t>
            </a:r>
            <a:r>
              <a:rPr lang="en-US" dirty="0"/>
              <a:t> </a:t>
            </a:r>
            <a:r>
              <a:rPr lang="en-US" dirty="0" err="1"/>
              <a:t>trình</a:t>
            </a:r>
            <a:r>
              <a:rPr lang="en-US" dirty="0"/>
              <a:t>.</a:t>
            </a:r>
          </a:p>
          <a:p>
            <a:pPr lvl="0"/>
            <a:r>
              <a:rPr lang="en-US" dirty="0" err="1"/>
              <a:t>Phổ</a:t>
            </a:r>
            <a:r>
              <a:rPr lang="en-US" dirty="0"/>
              <a:t> </a:t>
            </a:r>
            <a:r>
              <a:rPr lang="en-US" dirty="0" err="1"/>
              <a:t>biến</a:t>
            </a:r>
            <a:r>
              <a:rPr lang="en-US" dirty="0"/>
              <a:t> </a:t>
            </a:r>
            <a:r>
              <a:rPr lang="en-US" dirty="0" err="1"/>
              <a:t>dữ</a:t>
            </a:r>
            <a:r>
              <a:rPr lang="en-US" dirty="0"/>
              <a:t> </a:t>
            </a:r>
            <a:r>
              <a:rPr lang="en-US" dirty="0" err="1"/>
              <a:t>liệu</a:t>
            </a:r>
            <a:r>
              <a:rPr lang="en-US" dirty="0"/>
              <a:t>: </a:t>
            </a:r>
            <a:r>
              <a:rPr lang="en-US" dirty="0" err="1"/>
              <a:t>Việc</a:t>
            </a:r>
            <a:r>
              <a:rPr lang="en-US" dirty="0"/>
              <a:t> </a:t>
            </a:r>
            <a:r>
              <a:rPr lang="en-US" dirty="0" err="1"/>
              <a:t>dùng</a:t>
            </a:r>
            <a:r>
              <a:rPr lang="en-US" dirty="0"/>
              <a:t> </a:t>
            </a:r>
            <a:r>
              <a:rPr lang="en-US" dirty="0" err="1"/>
              <a:t>các</a:t>
            </a:r>
            <a:r>
              <a:rPr lang="en-US" dirty="0"/>
              <a:t> </a:t>
            </a:r>
            <a:r>
              <a:rPr lang="en-US" dirty="0" err="1"/>
              <a:t>cấu</a:t>
            </a:r>
            <a:r>
              <a:rPr lang="en-US" dirty="0"/>
              <a:t> </a:t>
            </a:r>
            <a:r>
              <a:rPr lang="en-US" dirty="0" err="1"/>
              <a:t>trúc</a:t>
            </a:r>
            <a:r>
              <a:rPr lang="en-US" dirty="0"/>
              <a:t> </a:t>
            </a:r>
            <a:r>
              <a:rPr lang="en-US" dirty="0" err="1"/>
              <a:t>và</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chuẩn</a:t>
            </a:r>
            <a:r>
              <a:rPr lang="en-US" dirty="0"/>
              <a:t> </a:t>
            </a:r>
            <a:r>
              <a:rPr lang="en-US" dirty="0" err="1"/>
              <a:t>trong</a:t>
            </a:r>
            <a:r>
              <a:rPr lang="en-US" dirty="0"/>
              <a:t> </a:t>
            </a:r>
            <a:r>
              <a:rPr lang="en-US" dirty="0" err="1"/>
              <a:t>chương</a:t>
            </a:r>
            <a:r>
              <a:rPr lang="en-US" dirty="0"/>
              <a:t> </a:t>
            </a:r>
            <a:r>
              <a:rPr lang="en-US" dirty="0" err="1"/>
              <a:t>trình</a:t>
            </a:r>
            <a:r>
              <a:rPr lang="en-US" dirty="0"/>
              <a:t>.</a:t>
            </a:r>
          </a:p>
          <a:p>
            <a:pPr lvl="0"/>
            <a:r>
              <a:rPr lang="en-US" dirty="0"/>
              <a:t>Dung </a:t>
            </a:r>
            <a:r>
              <a:rPr lang="en-US" dirty="0" err="1"/>
              <a:t>sai</a:t>
            </a:r>
            <a:r>
              <a:rPr lang="en-US" dirty="0"/>
              <a:t>: </a:t>
            </a:r>
            <a:r>
              <a:rPr lang="en-US" dirty="0" err="1"/>
              <a:t>Những</a:t>
            </a:r>
            <a:r>
              <a:rPr lang="en-US" dirty="0"/>
              <a:t> </a:t>
            </a:r>
            <a:r>
              <a:rPr lang="en-US" dirty="0" err="1"/>
              <a:t>ảnh</a:t>
            </a:r>
            <a:r>
              <a:rPr lang="en-US" dirty="0"/>
              <a:t> </a:t>
            </a:r>
            <a:r>
              <a:rPr lang="en-US" dirty="0" err="1"/>
              <a:t>hưởng</a:t>
            </a:r>
            <a:r>
              <a:rPr lang="en-US" dirty="0"/>
              <a:t> </a:t>
            </a:r>
            <a:r>
              <a:rPr lang="en-US" dirty="0" err="1"/>
              <a:t>khi</a:t>
            </a:r>
            <a:r>
              <a:rPr lang="en-US" dirty="0"/>
              <a:t> </a:t>
            </a:r>
            <a:r>
              <a:rPr lang="en-US" dirty="0" err="1"/>
              <a:t>chương</a:t>
            </a:r>
            <a:r>
              <a:rPr lang="en-US" dirty="0"/>
              <a:t> </a:t>
            </a:r>
            <a:r>
              <a:rPr lang="en-US" dirty="0" err="1"/>
              <a:t>trình</a:t>
            </a:r>
            <a:r>
              <a:rPr lang="en-US" dirty="0"/>
              <a:t> </a:t>
            </a:r>
            <a:r>
              <a:rPr lang="en-US" dirty="0" err="1"/>
              <a:t>bị</a:t>
            </a:r>
            <a:r>
              <a:rPr lang="en-US" dirty="0"/>
              <a:t> </a:t>
            </a:r>
            <a:r>
              <a:rPr lang="en-US" dirty="0" err="1"/>
              <a:t>lỗi</a:t>
            </a:r>
            <a:r>
              <a:rPr lang="en-US" dirty="0"/>
              <a:t> </a:t>
            </a:r>
            <a:r>
              <a:rPr lang="en-US" dirty="0" err="1"/>
              <a:t>có</a:t>
            </a:r>
            <a:r>
              <a:rPr lang="en-US" dirty="0"/>
              <a:t> </a:t>
            </a:r>
            <a:r>
              <a:rPr lang="en-US" dirty="0" err="1"/>
              <a:t>thể</a:t>
            </a:r>
            <a:r>
              <a:rPr lang="en-US" dirty="0"/>
              <a:t> </a:t>
            </a:r>
            <a:r>
              <a:rPr lang="en-US" dirty="0" err="1"/>
              <a:t>chấp</a:t>
            </a:r>
            <a:r>
              <a:rPr lang="en-US" dirty="0"/>
              <a:t> </a:t>
            </a:r>
            <a:r>
              <a:rPr lang="en-US" dirty="0" err="1"/>
              <a:t>nhận</a:t>
            </a:r>
            <a:r>
              <a:rPr lang="en-US" dirty="0"/>
              <a:t> </a:t>
            </a:r>
            <a:r>
              <a:rPr lang="en-US" dirty="0" err="1"/>
              <a:t>được</a:t>
            </a:r>
            <a:r>
              <a:rPr lang="en-US" dirty="0"/>
              <a:t>.</a:t>
            </a:r>
          </a:p>
          <a:p>
            <a:pPr lvl="0"/>
            <a:r>
              <a:rPr lang="en-US" dirty="0" err="1"/>
              <a:t>Hiệu</a:t>
            </a:r>
            <a:r>
              <a:rPr lang="en-US" dirty="0"/>
              <a:t> </a:t>
            </a:r>
            <a:r>
              <a:rPr lang="en-US" dirty="0" err="1"/>
              <a:t>quả</a:t>
            </a:r>
            <a:r>
              <a:rPr lang="en-US" dirty="0"/>
              <a:t> </a:t>
            </a:r>
            <a:r>
              <a:rPr lang="en-US" dirty="0" err="1"/>
              <a:t>thực</a:t>
            </a:r>
            <a:r>
              <a:rPr lang="en-US" dirty="0"/>
              <a:t> </a:t>
            </a:r>
            <a:r>
              <a:rPr lang="en-US" dirty="0" err="1"/>
              <a:t>hiện</a:t>
            </a:r>
            <a:r>
              <a:rPr lang="en-US" dirty="0"/>
              <a:t>: </a:t>
            </a:r>
            <a:r>
              <a:rPr lang="en-US" dirty="0" err="1"/>
              <a:t>Hiệu</a:t>
            </a:r>
            <a:r>
              <a:rPr lang="en-US" dirty="0"/>
              <a:t> </a:t>
            </a:r>
            <a:r>
              <a:rPr lang="en-US" dirty="0" err="1"/>
              <a:t>năng</a:t>
            </a:r>
            <a:r>
              <a:rPr lang="en-US" dirty="0"/>
              <a:t> </a:t>
            </a:r>
            <a:r>
              <a:rPr lang="en-US" dirty="0" err="1"/>
              <a:t>khi</a:t>
            </a:r>
            <a:r>
              <a:rPr lang="en-US" dirty="0"/>
              <a:t> </a:t>
            </a:r>
            <a:r>
              <a:rPr lang="en-US" dirty="0" err="1"/>
              <a:t>chạy</a:t>
            </a:r>
            <a:r>
              <a:rPr lang="en-US" dirty="0"/>
              <a:t> </a:t>
            </a:r>
            <a:r>
              <a:rPr lang="en-US" dirty="0" err="1"/>
              <a:t>chương</a:t>
            </a:r>
            <a:r>
              <a:rPr lang="en-US" dirty="0"/>
              <a:t> </a:t>
            </a:r>
            <a:r>
              <a:rPr lang="en-US" dirty="0" err="1"/>
              <a:t>trình</a:t>
            </a:r>
            <a:r>
              <a:rPr lang="en-US" dirty="0"/>
              <a:t>.</a:t>
            </a:r>
          </a:p>
          <a:p>
            <a:pPr lvl="0"/>
            <a:r>
              <a:rPr lang="en-US" dirty="0" err="1"/>
              <a:t>Tính</a:t>
            </a:r>
            <a:r>
              <a:rPr lang="en-US" dirty="0"/>
              <a:t> </a:t>
            </a:r>
            <a:r>
              <a:rPr lang="en-US" dirty="0" err="1"/>
              <a:t>mở</a:t>
            </a:r>
            <a:r>
              <a:rPr lang="en-US" dirty="0"/>
              <a:t> </a:t>
            </a:r>
            <a:r>
              <a:rPr lang="en-US" dirty="0" err="1"/>
              <a:t>rộng</a:t>
            </a:r>
            <a:r>
              <a:rPr lang="en-US" dirty="0"/>
              <a:t> </a:t>
            </a:r>
            <a:r>
              <a:rPr lang="en-US" dirty="0" err="1"/>
              <a:t>được</a:t>
            </a:r>
            <a:r>
              <a:rPr lang="en-US" dirty="0"/>
              <a:t>: </a:t>
            </a:r>
            <a:r>
              <a:rPr lang="en-US" dirty="0" err="1"/>
              <a:t>Mức</a:t>
            </a:r>
            <a:r>
              <a:rPr lang="en-US" dirty="0"/>
              <a:t> </a:t>
            </a:r>
            <a:r>
              <a:rPr lang="en-US" dirty="0" err="1"/>
              <a:t>độ</a:t>
            </a:r>
            <a:r>
              <a:rPr lang="en-US" dirty="0"/>
              <a:t> </a:t>
            </a:r>
            <a:r>
              <a:rPr lang="en-US" dirty="0" err="1"/>
              <a:t>mà</a:t>
            </a:r>
            <a:r>
              <a:rPr lang="en-US" dirty="0"/>
              <a:t> </a:t>
            </a:r>
            <a:r>
              <a:rPr lang="en-US" dirty="0" err="1"/>
              <a:t>theo</a:t>
            </a:r>
            <a:r>
              <a:rPr lang="en-US" dirty="0"/>
              <a:t> </a:t>
            </a:r>
            <a:r>
              <a:rPr lang="en-US" dirty="0" err="1"/>
              <a:t>đó</a:t>
            </a:r>
            <a:r>
              <a:rPr lang="en-US" dirty="0"/>
              <a:t> </a:t>
            </a:r>
            <a:r>
              <a:rPr lang="en-US" dirty="0" err="1"/>
              <a:t>các</a:t>
            </a:r>
            <a:r>
              <a:rPr lang="en-US" dirty="0"/>
              <a:t> </a:t>
            </a:r>
            <a:r>
              <a:rPr lang="en-US" dirty="0" err="1"/>
              <a:t>thiết</a:t>
            </a:r>
            <a:r>
              <a:rPr lang="en-US" dirty="0"/>
              <a:t> </a:t>
            </a:r>
            <a:r>
              <a:rPr lang="en-US" dirty="0" err="1"/>
              <a:t>kế</a:t>
            </a:r>
            <a:r>
              <a:rPr lang="en-US" dirty="0"/>
              <a:t> </a:t>
            </a:r>
            <a:r>
              <a:rPr lang="en-US" dirty="0" err="1"/>
              <a:t>kiến</a:t>
            </a:r>
            <a:r>
              <a:rPr lang="en-US" dirty="0"/>
              <a:t> </a:t>
            </a:r>
            <a:r>
              <a:rPr lang="en-US" dirty="0" err="1"/>
              <a:t>trúc</a:t>
            </a:r>
            <a:r>
              <a:rPr lang="en-US" dirty="0"/>
              <a:t>, </a:t>
            </a:r>
            <a:r>
              <a:rPr lang="en-US" dirty="0" err="1"/>
              <a:t>dữ</a:t>
            </a:r>
            <a:r>
              <a:rPr lang="en-US" dirty="0"/>
              <a:t> </a:t>
            </a:r>
            <a:r>
              <a:rPr lang="en-US" dirty="0" err="1"/>
              <a:t>liệu</a:t>
            </a:r>
            <a:r>
              <a:rPr lang="en-US" dirty="0"/>
              <a:t> hay </a:t>
            </a:r>
            <a:r>
              <a:rPr lang="en-US" dirty="0" err="1"/>
              <a:t>chức</a:t>
            </a:r>
            <a:r>
              <a:rPr lang="en-US" dirty="0"/>
              <a:t> </a:t>
            </a:r>
            <a:r>
              <a:rPr lang="en-US" dirty="0" err="1"/>
              <a:t>năng</a:t>
            </a:r>
            <a:r>
              <a:rPr lang="en-US" dirty="0"/>
              <a:t> </a:t>
            </a:r>
            <a:r>
              <a:rPr lang="en-US" dirty="0" err="1"/>
              <a:t>có</a:t>
            </a:r>
            <a:r>
              <a:rPr lang="en-US" dirty="0"/>
              <a:t> </a:t>
            </a:r>
            <a:r>
              <a:rPr lang="en-US" dirty="0" err="1"/>
              <a:t>thể</a:t>
            </a:r>
            <a:r>
              <a:rPr lang="en-US" dirty="0"/>
              <a:t> </a:t>
            </a:r>
            <a:r>
              <a:rPr lang="en-US" dirty="0" err="1"/>
              <a:t>mở</a:t>
            </a:r>
            <a:r>
              <a:rPr lang="en-US" dirty="0"/>
              <a:t> </a:t>
            </a:r>
            <a:r>
              <a:rPr lang="en-US" dirty="0" err="1"/>
              <a:t>rộng</a:t>
            </a:r>
            <a:r>
              <a:rPr lang="en-US" dirty="0"/>
              <a:t> </a:t>
            </a:r>
            <a:r>
              <a:rPr lang="en-US" dirty="0" err="1"/>
              <a:t>được</a:t>
            </a:r>
            <a:r>
              <a:rPr lang="en-US" dirty="0"/>
              <a:t>.</a:t>
            </a:r>
          </a:p>
          <a:p>
            <a:pPr lvl="0"/>
            <a:r>
              <a:rPr lang="en-US" dirty="0" err="1"/>
              <a:t>Tính</a:t>
            </a:r>
            <a:r>
              <a:rPr lang="en-US" dirty="0"/>
              <a:t> </a:t>
            </a:r>
            <a:r>
              <a:rPr lang="en-US" dirty="0" err="1"/>
              <a:t>tổng</a:t>
            </a:r>
            <a:r>
              <a:rPr lang="en-US" dirty="0"/>
              <a:t> </a:t>
            </a:r>
            <a:r>
              <a:rPr lang="en-US" dirty="0" err="1"/>
              <a:t>quát</a:t>
            </a:r>
            <a:endParaRPr lang="en-US" dirty="0"/>
          </a:p>
          <a:p>
            <a:pPr lvl="0"/>
            <a:r>
              <a:rPr lang="en-US" dirty="0" err="1"/>
              <a:t>Độc</a:t>
            </a:r>
            <a:r>
              <a:rPr lang="en-US" dirty="0"/>
              <a:t> </a:t>
            </a:r>
            <a:r>
              <a:rPr lang="en-US" dirty="0" err="1"/>
              <a:t>lập</a:t>
            </a:r>
            <a:r>
              <a:rPr lang="en-US" dirty="0"/>
              <a:t> </a:t>
            </a:r>
            <a:r>
              <a:rPr lang="en-US" dirty="0" err="1"/>
              <a:t>phần</a:t>
            </a:r>
            <a:r>
              <a:rPr lang="en-US" dirty="0"/>
              <a:t> </a:t>
            </a:r>
            <a:r>
              <a:rPr lang="en-US" dirty="0" err="1"/>
              <a:t>cứng</a:t>
            </a:r>
            <a:r>
              <a:rPr lang="en-US" dirty="0"/>
              <a:t>: </a:t>
            </a:r>
            <a:r>
              <a:rPr lang="en-US" dirty="0" err="1"/>
              <a:t>Mức</a:t>
            </a:r>
            <a:r>
              <a:rPr lang="en-US" dirty="0"/>
              <a:t> </a:t>
            </a:r>
            <a:r>
              <a:rPr lang="en-US" dirty="0" err="1"/>
              <a:t>tách</a:t>
            </a:r>
            <a:r>
              <a:rPr lang="en-US" dirty="0"/>
              <a:t> </a:t>
            </a:r>
            <a:r>
              <a:rPr lang="en-US" dirty="0" err="1"/>
              <a:t>biệt</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đối</a:t>
            </a:r>
            <a:r>
              <a:rPr lang="en-US" dirty="0"/>
              <a:t> </a:t>
            </a:r>
            <a:r>
              <a:rPr lang="en-US" dirty="0" err="1"/>
              <a:t>với</a:t>
            </a:r>
            <a:r>
              <a:rPr lang="en-US" dirty="0"/>
              <a:t> </a:t>
            </a:r>
            <a:r>
              <a:rPr lang="en-US" dirty="0" err="1"/>
              <a:t>phần</a:t>
            </a:r>
            <a:r>
              <a:rPr lang="en-US" dirty="0"/>
              <a:t> </a:t>
            </a:r>
            <a:r>
              <a:rPr lang="en-US" dirty="0" err="1"/>
              <a:t>cứng</a:t>
            </a:r>
            <a:r>
              <a:rPr lang="en-US" dirty="0"/>
              <a:t>.</a:t>
            </a:r>
          </a:p>
          <a:p>
            <a:pPr lvl="0"/>
            <a:r>
              <a:rPr lang="en-US" dirty="0" err="1"/>
              <a:t>Tính</a:t>
            </a:r>
            <a:r>
              <a:rPr lang="en-US" dirty="0"/>
              <a:t> </a:t>
            </a:r>
            <a:r>
              <a:rPr lang="en-US" dirty="0" err="1"/>
              <a:t>môđun</a:t>
            </a:r>
            <a:r>
              <a:rPr lang="en-US" dirty="0"/>
              <a:t>: </a:t>
            </a:r>
            <a:r>
              <a:rPr lang="en-US" dirty="0" err="1"/>
              <a:t>Tính</a:t>
            </a:r>
            <a:r>
              <a:rPr lang="en-US" dirty="0"/>
              <a:t> </a:t>
            </a:r>
            <a:r>
              <a:rPr lang="en-US" dirty="0" err="1"/>
              <a:t>độc</a:t>
            </a:r>
            <a:r>
              <a:rPr lang="en-US" dirty="0"/>
              <a:t> </a:t>
            </a:r>
            <a:r>
              <a:rPr lang="en-US" dirty="0" err="1"/>
              <a:t>lập</a:t>
            </a:r>
            <a:r>
              <a:rPr lang="en-US" dirty="0"/>
              <a:t> </a:t>
            </a:r>
            <a:r>
              <a:rPr lang="en-US" dirty="0" err="1"/>
              <a:t>của</a:t>
            </a:r>
            <a:r>
              <a:rPr lang="en-US" dirty="0"/>
              <a:t> </a:t>
            </a:r>
            <a:r>
              <a:rPr lang="en-US" dirty="0" err="1"/>
              <a:t>các</a:t>
            </a:r>
            <a:r>
              <a:rPr lang="en-US" dirty="0"/>
              <a:t> </a:t>
            </a:r>
            <a:r>
              <a:rPr lang="en-US" dirty="0" err="1"/>
              <a:t>thành</a:t>
            </a:r>
            <a:r>
              <a:rPr lang="en-US" dirty="0"/>
              <a:t> </a:t>
            </a:r>
            <a:r>
              <a:rPr lang="en-US" dirty="0" err="1"/>
              <a:t>phần</a:t>
            </a:r>
            <a:r>
              <a:rPr lang="en-US" dirty="0"/>
              <a:t>.</a:t>
            </a:r>
          </a:p>
          <a:p>
            <a:pPr lvl="0"/>
            <a:r>
              <a:rPr lang="en-US" dirty="0" err="1"/>
              <a:t>Tính</a:t>
            </a:r>
            <a:r>
              <a:rPr lang="en-US" dirty="0"/>
              <a:t> </a:t>
            </a:r>
            <a:r>
              <a:rPr lang="en-US" dirty="0" err="1"/>
              <a:t>vận</a:t>
            </a:r>
            <a:r>
              <a:rPr lang="en-US" dirty="0"/>
              <a:t> </a:t>
            </a:r>
            <a:r>
              <a:rPr lang="en-US" dirty="0" err="1"/>
              <a:t>hành</a:t>
            </a:r>
            <a:r>
              <a:rPr lang="en-US" dirty="0"/>
              <a:t>: </a:t>
            </a:r>
            <a:r>
              <a:rPr lang="en-US" dirty="0" err="1"/>
              <a:t>Tính</a:t>
            </a:r>
            <a:r>
              <a:rPr lang="en-US" dirty="0"/>
              <a:t> </a:t>
            </a:r>
            <a:r>
              <a:rPr lang="en-US" dirty="0" err="1"/>
              <a:t>dễ</a:t>
            </a:r>
            <a:r>
              <a:rPr lang="en-US" dirty="0"/>
              <a:t> </a:t>
            </a:r>
            <a:r>
              <a:rPr lang="en-US" dirty="0" err="1"/>
              <a:t>vận</a:t>
            </a:r>
            <a:r>
              <a:rPr lang="en-US" dirty="0"/>
              <a:t> </a:t>
            </a:r>
            <a:r>
              <a:rPr lang="en-US" dirty="0" err="1"/>
              <a:t>hành</a:t>
            </a:r>
            <a:r>
              <a:rPr lang="en-US" dirty="0"/>
              <a:t> </a:t>
            </a:r>
            <a:r>
              <a:rPr lang="en-US" dirty="0" err="1"/>
              <a:t>của</a:t>
            </a:r>
            <a:r>
              <a:rPr lang="en-US" dirty="0"/>
              <a:t> </a:t>
            </a:r>
            <a:r>
              <a:rPr lang="en-US" dirty="0" err="1"/>
              <a:t>chương</a:t>
            </a:r>
            <a:r>
              <a:rPr lang="en-US" dirty="0"/>
              <a:t> </a:t>
            </a:r>
            <a:r>
              <a:rPr lang="en-US" dirty="0" err="1"/>
              <a:t>trình</a:t>
            </a:r>
            <a:r>
              <a:rPr lang="en-US" dirty="0"/>
              <a:t>.</a:t>
            </a:r>
          </a:p>
          <a:p>
            <a:pPr lvl="0"/>
            <a:r>
              <a:rPr lang="en-US" dirty="0" err="1"/>
              <a:t>Tính</a:t>
            </a:r>
            <a:r>
              <a:rPr lang="en-US" dirty="0"/>
              <a:t> an </a:t>
            </a:r>
            <a:r>
              <a:rPr lang="en-US" dirty="0" err="1"/>
              <a:t>toàn</a:t>
            </a:r>
            <a:r>
              <a:rPr lang="en-US" dirty="0"/>
              <a:t>: </a:t>
            </a:r>
            <a:r>
              <a:rPr lang="en-US" dirty="0" err="1"/>
              <a:t>khả</a:t>
            </a:r>
            <a:r>
              <a:rPr lang="en-US" dirty="0"/>
              <a:t> </a:t>
            </a:r>
            <a:r>
              <a:rPr lang="en-US" dirty="0" err="1"/>
              <a:t>năng</a:t>
            </a:r>
            <a:r>
              <a:rPr lang="en-US" dirty="0"/>
              <a:t> </a:t>
            </a:r>
            <a:r>
              <a:rPr lang="en-US" dirty="0" err="1"/>
              <a:t>kiểm</a:t>
            </a:r>
            <a:r>
              <a:rPr lang="en-US" dirty="0"/>
              <a:t> </a:t>
            </a:r>
            <a:r>
              <a:rPr lang="en-US" dirty="0" err="1"/>
              <a:t>soát</a:t>
            </a:r>
            <a:r>
              <a:rPr lang="en-US" dirty="0"/>
              <a:t> hay </a:t>
            </a:r>
            <a:r>
              <a:rPr lang="en-US" dirty="0" err="1"/>
              <a:t>bảo</a:t>
            </a:r>
            <a:r>
              <a:rPr lang="en-US" dirty="0"/>
              <a:t> </a:t>
            </a:r>
            <a:r>
              <a:rPr lang="en-US" dirty="0" err="1"/>
              <a:t>vệ</a:t>
            </a:r>
            <a:r>
              <a:rPr lang="en-US" dirty="0"/>
              <a:t> </a:t>
            </a:r>
            <a:r>
              <a:rPr lang="en-US" dirty="0" err="1"/>
              <a:t>chương</a:t>
            </a:r>
            <a:r>
              <a:rPr lang="en-US" dirty="0"/>
              <a:t> </a:t>
            </a:r>
            <a:r>
              <a:rPr lang="en-US" dirty="0" err="1"/>
              <a:t>trình</a:t>
            </a:r>
            <a:r>
              <a:rPr lang="en-US" dirty="0"/>
              <a:t> </a:t>
            </a:r>
            <a:r>
              <a:rPr lang="en-US" dirty="0" err="1"/>
              <a:t>và</a:t>
            </a:r>
            <a:r>
              <a:rPr lang="en-US" dirty="0"/>
              <a:t> </a:t>
            </a:r>
            <a:r>
              <a:rPr lang="en-US" dirty="0" err="1"/>
              <a:t>dữ</a:t>
            </a:r>
            <a:r>
              <a:rPr lang="en-US" dirty="0"/>
              <a:t> </a:t>
            </a:r>
            <a:r>
              <a:rPr lang="en-US" dirty="0" err="1"/>
              <a:t>liệu</a:t>
            </a:r>
            <a:r>
              <a:rPr lang="en-US" dirty="0"/>
              <a:t>.</a:t>
            </a:r>
          </a:p>
          <a:p>
            <a:pPr lvl="0"/>
            <a:r>
              <a:rPr lang="en-US" dirty="0" err="1"/>
              <a:t>Tính</a:t>
            </a:r>
            <a:r>
              <a:rPr lang="en-US" dirty="0"/>
              <a:t> </a:t>
            </a:r>
            <a:r>
              <a:rPr lang="en-US" dirty="0" err="1"/>
              <a:t>sưu</a:t>
            </a:r>
            <a:r>
              <a:rPr lang="en-US" dirty="0"/>
              <a:t> </a:t>
            </a:r>
            <a:r>
              <a:rPr lang="en-US" dirty="0" err="1"/>
              <a:t>liệu</a:t>
            </a:r>
            <a:r>
              <a:rPr lang="en-US" dirty="0"/>
              <a:t>: </a:t>
            </a:r>
            <a:r>
              <a:rPr lang="en-US" dirty="0" err="1"/>
              <a:t>Khả</a:t>
            </a:r>
            <a:r>
              <a:rPr lang="en-US" dirty="0"/>
              <a:t> </a:t>
            </a:r>
            <a:r>
              <a:rPr lang="en-US" dirty="0" err="1"/>
              <a:t>năng</a:t>
            </a:r>
            <a:r>
              <a:rPr lang="en-US" dirty="0"/>
              <a:t> </a:t>
            </a:r>
            <a:r>
              <a:rPr lang="en-US" dirty="0" err="1"/>
              <a:t>đáp</a:t>
            </a:r>
            <a:r>
              <a:rPr lang="en-US" dirty="0"/>
              <a:t> </a:t>
            </a:r>
            <a:r>
              <a:rPr lang="en-US" dirty="0" err="1"/>
              <a:t>ứng</a:t>
            </a:r>
            <a:r>
              <a:rPr lang="en-US" dirty="0"/>
              <a:t> </a:t>
            </a:r>
            <a:r>
              <a:rPr lang="en-US" dirty="0" err="1"/>
              <a:t>đầy</a:t>
            </a:r>
            <a:r>
              <a:rPr lang="en-US" dirty="0"/>
              <a:t> </a:t>
            </a:r>
            <a:r>
              <a:rPr lang="en-US" dirty="0" err="1"/>
              <a:t>đủ</a:t>
            </a:r>
            <a:r>
              <a:rPr lang="en-US" dirty="0"/>
              <a:t> </a:t>
            </a:r>
            <a:r>
              <a:rPr lang="en-US" dirty="0" err="1"/>
              <a:t>các</a:t>
            </a:r>
            <a:r>
              <a:rPr lang="en-US" dirty="0"/>
              <a:t> </a:t>
            </a:r>
            <a:r>
              <a:rPr lang="en-US" dirty="0" err="1"/>
              <a:t>thông</a:t>
            </a:r>
            <a:r>
              <a:rPr lang="en-US" dirty="0"/>
              <a:t> tin </a:t>
            </a:r>
            <a:r>
              <a:rPr lang="en-US" dirty="0" err="1"/>
              <a:t>trong</a:t>
            </a:r>
            <a:r>
              <a:rPr lang="en-US" dirty="0"/>
              <a:t> </a:t>
            </a:r>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r>
              <a:rPr lang="en-US" dirty="0"/>
              <a:t>.</a:t>
            </a:r>
          </a:p>
          <a:p>
            <a:pPr lvl="0"/>
            <a:r>
              <a:rPr lang="en-US" dirty="0" err="1"/>
              <a:t>Tính</a:t>
            </a:r>
            <a:r>
              <a:rPr lang="en-US" dirty="0"/>
              <a:t> </a:t>
            </a:r>
            <a:r>
              <a:rPr lang="en-US" dirty="0" err="1"/>
              <a:t>đơn</a:t>
            </a:r>
            <a:r>
              <a:rPr lang="en-US" dirty="0"/>
              <a:t> </a:t>
            </a:r>
            <a:r>
              <a:rPr lang="en-US" dirty="0" err="1"/>
              <a:t>giản</a:t>
            </a:r>
            <a:r>
              <a:rPr lang="en-US" dirty="0"/>
              <a:t>: </a:t>
            </a:r>
            <a:r>
              <a:rPr lang="en-US" dirty="0" err="1"/>
              <a:t>Mức</a:t>
            </a:r>
            <a:r>
              <a:rPr lang="en-US" dirty="0"/>
              <a:t> </a:t>
            </a:r>
            <a:r>
              <a:rPr lang="en-US" dirty="0" err="1"/>
              <a:t>độ</a:t>
            </a:r>
            <a:r>
              <a:rPr lang="en-US" dirty="0"/>
              <a:t> </a:t>
            </a:r>
            <a:r>
              <a:rPr lang="en-US" dirty="0" err="1"/>
              <a:t>người</a:t>
            </a:r>
            <a:r>
              <a:rPr lang="en-US" dirty="0"/>
              <a:t> </a:t>
            </a:r>
            <a:r>
              <a:rPr lang="en-US" dirty="0" err="1"/>
              <a:t>dùng</a:t>
            </a:r>
            <a:r>
              <a:rPr lang="en-US" dirty="0"/>
              <a:t> </a:t>
            </a:r>
            <a:r>
              <a:rPr lang="en-US" dirty="0" err="1"/>
              <a:t>có</a:t>
            </a:r>
            <a:r>
              <a:rPr lang="en-US" dirty="0"/>
              <a:t> </a:t>
            </a:r>
            <a:r>
              <a:rPr lang="en-US" dirty="0" err="1"/>
              <a:t>thể</a:t>
            </a:r>
            <a:r>
              <a:rPr lang="en-US" dirty="0"/>
              <a:t> </a:t>
            </a:r>
            <a:r>
              <a:rPr lang="en-US" dirty="0" err="1"/>
              <a:t>hiểu</a:t>
            </a:r>
            <a:r>
              <a:rPr lang="en-US" dirty="0"/>
              <a:t> </a:t>
            </a:r>
            <a:r>
              <a:rPr lang="en-US" dirty="0" err="1"/>
              <a:t>được</a:t>
            </a:r>
            <a:r>
              <a:rPr lang="en-US" dirty="0"/>
              <a:t> </a:t>
            </a:r>
            <a:r>
              <a:rPr lang="en-US" dirty="0" err="1"/>
              <a:t>chương</a:t>
            </a:r>
            <a:r>
              <a:rPr lang="en-US" dirty="0"/>
              <a:t> </a:t>
            </a:r>
            <a:r>
              <a:rPr lang="en-US" dirty="0" err="1"/>
              <a:t>trình</a:t>
            </a:r>
            <a:r>
              <a:rPr lang="en-US" dirty="0"/>
              <a:t> </a:t>
            </a:r>
            <a:r>
              <a:rPr lang="en-US" dirty="0" err="1"/>
              <a:t>một</a:t>
            </a:r>
            <a:r>
              <a:rPr lang="en-US" dirty="0"/>
              <a:t> </a:t>
            </a:r>
            <a:r>
              <a:rPr lang="en-US" dirty="0" err="1"/>
              <a:t>cách</a:t>
            </a:r>
            <a:r>
              <a:rPr lang="en-US" dirty="0"/>
              <a:t> </a:t>
            </a:r>
            <a:r>
              <a:rPr lang="en-US" dirty="0" err="1"/>
              <a:t>dễ</a:t>
            </a:r>
            <a:r>
              <a:rPr lang="en-US" dirty="0"/>
              <a:t> </a:t>
            </a:r>
            <a:r>
              <a:rPr lang="en-US" dirty="0" err="1"/>
              <a:t>dàng</a:t>
            </a:r>
            <a:r>
              <a:rPr lang="en-US" dirty="0"/>
              <a:t>.</a:t>
            </a:r>
          </a:p>
          <a:p>
            <a:pPr lvl="0"/>
            <a:r>
              <a:rPr lang="en-US" dirty="0" err="1"/>
              <a:t>Tính</a:t>
            </a:r>
            <a:r>
              <a:rPr lang="en-US" dirty="0"/>
              <a:t> </a:t>
            </a:r>
            <a:r>
              <a:rPr lang="en-US" dirty="0" err="1"/>
              <a:t>độc</a:t>
            </a:r>
            <a:r>
              <a:rPr lang="en-US" dirty="0"/>
              <a:t> </a:t>
            </a:r>
            <a:r>
              <a:rPr lang="en-US" dirty="0" err="1"/>
              <a:t>lập</a:t>
            </a:r>
            <a:r>
              <a:rPr lang="en-US" dirty="0"/>
              <a:t> </a:t>
            </a:r>
            <a:r>
              <a:rPr lang="en-US" dirty="0" err="1"/>
              <a:t>hệ</a:t>
            </a:r>
            <a:r>
              <a:rPr lang="en-US" dirty="0"/>
              <a:t> </a:t>
            </a:r>
            <a:r>
              <a:rPr lang="en-US" dirty="0" err="1"/>
              <a:t>thống</a:t>
            </a:r>
            <a:r>
              <a:rPr lang="en-US" dirty="0"/>
              <a:t> </a:t>
            </a:r>
            <a:r>
              <a:rPr lang="en-US" dirty="0" err="1"/>
              <a:t>phần</a:t>
            </a:r>
            <a:r>
              <a:rPr lang="en-US" dirty="0"/>
              <a:t> </a:t>
            </a:r>
            <a:r>
              <a:rPr lang="en-US" dirty="0" err="1"/>
              <a:t>mềm</a:t>
            </a:r>
            <a:r>
              <a:rPr lang="en-US" dirty="0"/>
              <a:t>: </a:t>
            </a:r>
            <a:r>
              <a:rPr lang="en-US" dirty="0" err="1"/>
              <a:t>Mức</a:t>
            </a:r>
            <a:r>
              <a:rPr lang="en-US" dirty="0"/>
              <a:t> </a:t>
            </a:r>
            <a:r>
              <a:rPr lang="en-US" dirty="0" err="1"/>
              <a:t>độ</a:t>
            </a:r>
            <a:r>
              <a:rPr lang="en-US" dirty="0"/>
              <a:t> </a:t>
            </a:r>
            <a:r>
              <a:rPr lang="en-US" dirty="0" err="1"/>
              <a:t>mà</a:t>
            </a:r>
            <a:r>
              <a:rPr lang="en-US" dirty="0"/>
              <a:t> </a:t>
            </a:r>
            <a:r>
              <a:rPr lang="en-US" dirty="0" err="1"/>
              <a:t>theo</a:t>
            </a:r>
            <a:r>
              <a:rPr lang="en-US" dirty="0"/>
              <a:t> </a:t>
            </a:r>
            <a:r>
              <a:rPr lang="en-US" dirty="0" err="1"/>
              <a:t>đó</a:t>
            </a:r>
            <a:r>
              <a:rPr lang="en-US" dirty="0"/>
              <a:t> </a:t>
            </a:r>
            <a:r>
              <a:rPr lang="en-US" dirty="0" err="1"/>
              <a:t>chương</a:t>
            </a:r>
            <a:r>
              <a:rPr lang="en-US" dirty="0"/>
              <a:t> </a:t>
            </a:r>
            <a:r>
              <a:rPr lang="en-US" dirty="0" err="1"/>
              <a:t>trình</a:t>
            </a:r>
            <a:r>
              <a:rPr lang="en-US" dirty="0"/>
              <a:t> </a:t>
            </a:r>
            <a:r>
              <a:rPr lang="en-US" dirty="0" err="1"/>
              <a:t>được</a:t>
            </a:r>
            <a:r>
              <a:rPr lang="en-US" dirty="0"/>
              <a:t> </a:t>
            </a:r>
            <a:r>
              <a:rPr lang="en-US" dirty="0" err="1"/>
              <a:t>độc</a:t>
            </a:r>
            <a:r>
              <a:rPr lang="en-US" dirty="0"/>
              <a:t> </a:t>
            </a:r>
            <a:r>
              <a:rPr lang="en-US" dirty="0" err="1"/>
              <a:t>lập</a:t>
            </a:r>
            <a:r>
              <a:rPr lang="en-US" dirty="0"/>
              <a:t> </a:t>
            </a:r>
            <a:r>
              <a:rPr lang="en-US" dirty="0" err="1"/>
              <a:t>với</a:t>
            </a:r>
            <a:r>
              <a:rPr lang="en-US" dirty="0"/>
              <a:t> </a:t>
            </a:r>
            <a:r>
              <a:rPr lang="en-US" dirty="0" err="1"/>
              <a:t>các</a:t>
            </a:r>
            <a:r>
              <a:rPr lang="en-US" dirty="0"/>
              <a:t> </a:t>
            </a:r>
            <a:r>
              <a:rPr lang="en-US" dirty="0" err="1"/>
              <a:t>tính</a:t>
            </a:r>
            <a:r>
              <a:rPr lang="en-US" dirty="0"/>
              <a:t> </a:t>
            </a:r>
            <a:r>
              <a:rPr lang="en-US" dirty="0" err="1"/>
              <a:t>năng</a:t>
            </a:r>
            <a:r>
              <a:rPr lang="en-US" dirty="0"/>
              <a:t> </a:t>
            </a:r>
            <a:r>
              <a:rPr lang="en-US" dirty="0" err="1"/>
              <a:t>và</a:t>
            </a:r>
            <a:r>
              <a:rPr lang="en-US" dirty="0"/>
              <a:t> </a:t>
            </a:r>
            <a:r>
              <a:rPr lang="en-US" dirty="0" err="1"/>
              <a:t>các</a:t>
            </a:r>
            <a:r>
              <a:rPr lang="en-US" dirty="0"/>
              <a:t> </a:t>
            </a:r>
            <a:r>
              <a:rPr lang="en-US" dirty="0" err="1"/>
              <a:t>ràng</a:t>
            </a:r>
            <a:r>
              <a:rPr lang="en-US" dirty="0"/>
              <a:t> </a:t>
            </a:r>
            <a:r>
              <a:rPr lang="en-US" dirty="0" err="1"/>
              <a:t>buộc</a:t>
            </a:r>
            <a:r>
              <a:rPr lang="en-US" dirty="0"/>
              <a:t> </a:t>
            </a:r>
            <a:r>
              <a:rPr lang="en-US" dirty="0" err="1"/>
              <a:t>với</a:t>
            </a:r>
            <a:r>
              <a:rPr lang="en-US" dirty="0"/>
              <a:t> </a:t>
            </a:r>
            <a:r>
              <a:rPr lang="en-US" dirty="0" err="1"/>
              <a:t>các</a:t>
            </a:r>
            <a:r>
              <a:rPr lang="en-US" dirty="0"/>
              <a:t> </a:t>
            </a:r>
            <a:r>
              <a:rPr lang="en-US" dirty="0" err="1"/>
              <a:t>môi</a:t>
            </a:r>
            <a:r>
              <a:rPr lang="en-US" dirty="0"/>
              <a:t> </a:t>
            </a:r>
            <a:r>
              <a:rPr lang="en-US" dirty="0" err="1"/>
              <a:t>trường</a:t>
            </a:r>
            <a:r>
              <a:rPr lang="en-US" dirty="0"/>
              <a:t> </a:t>
            </a:r>
            <a:r>
              <a:rPr lang="en-US" dirty="0" err="1"/>
              <a:t>khác</a:t>
            </a:r>
            <a:r>
              <a:rPr lang="en-US" dirty="0"/>
              <a:t>.</a:t>
            </a:r>
          </a:p>
          <a:p>
            <a:pPr lvl="0"/>
            <a:r>
              <a:rPr lang="en-US" dirty="0" err="1"/>
              <a:t>Tính</a:t>
            </a:r>
            <a:r>
              <a:rPr lang="en-US" dirty="0"/>
              <a:t> </a:t>
            </a:r>
            <a:r>
              <a:rPr lang="en-US" dirty="0" err="1"/>
              <a:t>huấn</a:t>
            </a:r>
            <a:r>
              <a:rPr lang="en-US" dirty="0"/>
              <a:t> </a:t>
            </a:r>
            <a:r>
              <a:rPr lang="en-US" dirty="0" err="1"/>
              <a:t>luyện</a:t>
            </a:r>
            <a:r>
              <a:rPr lang="en-US" dirty="0"/>
              <a:t>: </a:t>
            </a:r>
            <a:r>
              <a:rPr lang="en-US" dirty="0" err="1"/>
              <a:t>Mức</a:t>
            </a:r>
            <a:r>
              <a:rPr lang="en-US" dirty="0"/>
              <a:t> </a:t>
            </a:r>
            <a:r>
              <a:rPr lang="en-US" dirty="0" err="1"/>
              <a:t>độ</a:t>
            </a:r>
            <a:r>
              <a:rPr lang="en-US" dirty="0"/>
              <a:t> </a:t>
            </a:r>
            <a:r>
              <a:rPr lang="en-US" dirty="0" err="1"/>
              <a:t>mà</a:t>
            </a:r>
            <a:r>
              <a:rPr lang="en-US" dirty="0"/>
              <a:t> </a:t>
            </a:r>
            <a:r>
              <a:rPr lang="en-US" dirty="0" err="1"/>
              <a:t>chương</a:t>
            </a:r>
            <a:r>
              <a:rPr lang="en-US" dirty="0"/>
              <a:t> </a:t>
            </a:r>
            <a:r>
              <a:rPr lang="en-US" dirty="0" err="1"/>
              <a:t>trình</a:t>
            </a:r>
            <a:r>
              <a:rPr lang="en-US" dirty="0"/>
              <a:t> </a:t>
            </a:r>
            <a:r>
              <a:rPr lang="en-US" dirty="0" err="1"/>
              <a:t>trợ</a:t>
            </a:r>
            <a:r>
              <a:rPr lang="en-US" dirty="0"/>
              <a:t> </a:t>
            </a:r>
            <a:r>
              <a:rPr lang="en-US" dirty="0" err="1"/>
              <a:t>giúp</a:t>
            </a:r>
            <a:r>
              <a:rPr lang="en-US" dirty="0"/>
              <a:t> </a:t>
            </a:r>
            <a:r>
              <a:rPr lang="en-US" dirty="0" err="1"/>
              <a:t>người</a:t>
            </a:r>
            <a:r>
              <a:rPr lang="en-US" dirty="0"/>
              <a:t> </a:t>
            </a:r>
            <a:r>
              <a:rPr lang="en-US" dirty="0" err="1"/>
              <a:t>dùng</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thao</a:t>
            </a:r>
            <a:r>
              <a:rPr lang="en-US" dirty="0"/>
              <a:t> </a:t>
            </a:r>
            <a:r>
              <a:rPr lang="en-US" dirty="0" err="1"/>
              <a:t>tác</a:t>
            </a:r>
            <a:r>
              <a:rPr lang="en-US" dirty="0"/>
              <a:t>.</a:t>
            </a:r>
          </a:p>
          <a:p>
            <a:endParaRPr lang="en-US" dirty="0"/>
          </a:p>
        </p:txBody>
      </p:sp>
    </p:spTree>
    <p:extLst>
      <p:ext uri="{BB962C8B-B14F-4D97-AF65-F5344CB8AC3E}">
        <p14:creationId xmlns="" xmlns:p14="http://schemas.microsoft.com/office/powerpoint/2010/main" val="1122203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590TGp_climb_dark_ani">
  <a:themeElements>
    <a:clrScheme name="Office Theme 1">
      <a:dk1>
        <a:srgbClr val="808080"/>
      </a:dk1>
      <a:lt1>
        <a:srgbClr val="FFFFFF"/>
      </a:lt1>
      <a:dk2>
        <a:srgbClr val="003366"/>
      </a:dk2>
      <a:lt2>
        <a:srgbClr val="FFFFCC"/>
      </a:lt2>
      <a:accent1>
        <a:srgbClr val="79CE24"/>
      </a:accent1>
      <a:accent2>
        <a:srgbClr val="E45267"/>
      </a:accent2>
      <a:accent3>
        <a:srgbClr val="AAADB8"/>
      </a:accent3>
      <a:accent4>
        <a:srgbClr val="DADADA"/>
      </a:accent4>
      <a:accent5>
        <a:srgbClr val="BEE3AC"/>
      </a:accent5>
      <a:accent6>
        <a:srgbClr val="CF495D"/>
      </a:accent6>
      <a:hlink>
        <a:srgbClr val="5FC3D7"/>
      </a:hlink>
      <a:folHlink>
        <a:srgbClr val="FAA712"/>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808080"/>
        </a:dk1>
        <a:lt1>
          <a:srgbClr val="FFFFFF"/>
        </a:lt1>
        <a:dk2>
          <a:srgbClr val="003366"/>
        </a:dk2>
        <a:lt2>
          <a:srgbClr val="FFFFCC"/>
        </a:lt2>
        <a:accent1>
          <a:srgbClr val="79CE24"/>
        </a:accent1>
        <a:accent2>
          <a:srgbClr val="E45267"/>
        </a:accent2>
        <a:accent3>
          <a:srgbClr val="AAADB8"/>
        </a:accent3>
        <a:accent4>
          <a:srgbClr val="DADADA"/>
        </a:accent4>
        <a:accent5>
          <a:srgbClr val="BEE3AC"/>
        </a:accent5>
        <a:accent6>
          <a:srgbClr val="CF495D"/>
        </a:accent6>
        <a:hlink>
          <a:srgbClr val="5FC3D7"/>
        </a:hlink>
        <a:folHlink>
          <a:srgbClr val="FAA712"/>
        </a:folHlink>
      </a:clrScheme>
      <a:clrMap bg1="dk2" tx1="lt1" bg2="dk1" tx2="lt2" accent1="accent1" accent2="accent2" accent3="accent3" accent4="accent4" accent5="accent5" accent6="accent6" hlink="hlink" folHlink="folHlink"/>
    </a:extraClrScheme>
    <a:extraClrScheme>
      <a:clrScheme name="Office Theme 2">
        <a:dk1>
          <a:srgbClr val="5F5F5F"/>
        </a:dk1>
        <a:lt1>
          <a:srgbClr val="FFFFFF"/>
        </a:lt1>
        <a:dk2>
          <a:srgbClr val="232751"/>
        </a:dk2>
        <a:lt2>
          <a:srgbClr val="CCFFCC"/>
        </a:lt2>
        <a:accent1>
          <a:srgbClr val="62A2DC"/>
        </a:accent1>
        <a:accent2>
          <a:srgbClr val="E29B54"/>
        </a:accent2>
        <a:accent3>
          <a:srgbClr val="ACACB3"/>
        </a:accent3>
        <a:accent4>
          <a:srgbClr val="DADADA"/>
        </a:accent4>
        <a:accent5>
          <a:srgbClr val="B7CEEB"/>
        </a:accent5>
        <a:accent6>
          <a:srgbClr val="CD8C4B"/>
        </a:accent6>
        <a:hlink>
          <a:srgbClr val="83CE5A"/>
        </a:hlink>
        <a:folHlink>
          <a:srgbClr val="DE585B"/>
        </a:folHlink>
      </a:clrScheme>
      <a:clrMap bg1="dk2" tx1="lt1" bg2="dk1" tx2="lt2" accent1="accent1" accent2="accent2" accent3="accent3" accent4="accent4" accent5="accent5" accent6="accent6" hlink="hlink" folHlink="folHlink"/>
    </a:extraClrScheme>
    <a:extraClrScheme>
      <a:clrScheme name="Office Theme 3">
        <a:dk1>
          <a:srgbClr val="5F5F5F"/>
        </a:dk1>
        <a:lt1>
          <a:srgbClr val="FFFFFF"/>
        </a:lt1>
        <a:dk2>
          <a:srgbClr val="504736"/>
        </a:dk2>
        <a:lt2>
          <a:srgbClr val="CCECFF"/>
        </a:lt2>
        <a:accent1>
          <a:srgbClr val="DE6084"/>
        </a:accent1>
        <a:accent2>
          <a:srgbClr val="63B1C9"/>
        </a:accent2>
        <a:accent3>
          <a:srgbClr val="B3B1AE"/>
        </a:accent3>
        <a:accent4>
          <a:srgbClr val="DADADA"/>
        </a:accent4>
        <a:accent5>
          <a:srgbClr val="ECB6C2"/>
        </a:accent5>
        <a:accent6>
          <a:srgbClr val="59A0B6"/>
        </a:accent6>
        <a:hlink>
          <a:srgbClr val="D08B58"/>
        </a:hlink>
        <a:folHlink>
          <a:srgbClr val="67D53B"/>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590TGp_climb_dark_ani</Template>
  <TotalTime>1461</TotalTime>
  <Words>5833</Words>
  <Application>Microsoft Office PowerPoint</Application>
  <PresentationFormat>On-screen Show (4:3)</PresentationFormat>
  <Paragraphs>666</Paragraphs>
  <Slides>80</Slides>
  <Notes>10</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590TGp_climb_dark_ani</vt:lpstr>
      <vt:lpstr>Môn học  Kiểm chứng phần mềm</vt:lpstr>
      <vt:lpstr>Nội dung</vt:lpstr>
      <vt:lpstr>Nội dung</vt:lpstr>
      <vt:lpstr>Đặt vấn đề</vt:lpstr>
      <vt:lpstr>Mục tiêu testing trên các quan điểm </vt:lpstr>
      <vt:lpstr>Các vấn đề trung tâm trong testing </vt:lpstr>
      <vt:lpstr>Hoạt động kiểm thử - Testing Activities </vt:lpstr>
      <vt:lpstr>Các nhân tố chất lượng của phần mềm </vt:lpstr>
      <vt:lpstr>Độ đo chất lượng phần mềm</vt:lpstr>
      <vt:lpstr>Một số khái niệm trong KTPM</vt:lpstr>
      <vt:lpstr>Một số khái niệm trong KTPM(tt)</vt:lpstr>
      <vt:lpstr>Một số khái niệm trong KTPM(tt)</vt:lpstr>
      <vt:lpstr>Một số khái niệm trong KTPM(tt)</vt:lpstr>
      <vt:lpstr>Một số khái niệm trong KTPM(tt)</vt:lpstr>
      <vt:lpstr>Slide 15</vt:lpstr>
      <vt:lpstr>Slide 16</vt:lpstr>
      <vt:lpstr>Test Case</vt:lpstr>
      <vt:lpstr>Thế nào là testcase tốt?</vt:lpstr>
      <vt:lpstr>Test Case  (tt)</vt:lpstr>
      <vt:lpstr>Nội dung</vt:lpstr>
      <vt:lpstr>Mức độ kiểm thử cơ bản</vt:lpstr>
      <vt:lpstr>Mối tương quan giữa phát triển và kiểm tra phần mềm</vt:lpstr>
      <vt:lpstr>Unit Test – Kiểm tra mức đơn vị </vt:lpstr>
      <vt:lpstr>Intergration Test- Kiểm tra tích hợp</vt:lpstr>
      <vt:lpstr>System Test- Kiểm tra hệ thống</vt:lpstr>
      <vt:lpstr>System Test- Kiểm tra hệ thống(tt)</vt:lpstr>
      <vt:lpstr>Acceptance Test - Kiểm tra chấp nhận</vt:lpstr>
      <vt:lpstr>Installation Test- Kiểm tra cài đặt</vt:lpstr>
      <vt:lpstr>Regression Test - Kiểm tra hồi quy  </vt:lpstr>
      <vt:lpstr>Nội dung</vt:lpstr>
      <vt:lpstr>Các phương pháp kỹ thuật test</vt:lpstr>
      <vt:lpstr>Các phương pháp kỹ thuật test(tt)</vt:lpstr>
      <vt:lpstr>Các phương pháp kỹ thuật test(tt)</vt:lpstr>
      <vt:lpstr>Các phương pháp kỹ thuật test(tt)</vt:lpstr>
      <vt:lpstr>Các phương pháp kỹ thuật test(tt)</vt:lpstr>
      <vt:lpstr>Các phương pháp kỹ thuật test(tt)</vt:lpstr>
      <vt:lpstr>Các phương pháp kỹ thuật test(tt)</vt:lpstr>
      <vt:lpstr>Các phương pháp kỹ thuật test(tt)</vt:lpstr>
      <vt:lpstr>Chiến lược test</vt:lpstr>
      <vt:lpstr>Chiến lược test (tt)</vt:lpstr>
      <vt:lpstr>Chiến lược test (tt)</vt:lpstr>
      <vt:lpstr>Nội dung</vt:lpstr>
      <vt:lpstr>Testplan</vt:lpstr>
      <vt:lpstr>Testplan (tt)</vt:lpstr>
      <vt:lpstr>Testplan (tt)</vt:lpstr>
      <vt:lpstr>Testplan (tt)</vt:lpstr>
      <vt:lpstr>Nội dung</vt:lpstr>
      <vt:lpstr>Hoạt động QC trong QT PTPM</vt:lpstr>
      <vt:lpstr>Slide 49</vt:lpstr>
      <vt:lpstr>Các giai đoạn kiểm thử</vt:lpstr>
      <vt:lpstr>Slide 51</vt:lpstr>
      <vt:lpstr>Click to edit title style</vt:lpstr>
      <vt:lpstr>Giới thiệu</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Tài liệu tham khảo </vt:lpstr>
      <vt:lpstr> www.themegallery.com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ntkai</dc:creator>
  <cp:lastModifiedBy>ntkai</cp:lastModifiedBy>
  <cp:revision>188</cp:revision>
  <dcterms:created xsi:type="dcterms:W3CDTF">2012-04-25T12:18:38Z</dcterms:created>
  <dcterms:modified xsi:type="dcterms:W3CDTF">2012-05-12T10:17:08Z</dcterms:modified>
</cp:coreProperties>
</file>