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287" r:id="rId3"/>
    <p:sldId id="291" r:id="rId4"/>
    <p:sldId id="290" r:id="rId5"/>
    <p:sldId id="292" r:id="rId6"/>
    <p:sldId id="293" r:id="rId7"/>
    <p:sldId id="294" r:id="rId8"/>
    <p:sldId id="295" r:id="rId9"/>
    <p:sldId id="296" r:id="rId10"/>
    <p:sldId id="323" r:id="rId11"/>
    <p:sldId id="326" r:id="rId12"/>
    <p:sldId id="328" r:id="rId13"/>
    <p:sldId id="329" r:id="rId14"/>
    <p:sldId id="327" r:id="rId15"/>
    <p:sldId id="325" r:id="rId16"/>
    <p:sldId id="324"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6" r:id="rId34"/>
    <p:sldId id="315" r:id="rId35"/>
    <p:sldId id="314" r:id="rId36"/>
    <p:sldId id="317" r:id="rId37"/>
    <p:sldId id="318" r:id="rId38"/>
    <p:sldId id="319" r:id="rId39"/>
    <p:sldId id="321" r:id="rId40"/>
    <p:sldId id="322" r:id="rId41"/>
    <p:sldId id="320" r:id="rId42"/>
    <p:sldId id="260" r:id="rId43"/>
    <p:sldId id="289"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1" r:id="rId64"/>
    <p:sldId id="288" r:id="rId65"/>
    <p:sldId id="282" r:id="rId66"/>
    <p:sldId id="283" r:id="rId67"/>
    <p:sldId id="284" r:id="rId68"/>
    <p:sldId id="285" r:id="rId69"/>
    <p:sldId id="286" r:id="rId70"/>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84654" autoAdjust="0"/>
  </p:normalViewPr>
  <p:slideViewPr>
    <p:cSldViewPr>
      <p:cViewPr varScale="1">
        <p:scale>
          <a:sx n="65" d="100"/>
          <a:sy n="65" d="100"/>
        </p:scale>
        <p:origin x="-12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183A7873-C95E-4B2C-B946-294A70E1700E}" srcId="{52BB9F64-52FA-4523-9111-637A0AB290C5}" destId="{7DDB7BDB-2140-4314-A5A8-14D21DA84089}" srcOrd="1" destOrd="0" parTransId="{8BE59FD7-7B66-4E33-BAE3-C85A63BCB1B0}" sibTransId="{1C7AA17C-3A6C-459F-9DCC-50004136554F}"/>
    <dgm:cxn modelId="{95904AD3-F563-477E-8684-62C43FA36CB7}" type="presOf" srcId="{52BB9F64-52FA-4523-9111-637A0AB290C5}" destId="{917F26D7-2FFF-44F9-A94C-3F80A19A11EF}"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ECADA92A-49EB-473C-92E9-BFF6DF23694E}" srcId="{52BB9F64-52FA-4523-9111-637A0AB290C5}" destId="{DF2AF292-D49E-492B-A5E5-D03BCEC2B85D}" srcOrd="0" destOrd="0" parTransId="{4989B1AC-F892-4733-9E50-0784F9DD4D17}" sibTransId="{78B2F702-4820-46D7-B240-1C40489CC8E6}"/>
    <dgm:cxn modelId="{85E02656-D3AA-4ADF-91BF-E29C0FBFEC83}" srcId="{14E0D586-CD67-4C18-A196-26FDB98E9DD7}" destId="{FB99BC74-2662-470C-B29B-7ABC4FE1D3EB}" srcOrd="2" destOrd="0" parTransId="{0D5609B8-2E9B-421F-8050-8BAF4ADC4971}" sibTransId="{EF245461-3ED0-43AD-9BE0-B612EC61E194}"/>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91AF85BB-645C-4803-B4E6-D4567F3C25E1}" srcId="{73B0D5DB-75E1-41BE-92EB-3AADFBD3343D}" destId="{6FCEEA6A-CD8E-4490-A5EA-712A1F72DEF8}" srcOrd="0" destOrd="0" parTransId="{E195F0B9-1914-49F8-AB65-8A962DC94767}" sibTransId="{094296D2-374A-465D-9EBE-C62CB33B582D}"/>
    <dgm:cxn modelId="{2C55D822-C95B-4460-84E8-95226308A4F0}" type="presOf" srcId="{FDB74D62-9282-40EC-8C88-C4A610AABCE8}" destId="{8CF8FA64-BDD6-40C6-B22F-1013FE53A25F}"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A0B6A6B7-E17A-4EEF-9897-2B7A9A6B2FE3}" type="presOf" srcId="{A6E4258C-F652-4E73-A6A5-0F587BF2CD04}" destId="{5E313D9C-5ED9-4042-B4E6-0570C8FBC3E8}"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B6649DF2-9FEB-473E-A2AF-839FA5A28CDC}" type="presOf" srcId="{DF2AF292-D49E-492B-A5E5-D03BCEC2B85D}" destId="{D78AFC2F-C31F-475F-BD07-8A5806882BE2}" srcOrd="0" destOrd="0" presId="urn:microsoft.com/office/officeart/2005/8/layout/StepDownProcess"/>
    <dgm:cxn modelId="{9A76EDEC-D8E6-4CD0-9A57-76C30C9F90BE}" type="presOf" srcId="{73B0D5DB-75E1-41BE-92EB-3AADFBD3343D}" destId="{41774CC4-07F9-40A9-AB60-90DD17234DB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1D0B931-B370-4B8F-BCAA-CB79DCB9F62C}" type="presOf" srcId="{14E0D586-CD67-4C18-A196-26FDB98E9DD7}" destId="{C0FB0307-702D-4F10-9D7D-81248BF8D6FA}" srcOrd="0" destOrd="0" presId="urn:microsoft.com/office/officeart/2005/8/layout/StepDownProcess"/>
    <dgm:cxn modelId="{DAC384EC-9BDD-4979-8FDF-9D3DBD4C699D}" type="presOf" srcId="{6FCEEA6A-CD8E-4490-A5EA-712A1F72DEF8}" destId="{BB79B077-45AB-4286-8BEE-AB8AF67BC126}" srcOrd="0" destOrd="0" presId="urn:microsoft.com/office/officeart/2005/8/layout/StepDownProcess"/>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p14="http://schemas.microsoft.com/office/powerpoint/2010/main"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p14="http://schemas.microsoft.com/office/powerpoint/2010/main"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22</a:t>
            </a:fld>
            <a:endParaRPr lang="en-US"/>
          </a:p>
        </p:txBody>
      </p:sp>
    </p:spTree>
    <p:extLst>
      <p:ext uri="{BB962C8B-B14F-4D97-AF65-F5344CB8AC3E}">
        <p14:creationId xmlns:p14="http://schemas.microsoft.com/office/powerpoint/2010/main" val="2837052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23</a:t>
            </a:fld>
            <a:endParaRPr lang="en-US"/>
          </a:p>
        </p:txBody>
      </p:sp>
    </p:spTree>
    <p:extLst>
      <p:ext uri="{BB962C8B-B14F-4D97-AF65-F5344CB8AC3E}">
        <p14:creationId xmlns:p14="http://schemas.microsoft.com/office/powerpoint/2010/main" val="345351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26</a:t>
            </a:fld>
            <a:endParaRPr lang="en-US"/>
          </a:p>
        </p:txBody>
      </p:sp>
    </p:spTree>
    <p:extLst>
      <p:ext uri="{BB962C8B-B14F-4D97-AF65-F5344CB8AC3E}">
        <p14:creationId xmlns:p14="http://schemas.microsoft.com/office/powerpoint/2010/main" val="168770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46</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9.emf"/><Relationship Id="rId9"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emf"/><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QA</a:t>
            </a:r>
            <a:endParaRPr lang="en-US" dirty="0"/>
          </a:p>
        </p:txBody>
      </p:sp>
    </p:spTree>
    <p:extLst>
      <p:ext uri="{BB962C8B-B14F-4D97-AF65-F5344CB8AC3E}">
        <p14:creationId xmlns:p14="http://schemas.microsoft.com/office/powerpoint/2010/main" val="228946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box</a:t>
            </a:r>
            <a:endParaRPr lang="en-US" dirty="0"/>
          </a:p>
        </p:txBody>
      </p:sp>
    </p:spTree>
    <p:extLst>
      <p:ext uri="{BB962C8B-B14F-4D97-AF65-F5344CB8AC3E}">
        <p14:creationId xmlns:p14="http://schemas.microsoft.com/office/powerpoint/2010/main" val="368827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8871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1245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533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109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Case </a:t>
            </a:r>
            <a:r>
              <a:rPr lang="en-US" dirty="0" err="1"/>
              <a:t>là</a:t>
            </a:r>
            <a:r>
              <a:rPr lang="en-US" dirty="0"/>
              <a:t> </a:t>
            </a:r>
            <a:r>
              <a:rPr lang="en-US" dirty="0" err="1"/>
              <a:t>gì</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365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val="3664416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43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120793"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709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p14="http://schemas.microsoft.com/office/powerpoint/2010/main" val="3897642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p14="http://schemas.microsoft.com/office/powerpoint/2010/main" val="67369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p14="http://schemas.microsoft.com/office/powerpoint/2010/main" val="3280093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p14="http://schemas.microsoft.com/office/powerpoint/2010/main" val="2773192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p14="http://schemas.microsoft.com/office/powerpoint/2010/main" val="4131540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p14="http://schemas.microsoft.com/office/powerpoint/2010/main" val="2561949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val="2914318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val="410532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p14="http://schemas.microsoft.com/office/powerpoint/2010/main" val="1721354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p14="http://schemas.microsoft.com/office/powerpoint/2010/main" val="250873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p14="http://schemas.microsoft.com/office/powerpoint/2010/main" val="1455832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p14="http://schemas.microsoft.com/office/powerpoint/2010/main" val="339122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p14="http://schemas.microsoft.com/office/powerpoint/2010/main" val="4043921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p14="http://schemas.microsoft.com/office/powerpoint/2010/main" val="4072456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p14="http://schemas.microsoft.com/office/powerpoint/2010/main" val="2012688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p14="http://schemas.microsoft.com/office/powerpoint/2010/main" val="3420417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p14="http://schemas.microsoft.com/office/powerpoint/2010/main" val="2336619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p14="http://schemas.microsoft.com/office/powerpoint/2010/main" val="113188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p14="http://schemas.microsoft.com/office/powerpoint/2010/main" val="3074699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val="267442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2300" y="1905000"/>
            <a:ext cx="17907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val="267442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4728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15172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p14="http://schemas.microsoft.com/office/powerpoint/2010/main" val="50940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p14="http://schemas.microsoft.com/office/powerpoint/2010/main" val="1741381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a:t>Your company slogan in here</a:t>
            </a:r>
          </a:p>
          <a:p>
            <a:endParaRPr lang="en-US"/>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p14="http://schemas.microsoft.com/office/powerpoint/2010/main" val="421962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48" y="1143000"/>
            <a:ext cx="701088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p14="http://schemas.microsoft.com/office/powerpoint/2010/main" val="18661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p14="http://schemas.microsoft.com/office/powerpoint/2010/main" val="11222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530</TotalTime>
  <Words>4723</Words>
  <Application>Microsoft Office PowerPoint</Application>
  <PresentationFormat>On-screen Show (4:3)</PresentationFormat>
  <Paragraphs>564</Paragraphs>
  <Slides>69</Slides>
  <Notes>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590TGp_climb_dark_ani</vt:lpstr>
      <vt:lpstr>Môn học  Kiểm chứng phần mềm</vt:lpstr>
      <vt:lpstr>Nội dung</vt:lpstr>
      <vt:lpstr>Nội dung</vt:lpstr>
      <vt:lpstr>Đặt vấn đề</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PowerPoint Presentation</vt:lpstr>
      <vt:lpstr>PowerPoint Presentation</vt:lpstr>
      <vt:lpstr>Test Case là gì?</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Nội dung</vt:lpstr>
      <vt:lpstr>PowerPoint Presentation</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 www.themegallery.com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Microsoft</cp:lastModifiedBy>
  <cp:revision>119</cp:revision>
  <dcterms:created xsi:type="dcterms:W3CDTF">2012-04-25T12:18:38Z</dcterms:created>
  <dcterms:modified xsi:type="dcterms:W3CDTF">2012-04-29T18:56:08Z</dcterms:modified>
</cp:coreProperties>
</file>