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287" r:id="rId3"/>
    <p:sldId id="291" r:id="rId4"/>
    <p:sldId id="290" r:id="rId5"/>
    <p:sldId id="292" r:id="rId6"/>
    <p:sldId id="293" r:id="rId7"/>
    <p:sldId id="294" r:id="rId8"/>
    <p:sldId id="295" r:id="rId9"/>
    <p:sldId id="296" r:id="rId10"/>
    <p:sldId id="323" r:id="rId11"/>
    <p:sldId id="330" r:id="rId12"/>
    <p:sldId id="326" r:id="rId13"/>
    <p:sldId id="328" r:id="rId14"/>
    <p:sldId id="329" r:id="rId15"/>
    <p:sldId id="327" r:id="rId16"/>
    <p:sldId id="325" r:id="rId17"/>
    <p:sldId id="324"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6" r:id="rId35"/>
    <p:sldId id="315" r:id="rId36"/>
    <p:sldId id="314" r:id="rId37"/>
    <p:sldId id="317" r:id="rId38"/>
    <p:sldId id="318" r:id="rId39"/>
    <p:sldId id="319" r:id="rId40"/>
    <p:sldId id="321" r:id="rId41"/>
    <p:sldId id="322" r:id="rId42"/>
    <p:sldId id="320" r:id="rId43"/>
    <p:sldId id="260" r:id="rId44"/>
    <p:sldId id="289" r:id="rId45"/>
    <p:sldId id="261" r:id="rId46"/>
    <p:sldId id="262" r:id="rId47"/>
    <p:sldId id="263" r:id="rId48"/>
    <p:sldId id="264" r:id="rId49"/>
    <p:sldId id="265" r:id="rId50"/>
    <p:sldId id="266" r:id="rId51"/>
    <p:sldId id="267" r:id="rId52"/>
    <p:sldId id="268" r:id="rId53"/>
    <p:sldId id="269" r:id="rId54"/>
    <p:sldId id="270" r:id="rId55"/>
    <p:sldId id="271" r:id="rId56"/>
    <p:sldId id="272" r:id="rId57"/>
    <p:sldId id="273" r:id="rId58"/>
    <p:sldId id="274" r:id="rId59"/>
    <p:sldId id="275" r:id="rId60"/>
    <p:sldId id="276" r:id="rId61"/>
    <p:sldId id="277" r:id="rId62"/>
    <p:sldId id="278" r:id="rId63"/>
    <p:sldId id="279" r:id="rId64"/>
    <p:sldId id="281" r:id="rId65"/>
    <p:sldId id="288" r:id="rId66"/>
    <p:sldId id="282" r:id="rId67"/>
    <p:sldId id="283" r:id="rId68"/>
    <p:sldId id="284" r:id="rId69"/>
    <p:sldId id="285" r:id="rId70"/>
    <p:sldId id="286" r:id="rId71"/>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charset="0"/>
        <a:ea typeface="+mn-ea"/>
        <a:cs typeface="+mn-cs"/>
      </a:defRPr>
    </a:lvl1pPr>
    <a:lvl2pPr marL="457200" algn="r" rtl="0" fontAlgn="base">
      <a:spcBef>
        <a:spcPct val="0"/>
      </a:spcBef>
      <a:spcAft>
        <a:spcPct val="0"/>
      </a:spcAft>
      <a:defRPr b="1" kern="1200">
        <a:solidFill>
          <a:schemeClr val="tx1"/>
        </a:solidFill>
        <a:latin typeface="Arial" charset="0"/>
        <a:ea typeface="+mn-ea"/>
        <a:cs typeface="+mn-cs"/>
      </a:defRPr>
    </a:lvl2pPr>
    <a:lvl3pPr marL="914400" algn="r" rtl="0" fontAlgn="base">
      <a:spcBef>
        <a:spcPct val="0"/>
      </a:spcBef>
      <a:spcAft>
        <a:spcPct val="0"/>
      </a:spcAft>
      <a:defRPr b="1" kern="1200">
        <a:solidFill>
          <a:schemeClr val="tx1"/>
        </a:solidFill>
        <a:latin typeface="Arial" charset="0"/>
        <a:ea typeface="+mn-ea"/>
        <a:cs typeface="+mn-cs"/>
      </a:defRPr>
    </a:lvl3pPr>
    <a:lvl4pPr marL="1371600" algn="r" rtl="0" fontAlgn="base">
      <a:spcBef>
        <a:spcPct val="0"/>
      </a:spcBef>
      <a:spcAft>
        <a:spcPct val="0"/>
      </a:spcAft>
      <a:defRPr b="1" kern="1200">
        <a:solidFill>
          <a:schemeClr val="tx1"/>
        </a:solidFill>
        <a:latin typeface="Arial" charset="0"/>
        <a:ea typeface="+mn-ea"/>
        <a:cs typeface="+mn-cs"/>
      </a:defRPr>
    </a:lvl4pPr>
    <a:lvl5pPr marL="1828800" algn="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33"/>
    <a:srgbClr val="FFFFFF"/>
    <a:srgbClr val="93D393"/>
    <a:srgbClr val="FAA712"/>
    <a:srgbClr val="5FC3D7"/>
    <a:srgbClr val="E45267"/>
    <a:srgbClr val="E9D1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41" autoAdjust="0"/>
    <p:restoredTop sz="84654" autoAdjust="0"/>
  </p:normalViewPr>
  <p:slideViewPr>
    <p:cSldViewPr>
      <p:cViewPr>
        <p:scale>
          <a:sx n="90" d="100"/>
          <a:sy n="90" d="100"/>
        </p:scale>
        <p:origin x="-870"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0D586-CD67-4C18-A196-26FDB98E9DD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DB74D62-9282-40EC-8C88-C4A610AABCE8}">
      <dgm:prSet phldrT="[Text]"/>
      <dgm:spPr/>
      <dgm:t>
        <a:bodyPr/>
        <a:lstStyle/>
        <a:p>
          <a:r>
            <a:rPr lang="en-US" dirty="0" err="1" smtClean="0"/>
            <a:t>Mức</a:t>
          </a:r>
          <a:r>
            <a:rPr lang="en-US" dirty="0" smtClean="0"/>
            <a:t> </a:t>
          </a:r>
          <a:r>
            <a:rPr lang="en-US" dirty="0" err="1" smtClean="0"/>
            <a:t>đơn</a:t>
          </a:r>
          <a:r>
            <a:rPr lang="en-US" dirty="0" smtClean="0"/>
            <a:t> </a:t>
          </a:r>
          <a:r>
            <a:rPr lang="en-US" dirty="0" err="1" smtClean="0"/>
            <a:t>vị</a:t>
          </a:r>
          <a:endParaRPr lang="en-US" dirty="0" smtClean="0"/>
        </a:p>
        <a:p>
          <a:r>
            <a:rPr lang="en-US" dirty="0" smtClean="0"/>
            <a:t>(Unit Test)</a:t>
          </a:r>
        </a:p>
      </dgm:t>
    </dgm:pt>
    <dgm:pt modelId="{7F9EF8C4-9FC7-476F-B856-9030D71EDB56}" type="parTrans" cxnId="{D597FE8A-7FE1-455C-8AD6-901997FA47B4}">
      <dgm:prSet/>
      <dgm:spPr/>
      <dgm:t>
        <a:bodyPr/>
        <a:lstStyle/>
        <a:p>
          <a:endParaRPr lang="en-US"/>
        </a:p>
      </dgm:t>
    </dgm:pt>
    <dgm:pt modelId="{606FA9E1-CFA5-42A1-81D4-22CA5DDD7DB2}" type="sibTrans" cxnId="{D597FE8A-7FE1-455C-8AD6-901997FA47B4}">
      <dgm:prSet/>
      <dgm:spPr/>
      <dgm:t>
        <a:bodyPr/>
        <a:lstStyle/>
        <a:p>
          <a:endParaRPr lang="en-US"/>
        </a:p>
      </dgm:t>
    </dgm:pt>
    <dgm:pt modelId="{BC6AD56E-A410-414A-9D4A-C4A1EA70E5EA}">
      <dgm:prSet phldrT="[Text]" custT="1"/>
      <dgm:spPr/>
      <dgm:t>
        <a:bodyPr/>
        <a:lstStyle/>
        <a:p>
          <a:pPr algn="r"/>
          <a:r>
            <a:rPr lang="en-US" sz="1400" dirty="0" err="1" smtClean="0"/>
            <a:t>Các</a:t>
          </a:r>
          <a:r>
            <a:rPr lang="en-US" sz="1400" dirty="0" smtClean="0"/>
            <a:t> </a:t>
          </a:r>
          <a:r>
            <a:rPr lang="en-US" sz="1400" dirty="0" err="1" smtClean="0"/>
            <a:t>bộ</a:t>
          </a:r>
          <a:r>
            <a:rPr lang="en-US" sz="1400" dirty="0" smtClean="0"/>
            <a:t> </a:t>
          </a:r>
          <a:r>
            <a:rPr lang="en-US" sz="1400" dirty="0" err="1" smtClean="0"/>
            <a:t>phận</a:t>
          </a:r>
          <a:r>
            <a:rPr lang="en-US" sz="1400" dirty="0" smtClean="0"/>
            <a:t> </a:t>
          </a:r>
          <a:r>
            <a:rPr lang="en-US" sz="1400" dirty="0" err="1" smtClean="0"/>
            <a:t>đơn</a:t>
          </a:r>
          <a:r>
            <a:rPr lang="en-US" sz="1400" dirty="0" smtClean="0"/>
            <a:t> </a:t>
          </a:r>
          <a:r>
            <a:rPr lang="en-US" sz="1400" dirty="0" err="1" smtClean="0"/>
            <a:t>lẻ</a:t>
          </a:r>
          <a:endParaRPr lang="en-US" sz="1400" dirty="0"/>
        </a:p>
      </dgm:t>
    </dgm:pt>
    <dgm:pt modelId="{BB377DAB-477F-4459-9208-8DC1903C5CDD}" type="parTrans" cxnId="{21774542-B3BF-444D-9B54-E511DEA66FCB}">
      <dgm:prSet/>
      <dgm:spPr/>
      <dgm:t>
        <a:bodyPr/>
        <a:lstStyle/>
        <a:p>
          <a:endParaRPr lang="en-US"/>
        </a:p>
      </dgm:t>
    </dgm:pt>
    <dgm:pt modelId="{ADBEDACE-E62B-4B6E-94CA-BA51A75AF39D}" type="sibTrans" cxnId="{21774542-B3BF-444D-9B54-E511DEA66FCB}">
      <dgm:prSet/>
      <dgm:spPr/>
      <dgm:t>
        <a:bodyPr/>
        <a:lstStyle/>
        <a:p>
          <a:endParaRPr lang="en-US"/>
        </a:p>
      </dgm:t>
    </dgm:pt>
    <dgm:pt modelId="{73B0D5DB-75E1-41BE-92EB-3AADFBD3343D}">
      <dgm:prSet phldrT="[Text]"/>
      <dgm:spPr/>
      <dgm:t>
        <a:bodyPr/>
        <a:lstStyle/>
        <a:p>
          <a:r>
            <a:rPr lang="en-US" dirty="0" err="1" smtClean="0"/>
            <a:t>Mức</a:t>
          </a:r>
          <a:r>
            <a:rPr lang="en-US" dirty="0" smtClean="0"/>
            <a:t> </a:t>
          </a:r>
          <a:r>
            <a:rPr lang="en-US" dirty="0" err="1" smtClean="0"/>
            <a:t>tích</a:t>
          </a:r>
          <a:r>
            <a:rPr lang="en-US" dirty="0" smtClean="0"/>
            <a:t> </a:t>
          </a:r>
          <a:r>
            <a:rPr lang="en-US" dirty="0" err="1" smtClean="0"/>
            <a:t>hợp</a:t>
          </a:r>
          <a:endParaRPr lang="en-US" dirty="0" smtClean="0"/>
        </a:p>
        <a:p>
          <a:r>
            <a:rPr lang="en-US" dirty="0" smtClean="0"/>
            <a:t>(</a:t>
          </a:r>
          <a:r>
            <a:rPr lang="en-US" dirty="0" err="1" smtClean="0"/>
            <a:t>Intergration</a:t>
          </a:r>
          <a:r>
            <a:rPr lang="en-US" dirty="0" smtClean="0"/>
            <a:t> Test)</a:t>
          </a:r>
          <a:endParaRPr lang="en-US" dirty="0"/>
        </a:p>
      </dgm:t>
    </dgm:pt>
    <dgm:pt modelId="{D8EB068B-C17A-4E7E-9B83-03125C3BD3BF}" type="parTrans" cxnId="{39EF336B-A29D-4F87-874B-204937931CB1}">
      <dgm:prSet/>
      <dgm:spPr/>
      <dgm:t>
        <a:bodyPr/>
        <a:lstStyle/>
        <a:p>
          <a:endParaRPr lang="en-US"/>
        </a:p>
      </dgm:t>
    </dgm:pt>
    <dgm:pt modelId="{0CF6686E-AFDD-4D59-9430-3CACFA245FD2}" type="sibTrans" cxnId="{39EF336B-A29D-4F87-874B-204937931CB1}">
      <dgm:prSet/>
      <dgm:spPr/>
      <dgm:t>
        <a:bodyPr/>
        <a:lstStyle/>
        <a:p>
          <a:endParaRPr lang="en-US"/>
        </a:p>
      </dgm:t>
    </dgm:pt>
    <dgm:pt modelId="{6FCEEA6A-CD8E-4490-A5EA-712A1F72DEF8}">
      <dgm:prSet phldrT="[Text]" custT="1"/>
      <dgm:spPr/>
      <dgm:t>
        <a:bodyPr/>
        <a:lstStyle/>
        <a:p>
          <a:pPr algn="r"/>
          <a:r>
            <a:rPr lang="en-US" sz="1400" dirty="0" err="1" smtClean="0"/>
            <a:t>Các</a:t>
          </a:r>
          <a:r>
            <a:rPr lang="en-US" sz="1400" dirty="0" smtClean="0"/>
            <a:t> </a:t>
          </a:r>
          <a:r>
            <a:rPr lang="en-US" sz="1400" dirty="0" err="1" smtClean="0"/>
            <a:t>nhóm</a:t>
          </a:r>
          <a:r>
            <a:rPr lang="en-US" sz="1400" dirty="0" smtClean="0"/>
            <a:t> </a:t>
          </a:r>
          <a:r>
            <a:rPr lang="en-US" sz="1400" dirty="0" err="1" smtClean="0"/>
            <a:t>bộ</a:t>
          </a:r>
          <a:r>
            <a:rPr lang="en-US" sz="1400" dirty="0" smtClean="0"/>
            <a:t> </a:t>
          </a:r>
          <a:r>
            <a:rPr lang="en-US" sz="1400" dirty="0" err="1" smtClean="0"/>
            <a:t>phận</a:t>
          </a:r>
          <a:endParaRPr lang="en-US" sz="1400" dirty="0"/>
        </a:p>
      </dgm:t>
    </dgm:pt>
    <dgm:pt modelId="{E195F0B9-1914-49F8-AB65-8A962DC94767}" type="parTrans" cxnId="{91AF85BB-645C-4803-B4E6-D4567F3C25E1}">
      <dgm:prSet/>
      <dgm:spPr/>
      <dgm:t>
        <a:bodyPr/>
        <a:lstStyle/>
        <a:p>
          <a:endParaRPr lang="en-US"/>
        </a:p>
      </dgm:t>
    </dgm:pt>
    <dgm:pt modelId="{094296D2-374A-465D-9EBE-C62CB33B582D}" type="sibTrans" cxnId="{91AF85BB-645C-4803-B4E6-D4567F3C25E1}">
      <dgm:prSet/>
      <dgm:spPr/>
      <dgm:t>
        <a:bodyPr/>
        <a:lstStyle/>
        <a:p>
          <a:endParaRPr lang="en-US"/>
        </a:p>
      </dgm:t>
    </dgm:pt>
    <dgm:pt modelId="{FB99BC74-2662-470C-B29B-7ABC4FE1D3EB}">
      <dgm:prSet phldrT="[Text]"/>
      <dgm:spPr/>
      <dgm:t>
        <a:bodyPr/>
        <a:lstStyle/>
        <a:p>
          <a:r>
            <a:rPr lang="en-US" dirty="0" err="1" smtClean="0"/>
            <a:t>Hệ</a:t>
          </a:r>
          <a:r>
            <a:rPr lang="en-US" dirty="0" smtClean="0"/>
            <a:t> </a:t>
          </a:r>
          <a:r>
            <a:rPr lang="en-US" dirty="0" err="1" smtClean="0"/>
            <a:t>thống</a:t>
          </a:r>
          <a:endParaRPr lang="en-US" dirty="0" smtClean="0"/>
        </a:p>
        <a:p>
          <a:r>
            <a:rPr lang="en-US" dirty="0" smtClean="0"/>
            <a:t>(System Test)</a:t>
          </a:r>
          <a:endParaRPr lang="en-US" dirty="0"/>
        </a:p>
      </dgm:t>
    </dgm:pt>
    <dgm:pt modelId="{0D5609B8-2E9B-421F-8050-8BAF4ADC4971}" type="parTrans" cxnId="{85E02656-D3AA-4ADF-91BF-E29C0FBFEC83}">
      <dgm:prSet/>
      <dgm:spPr/>
      <dgm:t>
        <a:bodyPr/>
        <a:lstStyle/>
        <a:p>
          <a:endParaRPr lang="en-US"/>
        </a:p>
      </dgm:t>
    </dgm:pt>
    <dgm:pt modelId="{EF245461-3ED0-43AD-9BE0-B612EC61E194}" type="sibTrans" cxnId="{85E02656-D3AA-4ADF-91BF-E29C0FBFEC83}">
      <dgm:prSet/>
      <dgm:spPr/>
      <dgm:t>
        <a:bodyPr/>
        <a:lstStyle/>
        <a:p>
          <a:endParaRPr lang="en-US"/>
        </a:p>
      </dgm:t>
    </dgm:pt>
    <dgm:pt modelId="{A6E4258C-F652-4E73-A6A5-0F587BF2CD04}">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60C7A7F1-A3AA-41B5-BB58-604976B2B625}" type="parTrans" cxnId="{EF857E8F-741B-45F4-B11D-8DEB7541A816}">
      <dgm:prSet/>
      <dgm:spPr/>
      <dgm:t>
        <a:bodyPr/>
        <a:lstStyle/>
        <a:p>
          <a:endParaRPr lang="en-US"/>
        </a:p>
      </dgm:t>
    </dgm:pt>
    <dgm:pt modelId="{475E5656-CF63-4010-9EF7-B6FA90343F97}" type="sibTrans" cxnId="{EF857E8F-741B-45F4-B11D-8DEB7541A816}">
      <dgm:prSet/>
      <dgm:spPr/>
      <dgm:t>
        <a:bodyPr/>
        <a:lstStyle/>
        <a:p>
          <a:endParaRPr lang="en-US"/>
        </a:p>
      </dgm:t>
    </dgm:pt>
    <dgm:pt modelId="{52BB9F64-52FA-4523-9111-637A0AB290C5}">
      <dgm:prSet phldrT="[Text]"/>
      <dgm:spPr/>
      <dgm:t>
        <a:bodyPr/>
        <a:lstStyle/>
        <a:p>
          <a:r>
            <a:rPr lang="en-US" dirty="0" err="1" smtClean="0"/>
            <a:t>Mức</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sản</a:t>
          </a:r>
          <a:r>
            <a:rPr lang="en-US" dirty="0" smtClean="0"/>
            <a:t> </a:t>
          </a:r>
          <a:r>
            <a:rPr lang="en-US" dirty="0" err="1" smtClean="0"/>
            <a:t>phảm</a:t>
          </a:r>
          <a:endParaRPr lang="en-US" dirty="0" smtClean="0"/>
        </a:p>
        <a:p>
          <a:r>
            <a:rPr lang="en-US" dirty="0" smtClean="0"/>
            <a:t>(Acceptance Test)</a:t>
          </a:r>
          <a:endParaRPr lang="en-US" dirty="0"/>
        </a:p>
      </dgm:t>
    </dgm:pt>
    <dgm:pt modelId="{1F240CE2-43AA-4FB1-B8D7-027CB3771518}" type="parTrans" cxnId="{9A70181F-C7AC-4AE0-8CB1-D78B2F3531A8}">
      <dgm:prSet/>
      <dgm:spPr/>
      <dgm:t>
        <a:bodyPr/>
        <a:lstStyle/>
        <a:p>
          <a:endParaRPr lang="en-US"/>
        </a:p>
      </dgm:t>
    </dgm:pt>
    <dgm:pt modelId="{18E41821-EABD-407E-911A-F4E666108579}" type="sibTrans" cxnId="{9A70181F-C7AC-4AE0-8CB1-D78B2F3531A8}">
      <dgm:prSet/>
      <dgm:spPr/>
      <dgm:t>
        <a:bodyPr/>
        <a:lstStyle/>
        <a:p>
          <a:endParaRPr lang="en-US"/>
        </a:p>
      </dgm:t>
    </dgm:pt>
    <dgm:pt modelId="{DF2AF292-D49E-492B-A5E5-D03BCEC2B85D}">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4989B1AC-F892-4733-9E50-0784F9DD4D17}" type="parTrans" cxnId="{ECADA92A-49EB-473C-92E9-BFF6DF23694E}">
      <dgm:prSet/>
      <dgm:spPr/>
      <dgm:t>
        <a:bodyPr/>
        <a:lstStyle/>
        <a:p>
          <a:endParaRPr lang="en-US"/>
        </a:p>
      </dgm:t>
    </dgm:pt>
    <dgm:pt modelId="{78B2F702-4820-46D7-B240-1C40489CC8E6}" type="sibTrans" cxnId="{ECADA92A-49EB-473C-92E9-BFF6DF23694E}">
      <dgm:prSet/>
      <dgm:spPr/>
      <dgm:t>
        <a:bodyPr/>
        <a:lstStyle/>
        <a:p>
          <a:endParaRPr lang="en-US"/>
        </a:p>
      </dgm:t>
    </dgm:pt>
    <dgm:pt modelId="{7DDB7BDB-2140-4314-A5A8-14D21DA84089}">
      <dgm:prSet phldrT="[Text]" custT="1"/>
      <dgm:spPr/>
      <dgm:t>
        <a:bodyPr/>
        <a:lstStyle/>
        <a:p>
          <a:pPr algn="r"/>
          <a:r>
            <a:rPr lang="en-US" sz="1400" dirty="0" err="1" smtClean="0"/>
            <a:t>Nhìn</a:t>
          </a:r>
          <a:r>
            <a:rPr lang="en-US" sz="1400" dirty="0" smtClean="0"/>
            <a:t> </a:t>
          </a:r>
          <a:r>
            <a:rPr lang="en-US" sz="1400" dirty="0" err="1" smtClean="0"/>
            <a:t>từ</a:t>
          </a:r>
          <a:r>
            <a:rPr lang="en-US" sz="1400" dirty="0" smtClean="0"/>
            <a:t> </a:t>
          </a:r>
          <a:r>
            <a:rPr lang="en-US" sz="1400" dirty="0" err="1" smtClean="0"/>
            <a:t>khác</a:t>
          </a:r>
          <a:r>
            <a:rPr lang="en-US" sz="1400" dirty="0" smtClean="0"/>
            <a:t> </a:t>
          </a:r>
          <a:r>
            <a:rPr lang="en-US" sz="1400" dirty="0" err="1" smtClean="0"/>
            <a:t>hàng</a:t>
          </a:r>
          <a:endParaRPr lang="en-US" sz="1400" dirty="0"/>
        </a:p>
      </dgm:t>
    </dgm:pt>
    <dgm:pt modelId="{8BE59FD7-7B66-4E33-BAE3-C85A63BCB1B0}" type="parTrans" cxnId="{183A7873-C95E-4B2C-B946-294A70E1700E}">
      <dgm:prSet/>
      <dgm:spPr/>
      <dgm:t>
        <a:bodyPr/>
        <a:lstStyle/>
        <a:p>
          <a:endParaRPr lang="en-US"/>
        </a:p>
      </dgm:t>
    </dgm:pt>
    <dgm:pt modelId="{1C7AA17C-3A6C-459F-9DCC-50004136554F}" type="sibTrans" cxnId="{183A7873-C95E-4B2C-B946-294A70E1700E}">
      <dgm:prSet/>
      <dgm:spPr/>
      <dgm:t>
        <a:bodyPr/>
        <a:lstStyle/>
        <a:p>
          <a:endParaRPr lang="en-US"/>
        </a:p>
      </dgm:t>
    </dgm:pt>
    <dgm:pt modelId="{C0FB0307-702D-4F10-9D7D-81248BF8D6FA}" type="pres">
      <dgm:prSet presAssocID="{14E0D586-CD67-4C18-A196-26FDB98E9DD7}" presName="rootnode" presStyleCnt="0">
        <dgm:presLayoutVars>
          <dgm:chMax/>
          <dgm:chPref/>
          <dgm:dir/>
          <dgm:animLvl val="lvl"/>
        </dgm:presLayoutVars>
      </dgm:prSet>
      <dgm:spPr/>
      <dgm:t>
        <a:bodyPr/>
        <a:lstStyle/>
        <a:p>
          <a:endParaRPr lang="en-US"/>
        </a:p>
      </dgm:t>
    </dgm:pt>
    <dgm:pt modelId="{8CE80BB8-11F0-4A76-8DFA-F0971B4906A0}" type="pres">
      <dgm:prSet presAssocID="{FDB74D62-9282-40EC-8C88-C4A610AABCE8}" presName="composite" presStyleCnt="0"/>
      <dgm:spPr/>
    </dgm:pt>
    <dgm:pt modelId="{01C13742-B427-4423-965E-18850C8810F8}" type="pres">
      <dgm:prSet presAssocID="{FDB74D62-9282-40EC-8C88-C4A610AABCE8}" presName="bentUpArrow1" presStyleLbl="alignImgPlace1" presStyleIdx="0" presStyleCnt="3"/>
      <dgm:spPr/>
    </dgm:pt>
    <dgm:pt modelId="{8CF8FA64-BDD6-40C6-B22F-1013FE53A25F}" type="pres">
      <dgm:prSet presAssocID="{FDB74D62-9282-40EC-8C88-C4A610AABCE8}" presName="ParentText" presStyleLbl="node1" presStyleIdx="0" presStyleCnt="4">
        <dgm:presLayoutVars>
          <dgm:chMax val="1"/>
          <dgm:chPref val="1"/>
          <dgm:bulletEnabled val="1"/>
        </dgm:presLayoutVars>
      </dgm:prSet>
      <dgm:spPr/>
      <dgm:t>
        <a:bodyPr/>
        <a:lstStyle/>
        <a:p>
          <a:endParaRPr lang="en-US"/>
        </a:p>
      </dgm:t>
    </dgm:pt>
    <dgm:pt modelId="{2B1F09D6-18F8-4DF6-8724-91BC01A9F400}" type="pres">
      <dgm:prSet presAssocID="{FDB74D62-9282-40EC-8C88-C4A610AABCE8}" presName="ChildText" presStyleLbl="revTx" presStyleIdx="0" presStyleCnt="4" custScaleX="165315" custLinFactNeighborX="46346">
        <dgm:presLayoutVars>
          <dgm:chMax val="0"/>
          <dgm:chPref val="0"/>
          <dgm:bulletEnabled val="1"/>
        </dgm:presLayoutVars>
      </dgm:prSet>
      <dgm:spPr/>
      <dgm:t>
        <a:bodyPr/>
        <a:lstStyle/>
        <a:p>
          <a:endParaRPr lang="en-US"/>
        </a:p>
      </dgm:t>
    </dgm:pt>
    <dgm:pt modelId="{61963393-B60E-446D-A797-5FB511231C92}" type="pres">
      <dgm:prSet presAssocID="{606FA9E1-CFA5-42A1-81D4-22CA5DDD7DB2}" presName="sibTrans" presStyleCnt="0"/>
      <dgm:spPr/>
    </dgm:pt>
    <dgm:pt modelId="{8F07A2F9-ECBE-413A-AD58-2CDE8A3782DE}" type="pres">
      <dgm:prSet presAssocID="{73B0D5DB-75E1-41BE-92EB-3AADFBD3343D}" presName="composite" presStyleCnt="0"/>
      <dgm:spPr/>
    </dgm:pt>
    <dgm:pt modelId="{18F5A938-6F84-42F7-940D-7548B1DF04F8}" type="pres">
      <dgm:prSet presAssocID="{73B0D5DB-75E1-41BE-92EB-3AADFBD3343D}" presName="bentUpArrow1" presStyleLbl="alignImgPlace1" presStyleIdx="1" presStyleCnt="3"/>
      <dgm:spPr/>
    </dgm:pt>
    <dgm:pt modelId="{41774CC4-07F9-40A9-AB60-90DD17234DB6}" type="pres">
      <dgm:prSet presAssocID="{73B0D5DB-75E1-41BE-92EB-3AADFBD3343D}" presName="ParentText" presStyleLbl="node1" presStyleIdx="1" presStyleCnt="4">
        <dgm:presLayoutVars>
          <dgm:chMax val="1"/>
          <dgm:chPref val="1"/>
          <dgm:bulletEnabled val="1"/>
        </dgm:presLayoutVars>
      </dgm:prSet>
      <dgm:spPr/>
      <dgm:t>
        <a:bodyPr/>
        <a:lstStyle/>
        <a:p>
          <a:endParaRPr lang="en-US"/>
        </a:p>
      </dgm:t>
    </dgm:pt>
    <dgm:pt modelId="{BB79B077-45AB-4286-8BEE-AB8AF67BC126}" type="pres">
      <dgm:prSet presAssocID="{73B0D5DB-75E1-41BE-92EB-3AADFBD3343D}" presName="ChildText" presStyleLbl="revTx" presStyleIdx="1" presStyleCnt="4" custScaleX="203731" custLinFactNeighborX="25971">
        <dgm:presLayoutVars>
          <dgm:chMax val="0"/>
          <dgm:chPref val="0"/>
          <dgm:bulletEnabled val="1"/>
        </dgm:presLayoutVars>
      </dgm:prSet>
      <dgm:spPr/>
      <dgm:t>
        <a:bodyPr/>
        <a:lstStyle/>
        <a:p>
          <a:endParaRPr lang="en-US"/>
        </a:p>
      </dgm:t>
    </dgm:pt>
    <dgm:pt modelId="{C3525F44-4C43-451E-8A59-FDDFD5FAF8DC}" type="pres">
      <dgm:prSet presAssocID="{0CF6686E-AFDD-4D59-9430-3CACFA245FD2}" presName="sibTrans" presStyleCnt="0"/>
      <dgm:spPr/>
    </dgm:pt>
    <dgm:pt modelId="{28ABBF2A-005D-4AB6-A6D4-2C4CF77DBA6D}" type="pres">
      <dgm:prSet presAssocID="{FB99BC74-2662-470C-B29B-7ABC4FE1D3EB}" presName="composite" presStyleCnt="0"/>
      <dgm:spPr/>
    </dgm:pt>
    <dgm:pt modelId="{CBAFC687-5F3B-4824-BD13-A43E7C341803}" type="pres">
      <dgm:prSet presAssocID="{FB99BC74-2662-470C-B29B-7ABC4FE1D3EB}" presName="bentUpArrow1" presStyleLbl="alignImgPlace1" presStyleIdx="2" presStyleCnt="3"/>
      <dgm:spPr/>
    </dgm:pt>
    <dgm:pt modelId="{B5DD504E-46BF-4FBF-9D08-06B7C86A96C1}" type="pres">
      <dgm:prSet presAssocID="{FB99BC74-2662-470C-B29B-7ABC4FE1D3EB}" presName="ParentText" presStyleLbl="node1" presStyleIdx="2" presStyleCnt="4">
        <dgm:presLayoutVars>
          <dgm:chMax val="1"/>
          <dgm:chPref val="1"/>
          <dgm:bulletEnabled val="1"/>
        </dgm:presLayoutVars>
      </dgm:prSet>
      <dgm:spPr/>
      <dgm:t>
        <a:bodyPr/>
        <a:lstStyle/>
        <a:p>
          <a:endParaRPr lang="en-US"/>
        </a:p>
      </dgm:t>
    </dgm:pt>
    <dgm:pt modelId="{5E313D9C-5ED9-4042-B4E6-0570C8FBC3E8}" type="pres">
      <dgm:prSet presAssocID="{FB99BC74-2662-470C-B29B-7ABC4FE1D3EB}" presName="ChildText" presStyleLbl="revTx" presStyleIdx="2" presStyleCnt="4" custScaleX="176317" custLinFactNeighborX="26486">
        <dgm:presLayoutVars>
          <dgm:chMax val="0"/>
          <dgm:chPref val="0"/>
          <dgm:bulletEnabled val="1"/>
        </dgm:presLayoutVars>
      </dgm:prSet>
      <dgm:spPr/>
      <dgm:t>
        <a:bodyPr/>
        <a:lstStyle/>
        <a:p>
          <a:endParaRPr lang="en-US"/>
        </a:p>
      </dgm:t>
    </dgm:pt>
    <dgm:pt modelId="{3071FE27-61DB-45EA-97CE-4C3E10A3FFD5}" type="pres">
      <dgm:prSet presAssocID="{EF245461-3ED0-43AD-9BE0-B612EC61E194}" presName="sibTrans" presStyleCnt="0"/>
      <dgm:spPr/>
    </dgm:pt>
    <dgm:pt modelId="{8865506E-53D0-452C-B473-F0F6DD5699B6}" type="pres">
      <dgm:prSet presAssocID="{52BB9F64-52FA-4523-9111-637A0AB290C5}" presName="composite" presStyleCnt="0"/>
      <dgm:spPr/>
    </dgm:pt>
    <dgm:pt modelId="{917F26D7-2FFF-44F9-A94C-3F80A19A11EF}" type="pres">
      <dgm:prSet presAssocID="{52BB9F64-52FA-4523-9111-637A0AB290C5}" presName="ParentText" presStyleLbl="node1" presStyleIdx="3" presStyleCnt="4">
        <dgm:presLayoutVars>
          <dgm:chMax val="1"/>
          <dgm:chPref val="1"/>
          <dgm:bulletEnabled val="1"/>
        </dgm:presLayoutVars>
      </dgm:prSet>
      <dgm:spPr/>
      <dgm:t>
        <a:bodyPr/>
        <a:lstStyle/>
        <a:p>
          <a:endParaRPr lang="en-US"/>
        </a:p>
      </dgm:t>
    </dgm:pt>
    <dgm:pt modelId="{D78AFC2F-C31F-475F-BD07-8A5806882BE2}" type="pres">
      <dgm:prSet presAssocID="{52BB9F64-52FA-4523-9111-637A0AB290C5}" presName="FinalChildText" presStyleLbl="revTx" presStyleIdx="3" presStyleCnt="4" custScaleX="148301" custLinFactNeighborX="40332">
        <dgm:presLayoutVars>
          <dgm:chMax val="0"/>
          <dgm:chPref val="0"/>
          <dgm:bulletEnabled val="1"/>
        </dgm:presLayoutVars>
      </dgm:prSet>
      <dgm:spPr/>
      <dgm:t>
        <a:bodyPr/>
        <a:lstStyle/>
        <a:p>
          <a:endParaRPr lang="en-US"/>
        </a:p>
      </dgm:t>
    </dgm:pt>
  </dgm:ptLst>
  <dgm:cxnLst>
    <dgm:cxn modelId="{2C55D822-C95B-4460-84E8-95226308A4F0}" type="presOf" srcId="{FDB74D62-9282-40EC-8C88-C4A610AABCE8}" destId="{8CF8FA64-BDD6-40C6-B22F-1013FE53A25F}" srcOrd="0" destOrd="0" presId="urn:microsoft.com/office/officeart/2005/8/layout/StepDownProcess"/>
    <dgm:cxn modelId="{B6649DF2-9FEB-473E-A2AF-839FA5A28CDC}" type="presOf" srcId="{DF2AF292-D49E-492B-A5E5-D03BCEC2B85D}" destId="{D78AFC2F-C31F-475F-BD07-8A5806882BE2}" srcOrd="0" destOrd="0" presId="urn:microsoft.com/office/officeart/2005/8/layout/StepDownProcess"/>
    <dgm:cxn modelId="{22BB8F77-C28E-418A-A9D4-1EF43BDA20C5}" type="presOf" srcId="{BC6AD56E-A410-414A-9D4A-C4A1EA70E5EA}" destId="{2B1F09D6-18F8-4DF6-8724-91BC01A9F400}" srcOrd="0" destOrd="0" presId="urn:microsoft.com/office/officeart/2005/8/layout/StepDownProcess"/>
    <dgm:cxn modelId="{39EF336B-A29D-4F87-874B-204937931CB1}" srcId="{14E0D586-CD67-4C18-A196-26FDB98E9DD7}" destId="{73B0D5DB-75E1-41BE-92EB-3AADFBD3343D}" srcOrd="1" destOrd="0" parTransId="{D8EB068B-C17A-4E7E-9B83-03125C3BD3BF}" sibTransId="{0CF6686E-AFDD-4D59-9430-3CACFA245FD2}"/>
    <dgm:cxn modelId="{91D0B931-B370-4B8F-BCAA-CB79DCB9F62C}" type="presOf" srcId="{14E0D586-CD67-4C18-A196-26FDB98E9DD7}" destId="{C0FB0307-702D-4F10-9D7D-81248BF8D6FA}" srcOrd="0" destOrd="0" presId="urn:microsoft.com/office/officeart/2005/8/layout/StepDownProcess"/>
    <dgm:cxn modelId="{ECADA92A-49EB-473C-92E9-BFF6DF23694E}" srcId="{52BB9F64-52FA-4523-9111-637A0AB290C5}" destId="{DF2AF292-D49E-492B-A5E5-D03BCEC2B85D}" srcOrd="0" destOrd="0" parTransId="{4989B1AC-F892-4733-9E50-0784F9DD4D17}" sibTransId="{78B2F702-4820-46D7-B240-1C40489CC8E6}"/>
    <dgm:cxn modelId="{A0B6A6B7-E17A-4EEF-9897-2B7A9A6B2FE3}" type="presOf" srcId="{A6E4258C-F652-4E73-A6A5-0F587BF2CD04}" destId="{5E313D9C-5ED9-4042-B4E6-0570C8FBC3E8}" srcOrd="0" destOrd="0" presId="urn:microsoft.com/office/officeart/2005/8/layout/StepDownProcess"/>
    <dgm:cxn modelId="{91AF85BB-645C-4803-B4E6-D4567F3C25E1}" srcId="{73B0D5DB-75E1-41BE-92EB-3AADFBD3343D}" destId="{6FCEEA6A-CD8E-4490-A5EA-712A1F72DEF8}" srcOrd="0" destOrd="0" parTransId="{E195F0B9-1914-49F8-AB65-8A962DC94767}" sibTransId="{094296D2-374A-465D-9EBE-C62CB33B582D}"/>
    <dgm:cxn modelId="{9A76EDEC-D8E6-4CD0-9A57-76C30C9F90BE}" type="presOf" srcId="{73B0D5DB-75E1-41BE-92EB-3AADFBD3343D}" destId="{41774CC4-07F9-40A9-AB60-90DD17234DB6}" srcOrd="0" destOrd="0" presId="urn:microsoft.com/office/officeart/2005/8/layout/StepDownProcess"/>
    <dgm:cxn modelId="{E4A0942F-653C-43B7-8D5D-C8F0E19DE4B3}" type="presOf" srcId="{FB99BC74-2662-470C-B29B-7ABC4FE1D3EB}" destId="{B5DD504E-46BF-4FBF-9D08-06B7C86A96C1}" srcOrd="0" destOrd="0" presId="urn:microsoft.com/office/officeart/2005/8/layout/StepDownProcess"/>
    <dgm:cxn modelId="{CBD653D3-4E36-46F9-9BE4-0B47C07EF9E0}" type="presOf" srcId="{7DDB7BDB-2140-4314-A5A8-14D21DA84089}" destId="{D78AFC2F-C31F-475F-BD07-8A5806882BE2}" srcOrd="0" destOrd="1" presId="urn:microsoft.com/office/officeart/2005/8/layout/StepDownProcess"/>
    <dgm:cxn modelId="{21774542-B3BF-444D-9B54-E511DEA66FCB}" srcId="{FDB74D62-9282-40EC-8C88-C4A610AABCE8}" destId="{BC6AD56E-A410-414A-9D4A-C4A1EA70E5EA}" srcOrd="0" destOrd="0" parTransId="{BB377DAB-477F-4459-9208-8DC1903C5CDD}" sibTransId="{ADBEDACE-E62B-4B6E-94CA-BA51A75AF39D}"/>
    <dgm:cxn modelId="{95904AD3-F563-477E-8684-62C43FA36CB7}" type="presOf" srcId="{52BB9F64-52FA-4523-9111-637A0AB290C5}" destId="{917F26D7-2FFF-44F9-A94C-3F80A19A11EF}" srcOrd="0" destOrd="0" presId="urn:microsoft.com/office/officeart/2005/8/layout/StepDownProcess"/>
    <dgm:cxn modelId="{85E02656-D3AA-4ADF-91BF-E29C0FBFEC83}" srcId="{14E0D586-CD67-4C18-A196-26FDB98E9DD7}" destId="{FB99BC74-2662-470C-B29B-7ABC4FE1D3EB}" srcOrd="2" destOrd="0" parTransId="{0D5609B8-2E9B-421F-8050-8BAF4ADC4971}" sibTransId="{EF245461-3ED0-43AD-9BE0-B612EC61E194}"/>
    <dgm:cxn modelId="{DAC384EC-9BDD-4979-8FDF-9D3DBD4C699D}" type="presOf" srcId="{6FCEEA6A-CD8E-4490-A5EA-712A1F72DEF8}" destId="{BB79B077-45AB-4286-8BEE-AB8AF67BC126}" srcOrd="0" destOrd="0" presId="urn:microsoft.com/office/officeart/2005/8/layout/StepDownProcess"/>
    <dgm:cxn modelId="{D597FE8A-7FE1-455C-8AD6-901997FA47B4}" srcId="{14E0D586-CD67-4C18-A196-26FDB98E9DD7}" destId="{FDB74D62-9282-40EC-8C88-C4A610AABCE8}" srcOrd="0" destOrd="0" parTransId="{7F9EF8C4-9FC7-476F-B856-9030D71EDB56}" sibTransId="{606FA9E1-CFA5-42A1-81D4-22CA5DDD7DB2}"/>
    <dgm:cxn modelId="{9A70181F-C7AC-4AE0-8CB1-D78B2F3531A8}" srcId="{14E0D586-CD67-4C18-A196-26FDB98E9DD7}" destId="{52BB9F64-52FA-4523-9111-637A0AB290C5}" srcOrd="3" destOrd="0" parTransId="{1F240CE2-43AA-4FB1-B8D7-027CB3771518}" sibTransId="{18E41821-EABD-407E-911A-F4E666108579}"/>
    <dgm:cxn modelId="{EF857E8F-741B-45F4-B11D-8DEB7541A816}" srcId="{FB99BC74-2662-470C-B29B-7ABC4FE1D3EB}" destId="{A6E4258C-F652-4E73-A6A5-0F587BF2CD04}" srcOrd="0" destOrd="0" parTransId="{60C7A7F1-A3AA-41B5-BB58-604976B2B625}" sibTransId="{475E5656-CF63-4010-9EF7-B6FA90343F97}"/>
    <dgm:cxn modelId="{183A7873-C95E-4B2C-B946-294A70E1700E}" srcId="{52BB9F64-52FA-4523-9111-637A0AB290C5}" destId="{7DDB7BDB-2140-4314-A5A8-14D21DA84089}" srcOrd="1" destOrd="0" parTransId="{8BE59FD7-7B66-4E33-BAE3-C85A63BCB1B0}" sibTransId="{1C7AA17C-3A6C-459F-9DCC-50004136554F}"/>
    <dgm:cxn modelId="{B423159C-CA38-4627-A5C0-28EB1398524E}" type="presParOf" srcId="{C0FB0307-702D-4F10-9D7D-81248BF8D6FA}" destId="{8CE80BB8-11F0-4A76-8DFA-F0971B4906A0}" srcOrd="0" destOrd="0" presId="urn:microsoft.com/office/officeart/2005/8/layout/StepDownProcess"/>
    <dgm:cxn modelId="{C147A09E-8851-4819-8C08-6DBF0AAB6F06}" type="presParOf" srcId="{8CE80BB8-11F0-4A76-8DFA-F0971B4906A0}" destId="{01C13742-B427-4423-965E-18850C8810F8}" srcOrd="0" destOrd="0" presId="urn:microsoft.com/office/officeart/2005/8/layout/StepDownProcess"/>
    <dgm:cxn modelId="{F0326BD2-49E0-4E1C-A56C-6F9C42D71A3D}" type="presParOf" srcId="{8CE80BB8-11F0-4A76-8DFA-F0971B4906A0}" destId="{8CF8FA64-BDD6-40C6-B22F-1013FE53A25F}" srcOrd="1" destOrd="0" presId="urn:microsoft.com/office/officeart/2005/8/layout/StepDownProcess"/>
    <dgm:cxn modelId="{AF8CA5FE-D26A-4DD6-8C25-B53A57525BE3}" type="presParOf" srcId="{8CE80BB8-11F0-4A76-8DFA-F0971B4906A0}" destId="{2B1F09D6-18F8-4DF6-8724-91BC01A9F400}" srcOrd="2" destOrd="0" presId="urn:microsoft.com/office/officeart/2005/8/layout/StepDownProcess"/>
    <dgm:cxn modelId="{0AE155A9-3C60-4881-8B0E-459BE444A972}" type="presParOf" srcId="{C0FB0307-702D-4F10-9D7D-81248BF8D6FA}" destId="{61963393-B60E-446D-A797-5FB511231C92}" srcOrd="1" destOrd="0" presId="urn:microsoft.com/office/officeart/2005/8/layout/StepDownProcess"/>
    <dgm:cxn modelId="{79C16E3F-FDF0-4C10-9643-3FB82E378724}" type="presParOf" srcId="{C0FB0307-702D-4F10-9D7D-81248BF8D6FA}" destId="{8F07A2F9-ECBE-413A-AD58-2CDE8A3782DE}" srcOrd="2" destOrd="0" presId="urn:microsoft.com/office/officeart/2005/8/layout/StepDownProcess"/>
    <dgm:cxn modelId="{DFFA0BC6-EB00-42A8-91CD-0D564FC86C0E}" type="presParOf" srcId="{8F07A2F9-ECBE-413A-AD58-2CDE8A3782DE}" destId="{18F5A938-6F84-42F7-940D-7548B1DF04F8}" srcOrd="0" destOrd="0" presId="urn:microsoft.com/office/officeart/2005/8/layout/StepDownProcess"/>
    <dgm:cxn modelId="{D143F1A5-B8AF-4E1C-9926-3FA2630DB0BF}" type="presParOf" srcId="{8F07A2F9-ECBE-413A-AD58-2CDE8A3782DE}" destId="{41774CC4-07F9-40A9-AB60-90DD17234DB6}" srcOrd="1" destOrd="0" presId="urn:microsoft.com/office/officeart/2005/8/layout/StepDownProcess"/>
    <dgm:cxn modelId="{2463E708-02B2-4C0C-8ADF-A58961BA0F41}" type="presParOf" srcId="{8F07A2F9-ECBE-413A-AD58-2CDE8A3782DE}" destId="{BB79B077-45AB-4286-8BEE-AB8AF67BC126}" srcOrd="2" destOrd="0" presId="urn:microsoft.com/office/officeart/2005/8/layout/StepDownProcess"/>
    <dgm:cxn modelId="{56A04828-0E34-464E-8456-889FDEA262B0}" type="presParOf" srcId="{C0FB0307-702D-4F10-9D7D-81248BF8D6FA}" destId="{C3525F44-4C43-451E-8A59-FDDFD5FAF8DC}" srcOrd="3" destOrd="0" presId="urn:microsoft.com/office/officeart/2005/8/layout/StepDownProcess"/>
    <dgm:cxn modelId="{5E3ED0F7-D241-4088-8DC6-AC99234ACF8B}" type="presParOf" srcId="{C0FB0307-702D-4F10-9D7D-81248BF8D6FA}" destId="{28ABBF2A-005D-4AB6-A6D4-2C4CF77DBA6D}" srcOrd="4" destOrd="0" presId="urn:microsoft.com/office/officeart/2005/8/layout/StepDownProcess"/>
    <dgm:cxn modelId="{9EEA6252-F240-4F98-8D54-714B61C21E80}" type="presParOf" srcId="{28ABBF2A-005D-4AB6-A6D4-2C4CF77DBA6D}" destId="{CBAFC687-5F3B-4824-BD13-A43E7C341803}" srcOrd="0" destOrd="0" presId="urn:microsoft.com/office/officeart/2005/8/layout/StepDownProcess"/>
    <dgm:cxn modelId="{2EEE202E-F527-4CA9-97AB-D590CDBC3C4F}" type="presParOf" srcId="{28ABBF2A-005D-4AB6-A6D4-2C4CF77DBA6D}" destId="{B5DD504E-46BF-4FBF-9D08-06B7C86A96C1}" srcOrd="1" destOrd="0" presId="urn:microsoft.com/office/officeart/2005/8/layout/StepDownProcess"/>
    <dgm:cxn modelId="{18A44375-4EFA-449F-B23B-DFB24078A83E}" type="presParOf" srcId="{28ABBF2A-005D-4AB6-A6D4-2C4CF77DBA6D}" destId="{5E313D9C-5ED9-4042-B4E6-0570C8FBC3E8}" srcOrd="2" destOrd="0" presId="urn:microsoft.com/office/officeart/2005/8/layout/StepDownProcess"/>
    <dgm:cxn modelId="{C4D1B50B-4B97-4050-BAA9-68B3A9D9125E}" type="presParOf" srcId="{C0FB0307-702D-4F10-9D7D-81248BF8D6FA}" destId="{3071FE27-61DB-45EA-97CE-4C3E10A3FFD5}" srcOrd="5" destOrd="0" presId="urn:microsoft.com/office/officeart/2005/8/layout/StepDownProcess"/>
    <dgm:cxn modelId="{A397ACF6-014E-4EB0-BF82-636DF3B29EEF}" type="presParOf" srcId="{C0FB0307-702D-4F10-9D7D-81248BF8D6FA}" destId="{8865506E-53D0-452C-B473-F0F6DD5699B6}" srcOrd="6" destOrd="0" presId="urn:microsoft.com/office/officeart/2005/8/layout/StepDownProcess"/>
    <dgm:cxn modelId="{FDFC1AB9-73E0-4923-8AC8-9BE787472EFE}" type="presParOf" srcId="{8865506E-53D0-452C-B473-F0F6DD5699B6}" destId="{917F26D7-2FFF-44F9-A94C-3F80A19A11EF}" srcOrd="0" destOrd="0" presId="urn:microsoft.com/office/officeart/2005/8/layout/StepDownProcess"/>
    <dgm:cxn modelId="{C197FD18-60D4-4DE0-A5E6-832812B2CF4A}" type="presParOf" srcId="{8865506E-53D0-452C-B473-F0F6DD5699B6}" destId="{D78AFC2F-C31F-475F-BD07-8A5806882BE2}" srcOrd="1" destOrd="0" presId="urn:microsoft.com/office/officeart/2005/8/layout/StepDown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13742-B427-4423-965E-18850C8810F8}">
      <dsp:nvSpPr>
        <dsp:cNvPr id="0" name=""/>
        <dsp:cNvSpPr/>
      </dsp:nvSpPr>
      <dsp:spPr>
        <a:xfrm rot="5400000">
          <a:off x="634069" y="1065928"/>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F8FA64-BDD6-40C6-B22F-1013FE53A25F}">
      <dsp:nvSpPr>
        <dsp:cNvPr id="0" name=""/>
        <dsp:cNvSpPr/>
      </dsp:nvSpPr>
      <dsp:spPr>
        <a:xfrm>
          <a:off x="386055" y="28224"/>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đơn</a:t>
          </a:r>
          <a:r>
            <a:rPr lang="en-US" sz="1500" kern="1200" dirty="0" smtClean="0"/>
            <a:t> </a:t>
          </a:r>
          <a:r>
            <a:rPr lang="en-US" sz="1500" kern="1200" dirty="0" err="1" smtClean="0"/>
            <a:t>vị</a:t>
          </a:r>
          <a:endParaRPr lang="en-US" sz="1500" kern="1200" dirty="0" smtClean="0"/>
        </a:p>
        <a:p>
          <a:pPr lvl="0" algn="ctr" defTabSz="666750">
            <a:lnSpc>
              <a:spcPct val="90000"/>
            </a:lnSpc>
            <a:spcBef>
              <a:spcPct val="0"/>
            </a:spcBef>
            <a:spcAft>
              <a:spcPct val="35000"/>
            </a:spcAft>
          </a:pPr>
          <a:r>
            <a:rPr lang="en-US" sz="1500" kern="1200" dirty="0" smtClean="0"/>
            <a:t>(Unit Test)</a:t>
          </a:r>
        </a:p>
      </dsp:txBody>
      <dsp:txXfrm>
        <a:off x="439911" y="82080"/>
        <a:ext cx="1468157" cy="995345"/>
      </dsp:txXfrm>
    </dsp:sp>
    <dsp:sp modelId="{2B1F09D6-18F8-4DF6-8724-91BC01A9F400}">
      <dsp:nvSpPr>
        <dsp:cNvPr id="0" name=""/>
        <dsp:cNvSpPr/>
      </dsp:nvSpPr>
      <dsp:spPr>
        <a:xfrm>
          <a:off x="2118814" y="133425"/>
          <a:ext cx="18947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bộ</a:t>
          </a:r>
          <a:r>
            <a:rPr lang="en-US" sz="1400" kern="1200" dirty="0" smtClean="0"/>
            <a:t> </a:t>
          </a:r>
          <a:r>
            <a:rPr lang="en-US" sz="1400" kern="1200" dirty="0" err="1" smtClean="0"/>
            <a:t>phận</a:t>
          </a:r>
          <a:r>
            <a:rPr lang="en-US" sz="1400" kern="1200" dirty="0" smtClean="0"/>
            <a:t> </a:t>
          </a:r>
          <a:r>
            <a:rPr lang="en-US" sz="1400" kern="1200" dirty="0" err="1" smtClean="0"/>
            <a:t>đơn</a:t>
          </a:r>
          <a:r>
            <a:rPr lang="en-US" sz="1400" kern="1200" dirty="0" smtClean="0"/>
            <a:t> </a:t>
          </a:r>
          <a:r>
            <a:rPr lang="en-US" sz="1400" kern="1200" dirty="0" err="1" smtClean="0"/>
            <a:t>lẻ</a:t>
          </a:r>
          <a:endParaRPr lang="en-US" sz="1400" kern="1200" dirty="0"/>
        </a:p>
      </dsp:txBody>
      <dsp:txXfrm>
        <a:off x="2118814" y="133425"/>
        <a:ext cx="1894737" cy="891540"/>
      </dsp:txXfrm>
    </dsp:sp>
    <dsp:sp modelId="{18F5A938-6F84-42F7-940D-7548B1DF04F8}">
      <dsp:nvSpPr>
        <dsp:cNvPr id="0" name=""/>
        <dsp:cNvSpPr/>
      </dsp:nvSpPr>
      <dsp:spPr>
        <a:xfrm rot="5400000">
          <a:off x="2120297" y="2305026"/>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74CC4-07F9-40A9-AB60-90DD17234DB6}">
      <dsp:nvSpPr>
        <dsp:cNvPr id="0" name=""/>
        <dsp:cNvSpPr/>
      </dsp:nvSpPr>
      <dsp:spPr>
        <a:xfrm>
          <a:off x="1872283" y="1267322"/>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tích</a:t>
          </a:r>
          <a:r>
            <a:rPr lang="en-US" sz="1500" kern="1200" dirty="0" smtClean="0"/>
            <a:t> </a:t>
          </a:r>
          <a:r>
            <a:rPr lang="en-US" sz="1500" kern="1200" dirty="0" err="1" smtClean="0"/>
            <a:t>hợp</a:t>
          </a:r>
          <a:endParaRPr lang="en-US" sz="1500" kern="1200" dirty="0" smtClean="0"/>
        </a:p>
        <a:p>
          <a:pPr lvl="0" algn="ctr" defTabSz="666750">
            <a:lnSpc>
              <a:spcPct val="90000"/>
            </a:lnSpc>
            <a:spcBef>
              <a:spcPct val="0"/>
            </a:spcBef>
            <a:spcAft>
              <a:spcPct val="35000"/>
            </a:spcAft>
          </a:pPr>
          <a:r>
            <a:rPr lang="en-US" sz="1500" kern="1200" dirty="0" smtClean="0"/>
            <a:t>(</a:t>
          </a:r>
          <a:r>
            <a:rPr lang="en-US" sz="1500" kern="1200" dirty="0" err="1" smtClean="0"/>
            <a:t>Intergration</a:t>
          </a:r>
          <a:r>
            <a:rPr lang="en-US" sz="1500" kern="1200" dirty="0" smtClean="0"/>
            <a:t> Test)</a:t>
          </a:r>
          <a:endParaRPr lang="en-US" sz="1500" kern="1200" dirty="0"/>
        </a:p>
      </dsp:txBody>
      <dsp:txXfrm>
        <a:off x="1926139" y="1321178"/>
        <a:ext cx="1468157" cy="995345"/>
      </dsp:txXfrm>
    </dsp:sp>
    <dsp:sp modelId="{BB79B077-45AB-4286-8BEE-AB8AF67BC126}">
      <dsp:nvSpPr>
        <dsp:cNvPr id="0" name=""/>
        <dsp:cNvSpPr/>
      </dsp:nvSpPr>
      <dsp:spPr>
        <a:xfrm>
          <a:off x="3151366" y="1372523"/>
          <a:ext cx="23350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nhóm</a:t>
          </a:r>
          <a:r>
            <a:rPr lang="en-US" sz="1400" kern="1200" dirty="0" smtClean="0"/>
            <a:t> </a:t>
          </a:r>
          <a:r>
            <a:rPr lang="en-US" sz="1400" kern="1200" dirty="0" err="1" smtClean="0"/>
            <a:t>bộ</a:t>
          </a:r>
          <a:r>
            <a:rPr lang="en-US" sz="1400" kern="1200" dirty="0" smtClean="0"/>
            <a:t> </a:t>
          </a:r>
          <a:r>
            <a:rPr lang="en-US" sz="1400" kern="1200" dirty="0" err="1" smtClean="0"/>
            <a:t>phận</a:t>
          </a:r>
          <a:endParaRPr lang="en-US" sz="1400" kern="1200" dirty="0"/>
        </a:p>
      </dsp:txBody>
      <dsp:txXfrm>
        <a:off x="3151366" y="1372523"/>
        <a:ext cx="2335037" cy="891540"/>
      </dsp:txXfrm>
    </dsp:sp>
    <dsp:sp modelId="{CBAFC687-5F3B-4824-BD13-A43E7C341803}">
      <dsp:nvSpPr>
        <dsp:cNvPr id="0" name=""/>
        <dsp:cNvSpPr/>
      </dsp:nvSpPr>
      <dsp:spPr>
        <a:xfrm rot="5400000">
          <a:off x="3606525" y="3544124"/>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DD504E-46BF-4FBF-9D08-06B7C86A96C1}">
      <dsp:nvSpPr>
        <dsp:cNvPr id="0" name=""/>
        <dsp:cNvSpPr/>
      </dsp:nvSpPr>
      <dsp:spPr>
        <a:xfrm>
          <a:off x="3358511" y="2506420"/>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Hệ</a:t>
          </a:r>
          <a:r>
            <a:rPr lang="en-US" sz="1500" kern="1200" dirty="0" smtClean="0"/>
            <a:t> </a:t>
          </a:r>
          <a:r>
            <a:rPr lang="en-US" sz="1500" kern="1200" dirty="0" err="1" smtClean="0"/>
            <a:t>thống</a:t>
          </a:r>
          <a:endParaRPr lang="en-US" sz="1500" kern="1200" dirty="0" smtClean="0"/>
        </a:p>
        <a:p>
          <a:pPr lvl="0" algn="ctr" defTabSz="666750">
            <a:lnSpc>
              <a:spcPct val="90000"/>
            </a:lnSpc>
            <a:spcBef>
              <a:spcPct val="0"/>
            </a:spcBef>
            <a:spcAft>
              <a:spcPct val="35000"/>
            </a:spcAft>
          </a:pPr>
          <a:r>
            <a:rPr lang="en-US" sz="1500" kern="1200" dirty="0" smtClean="0"/>
            <a:t>(System Test)</a:t>
          </a:r>
          <a:endParaRPr lang="en-US" sz="1500" kern="1200" dirty="0"/>
        </a:p>
      </dsp:txBody>
      <dsp:txXfrm>
        <a:off x="3412367" y="2560276"/>
        <a:ext cx="1468157" cy="995345"/>
      </dsp:txXfrm>
    </dsp:sp>
    <dsp:sp modelId="{5E313D9C-5ED9-4042-B4E6-0570C8FBC3E8}">
      <dsp:nvSpPr>
        <dsp:cNvPr id="0" name=""/>
        <dsp:cNvSpPr/>
      </dsp:nvSpPr>
      <dsp:spPr>
        <a:xfrm>
          <a:off x="4800598" y="2611621"/>
          <a:ext cx="2020835"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dsp:txBody>
      <dsp:txXfrm>
        <a:off x="4800598" y="2611621"/>
        <a:ext cx="2020835" cy="891540"/>
      </dsp:txXfrm>
    </dsp:sp>
    <dsp:sp modelId="{917F26D7-2FFF-44F9-A94C-3F80A19A11EF}">
      <dsp:nvSpPr>
        <dsp:cNvPr id="0" name=""/>
        <dsp:cNvSpPr/>
      </dsp:nvSpPr>
      <dsp:spPr>
        <a:xfrm>
          <a:off x="4844738" y="3745517"/>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chấp</a:t>
          </a:r>
          <a:r>
            <a:rPr lang="en-US" sz="1500" kern="1200" dirty="0" smtClean="0"/>
            <a:t> </a:t>
          </a:r>
          <a:r>
            <a:rPr lang="en-US" sz="1500" kern="1200" dirty="0" err="1" smtClean="0"/>
            <a:t>nhận</a:t>
          </a:r>
          <a:r>
            <a:rPr lang="en-US" sz="1500" kern="1200" dirty="0" smtClean="0"/>
            <a:t> </a:t>
          </a:r>
          <a:r>
            <a:rPr lang="en-US" sz="1500" kern="1200" dirty="0" err="1" smtClean="0"/>
            <a:t>sản</a:t>
          </a:r>
          <a:r>
            <a:rPr lang="en-US" sz="1500" kern="1200" dirty="0" smtClean="0"/>
            <a:t> </a:t>
          </a:r>
          <a:r>
            <a:rPr lang="en-US" sz="1500" kern="1200" dirty="0" err="1" smtClean="0"/>
            <a:t>phảm</a:t>
          </a:r>
          <a:endParaRPr lang="en-US" sz="1500" kern="1200" dirty="0" smtClean="0"/>
        </a:p>
        <a:p>
          <a:pPr lvl="0" algn="ctr" defTabSz="666750">
            <a:lnSpc>
              <a:spcPct val="90000"/>
            </a:lnSpc>
            <a:spcBef>
              <a:spcPct val="0"/>
            </a:spcBef>
            <a:spcAft>
              <a:spcPct val="35000"/>
            </a:spcAft>
          </a:pPr>
          <a:r>
            <a:rPr lang="en-US" sz="1500" kern="1200" dirty="0" smtClean="0"/>
            <a:t>(Acceptance Test)</a:t>
          </a:r>
          <a:endParaRPr lang="en-US" sz="1500" kern="1200" dirty="0"/>
        </a:p>
      </dsp:txBody>
      <dsp:txXfrm>
        <a:off x="4898594" y="3799373"/>
        <a:ext cx="1468157" cy="995345"/>
      </dsp:txXfrm>
    </dsp:sp>
    <dsp:sp modelId="{D78AFC2F-C31F-475F-BD07-8A5806882BE2}">
      <dsp:nvSpPr>
        <dsp:cNvPr id="0" name=""/>
        <dsp:cNvSpPr/>
      </dsp:nvSpPr>
      <dsp:spPr>
        <a:xfrm>
          <a:off x="6529866" y="3850719"/>
          <a:ext cx="1699733"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a:p>
          <a:pPr marL="114300" lvl="1" indent="-114300" algn="r" defTabSz="622300">
            <a:lnSpc>
              <a:spcPct val="90000"/>
            </a:lnSpc>
            <a:spcBef>
              <a:spcPct val="0"/>
            </a:spcBef>
            <a:spcAft>
              <a:spcPct val="15000"/>
            </a:spcAft>
            <a:buChar char="••"/>
          </a:pPr>
          <a:r>
            <a:rPr lang="en-US" sz="1400" kern="1200" dirty="0" err="1" smtClean="0"/>
            <a:t>Nhìn</a:t>
          </a:r>
          <a:r>
            <a:rPr lang="en-US" sz="1400" kern="1200" dirty="0" smtClean="0"/>
            <a:t> </a:t>
          </a:r>
          <a:r>
            <a:rPr lang="en-US" sz="1400" kern="1200" dirty="0" err="1" smtClean="0"/>
            <a:t>từ</a:t>
          </a:r>
          <a:r>
            <a:rPr lang="en-US" sz="1400" kern="1200" dirty="0" smtClean="0"/>
            <a:t> </a:t>
          </a:r>
          <a:r>
            <a:rPr lang="en-US" sz="1400" kern="1200" dirty="0" err="1" smtClean="0"/>
            <a:t>khác</a:t>
          </a:r>
          <a:r>
            <a:rPr lang="en-US" sz="1400" kern="1200" dirty="0" smtClean="0"/>
            <a:t> </a:t>
          </a:r>
          <a:r>
            <a:rPr lang="en-US" sz="1400" kern="1200" dirty="0" err="1" smtClean="0"/>
            <a:t>hàng</a:t>
          </a:r>
          <a:endParaRPr lang="en-US" sz="1400" kern="1200" dirty="0"/>
        </a:p>
      </dsp:txBody>
      <dsp:txXfrm>
        <a:off x="6529866" y="3850719"/>
        <a:ext cx="1699733" cy="8915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80E37540-2D08-4376-B32E-FCECF6496C8A}" type="slidenum">
              <a:rPr lang="en-US"/>
              <a:pPr/>
              <a:t>‹#›</a:t>
            </a:fld>
            <a:endParaRPr lang="en-US"/>
          </a:p>
        </p:txBody>
      </p:sp>
    </p:spTree>
    <p:extLst>
      <p:ext uri="{BB962C8B-B14F-4D97-AF65-F5344CB8AC3E}">
        <p14:creationId xmlns:p14="http://schemas.microsoft.com/office/powerpoint/2010/main" xmlns="" val="221102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3E086A08-2A7C-41ED-B50D-1C62DBB87B1E}" type="slidenum">
              <a:rPr lang="en-US"/>
              <a:pPr/>
              <a:t>‹#›</a:t>
            </a:fld>
            <a:endParaRPr lang="en-US"/>
          </a:p>
        </p:txBody>
      </p:sp>
    </p:spTree>
    <p:extLst>
      <p:ext uri="{BB962C8B-B14F-4D97-AF65-F5344CB8AC3E}">
        <p14:creationId xmlns:p14="http://schemas.microsoft.com/office/powerpoint/2010/main" xmlns="" val="25740388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Hoạt</a:t>
            </a:r>
            <a:r>
              <a:rPr lang="en-US" baseline="0" dirty="0" smtClean="0"/>
              <a:t> </a:t>
            </a:r>
            <a:r>
              <a:rPr lang="en-US" baseline="0" dirty="0" err="1" smtClean="0"/>
              <a:t>động</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cải</a:t>
            </a:r>
            <a:r>
              <a:rPr lang="en-US" baseline="0" dirty="0" smtClean="0"/>
              <a:t> </a:t>
            </a:r>
            <a:r>
              <a:rPr lang="en-US" baseline="0" dirty="0" err="1" smtClean="0"/>
              <a:t>tiến</a:t>
            </a:r>
            <a:r>
              <a:rPr lang="en-US" baseline="0" dirty="0" smtClean="0"/>
              <a:t>, </a:t>
            </a:r>
            <a:r>
              <a:rPr lang="en-US" baseline="0" dirty="0" err="1" smtClean="0"/>
              <a:t>kiểm</a:t>
            </a:r>
            <a:r>
              <a:rPr lang="en-US" baseline="0" dirty="0" smtClean="0"/>
              <a:t> </a:t>
            </a:r>
            <a:r>
              <a:rPr lang="en-US" baseline="0" dirty="0" err="1" smtClean="0"/>
              <a:t>tra</a:t>
            </a:r>
            <a:endParaRPr lang="en-US" dirty="0" smtClean="0"/>
          </a:p>
          <a:p>
            <a:r>
              <a:rPr lang="vi-VN" dirty="0" smtClean="0"/>
              <a:t>Ví dụ: Kiểm tra để bảo đảm các giải thuật khi viết code phải được chú</a:t>
            </a:r>
          </a:p>
          <a:p>
            <a:r>
              <a:rPr lang="vi-VN" dirty="0" smtClean="0"/>
              <a:t>thích rõ ràng, các Yêu cầu khách hàng được xem xét cẩn thận và mọi người hiểu giống nhau, các tài</a:t>
            </a:r>
          </a:p>
          <a:p>
            <a:r>
              <a:rPr lang="vi-VN" dirty="0" smtClean="0"/>
              <a:t>liệu đi kèm SP được kiểm tra trước khi gửi cho khách hàng…</a:t>
            </a:r>
            <a:endParaRPr lang="en-US" dirty="0" smtClean="0"/>
          </a:p>
          <a:p>
            <a:r>
              <a:rPr lang="vi-VN" sz="1200" b="0" i="1" kern="1200" dirty="0" smtClean="0">
                <a:solidFill>
                  <a:schemeClr val="tx1"/>
                </a:solidFill>
                <a:latin typeface="Arial" charset="0"/>
                <a:ea typeface="+mn-ea"/>
                <a:cs typeface="+mn-cs"/>
              </a:rPr>
              <a:t>Các tiêu chuẩn</a:t>
            </a:r>
            <a:r>
              <a:rPr lang="vi-VN" sz="1200" b="0" i="0" kern="1200" dirty="0" smtClean="0">
                <a:solidFill>
                  <a:schemeClr val="tx1"/>
                </a:solidFill>
                <a:latin typeface="Arial" charset="0"/>
                <a:ea typeface="+mn-ea"/>
                <a:cs typeface="+mn-cs"/>
              </a:rPr>
              <a:t> thường gặp gồm: </a:t>
            </a:r>
            <a:r>
              <a:rPr lang="vi-VN" sz="1200" b="0" i="1" kern="1200" dirty="0" smtClean="0">
                <a:solidFill>
                  <a:schemeClr val="tx1"/>
                </a:solidFill>
                <a:latin typeface="Arial" charset="0"/>
                <a:ea typeface="+mn-ea"/>
                <a:cs typeface="+mn-cs"/>
              </a:rPr>
              <a:t>Tiêu chuẩn về tài liệu; thiết kế; viết code; và các tiêu chuẩn kiểm soát khác</a:t>
            </a:r>
            <a:r>
              <a:rPr lang="vi-VN" sz="1200" b="0" i="0" kern="1200" dirty="0" smtClean="0">
                <a:solidFill>
                  <a:schemeClr val="tx1"/>
                </a:solidFill>
                <a:latin typeface="Arial" charset="0"/>
                <a:ea typeface="+mn-ea"/>
                <a:cs typeface="+mn-cs"/>
              </a:rPr>
              <a:t> (báo cáo tiến độ, tiêu chuẩn quản lý tài khoản sử dụng (user accounts), tiêu chuẩn lưu dự phòng (backup) tài liệu dự án…)</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1" kern="1200" dirty="0" smtClean="0">
                <a:solidFill>
                  <a:schemeClr val="tx1"/>
                </a:solidFill>
                <a:latin typeface="Arial" charset="0"/>
                <a:ea typeface="+mn-ea"/>
                <a:cs typeface="+mn-cs"/>
              </a:rPr>
              <a:t>Quy trình</a:t>
            </a:r>
            <a:r>
              <a:rPr lang="vi-VN" sz="1200" b="0" i="0" kern="1200" dirty="0" smtClean="0">
                <a:solidFill>
                  <a:schemeClr val="tx1"/>
                </a:solidFill>
                <a:latin typeface="Arial" charset="0"/>
                <a:ea typeface="+mn-ea"/>
                <a:cs typeface="+mn-cs"/>
              </a:rPr>
              <a:t> bao gồm các biểu mẫu, các bước và hướng dẫn cụ thể giúp thành viên dự án thực hiện một công việc nào đó một cách nhất quán và có kiểm soát. Có rất nhiều quy trình khác nhau được thiết kế tùy theo nhu cầu của một dự án như </a:t>
            </a:r>
            <a:r>
              <a:rPr lang="vi-VN" sz="1200" b="0" i="1" kern="1200" dirty="0" smtClean="0">
                <a:solidFill>
                  <a:schemeClr val="tx1"/>
                </a:solidFill>
                <a:latin typeface="Arial" charset="0"/>
                <a:ea typeface="+mn-ea"/>
                <a:cs typeface="+mn-cs"/>
              </a:rPr>
              <a:t>Quy trình phát triển yêu cầu SP (Requirement); Quy trình thiết kế SP (Design); Quy trình triển khai và viết code (Coding); Quy trình kiểm định SP (Testing); Quy trình cài đặt và hỗ trợ (Delivery); Quy trình bảo trì SP (Maintenance); Quy trình quản trị dự án (Project management); Quy trình quản lý cấu hình (Coonfiguration management); Quy trình đảm bảo chất lượng (Quality Assurance)</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charset="0"/>
                <a:ea typeface="+mn-ea"/>
                <a:cs typeface="+mn-cs"/>
              </a:rPr>
              <a:t>Black</a:t>
            </a:r>
            <a:r>
              <a:rPr lang="en-US" sz="1200" b="0" i="0" kern="1200" baseline="0" dirty="0" smtClean="0">
                <a:solidFill>
                  <a:schemeClr val="tx1"/>
                </a:solidFill>
                <a:latin typeface="Arial" charset="0"/>
                <a:ea typeface="+mn-ea"/>
                <a:cs typeface="+mn-cs"/>
              </a:rPr>
              <a:t> box: </a:t>
            </a:r>
            <a:r>
              <a:rPr lang="vi-VN" sz="1200" b="0" i="0" kern="1200" dirty="0" smtClean="0">
                <a:solidFill>
                  <a:schemeClr val="tx1"/>
                </a:solidFill>
                <a:latin typeface="Arial" charset="0"/>
                <a:ea typeface="+mn-ea"/>
                <a:cs typeface="+mn-cs"/>
              </a:rPr>
              <a:t>test phần mềm/phần cứng dựa trên front end (giao diện và chức năng của phần mềm), test case và design document. Blackbox sẽ ko liên quan tới việc test code cho nên người tham gia test Black box ko nhất thiết phải có chuyên môn về lập trình. Nhưng bù lại phải có tư duy tốt để phân tích được đâu là điều bất hợp lý trong chương trình.</a:t>
            </a:r>
            <a:endParaRPr lang="en-US" sz="1200" b="0" i="0" kern="1200" dirty="0" smtClean="0">
              <a:solidFill>
                <a:schemeClr val="tx1"/>
              </a:solidFill>
              <a:latin typeface="Arial" charset="0"/>
              <a:ea typeface="+mn-ea"/>
              <a:cs typeface="+mn-cs"/>
            </a:endParaRPr>
          </a:p>
          <a:p>
            <a:r>
              <a:rPr lang="en-US" sz="1200" b="0" i="0" kern="1200" dirty="0" smtClean="0">
                <a:solidFill>
                  <a:schemeClr val="tx1"/>
                </a:solidFill>
                <a:latin typeface="Arial" charset="0"/>
                <a:ea typeface="+mn-ea"/>
                <a:cs typeface="+mn-cs"/>
              </a:rPr>
              <a:t>White</a:t>
            </a:r>
            <a:r>
              <a:rPr lang="en-US" sz="1200" b="0" i="0" kern="1200" baseline="0" dirty="0" smtClean="0">
                <a:solidFill>
                  <a:schemeClr val="tx1"/>
                </a:solidFill>
                <a:latin typeface="Arial" charset="0"/>
                <a:ea typeface="+mn-ea"/>
                <a:cs typeface="+mn-cs"/>
              </a:rPr>
              <a:t> box: </a:t>
            </a:r>
            <a:r>
              <a:rPr lang="vi-VN" sz="1200" b="0" i="0" kern="1200" dirty="0" smtClean="0">
                <a:solidFill>
                  <a:schemeClr val="tx1"/>
                </a:solidFill>
                <a:latin typeface="Arial" charset="0"/>
                <a:ea typeface="+mn-ea"/>
                <a:cs typeface="+mn-cs"/>
              </a:rPr>
              <a:t>đòi hỏi người tester phải có kiến thức vè lập trình cũng như ngôn ngữ lập trình mà họ sẽ test (cá biệt 1 white box tester phải biết ít nhất từ 3 ngôn ngữ lập trình trở lên). WB thừơng được áp dụng trong chu kỳ đầu tiên của mô hình kiểm thử phần mềm. Khi đó bên cạnh developer team có nhiệm vụ code thì sẽ có song song 1 đội QC để test code. </a:t>
            </a:r>
            <a:endParaRPr lang="en-US" sz="1200" b="0" i="0" kern="1200" dirty="0" smtClean="0">
              <a:solidFill>
                <a:schemeClr val="tx1"/>
              </a:solidFill>
              <a:latin typeface="Arial" charset="0"/>
              <a:ea typeface="+mn-ea"/>
              <a:cs typeface="+mn-cs"/>
            </a:endParaRPr>
          </a:p>
          <a:p>
            <a:r>
              <a:rPr lang="vi-VN" sz="1200" b="0" i="0" kern="1200" dirty="0" smtClean="0">
                <a:solidFill>
                  <a:schemeClr val="tx1"/>
                </a:solidFill>
                <a:latin typeface="Arial" charset="0"/>
                <a:ea typeface="+mn-ea"/>
                <a:cs typeface="+mn-cs"/>
              </a:rPr>
              <a:t>Grey box: hộp xám: được kết hợp từ white và black box. ở đây tester sẽ ko dc đụng vào code của chương trình nhưng họ sẽ dc cung cấp những đoạn code chính của app qua đó tester phải đọc hiểu dc code đó và tập trung bắt bug trên code cũng như bắt bug giao diện và chức năng. </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latin typeface="Arial" charset="0"/>
                <a:ea typeface="+mn-ea"/>
                <a:cs typeface="+mn-cs"/>
              </a:rPr>
              <a:t>Testcase hiểu nôm na là một tình huống kiểm tra, được thiết kế để kiểm tra một đối tượng có thỏa mãn yêu cầu đặt ra hay không.</a:t>
            </a:r>
            <a:r>
              <a:rPr lang="vi-VN" dirty="0" smtClean="0"/>
              <a:t/>
            </a:r>
            <a:br>
              <a:rPr lang="vi-VN" dirty="0" smtClean="0"/>
            </a:br>
            <a:r>
              <a:rPr lang="vi-VN" sz="1200" b="0" i="0" kern="1200" dirty="0" smtClean="0">
                <a:solidFill>
                  <a:schemeClr val="tx1"/>
                </a:solidFill>
                <a:latin typeface="Arial" charset="0"/>
                <a:ea typeface="+mn-ea"/>
                <a:cs typeface="+mn-cs"/>
              </a:rPr>
              <a:t>Nó bao gồm 3 bước cơ bản : </a:t>
            </a:r>
            <a:r>
              <a:rPr lang="vi-VN" dirty="0" smtClean="0"/>
              <a:t/>
            </a:r>
            <a:br>
              <a:rPr lang="vi-VN" dirty="0" smtClean="0"/>
            </a:br>
            <a:r>
              <a:rPr lang="vi-VN" sz="1200" b="0" i="0" kern="1200" dirty="0" smtClean="0">
                <a:solidFill>
                  <a:schemeClr val="tx1"/>
                </a:solidFill>
                <a:latin typeface="Arial" charset="0"/>
                <a:ea typeface="+mn-ea"/>
                <a:cs typeface="+mn-cs"/>
              </a:rPr>
              <a:t>- Mô tả : đặc tả các điều kiện cần cố để tiến hành kiểm tra.</a:t>
            </a:r>
            <a:r>
              <a:rPr lang="vi-VN" dirty="0" smtClean="0"/>
              <a:t/>
            </a:r>
            <a:br>
              <a:rPr lang="vi-VN" dirty="0" smtClean="0"/>
            </a:br>
            <a:r>
              <a:rPr lang="vi-VN" sz="1200" b="0" i="0" kern="1200" dirty="0" smtClean="0">
                <a:solidFill>
                  <a:schemeClr val="tx1"/>
                </a:solidFill>
                <a:latin typeface="Arial" charset="0"/>
                <a:ea typeface="+mn-ea"/>
                <a:cs typeface="+mn-cs"/>
              </a:rPr>
              <a:t>- Nhập : đặc tả đối tượng hoặc dữ liệu cần thiết, được sử dụng làm đầu vào để thực hiện kiểm tra.</a:t>
            </a:r>
            <a:r>
              <a:rPr lang="vi-VN" dirty="0" smtClean="0"/>
              <a:t/>
            </a:r>
            <a:br>
              <a:rPr lang="vi-VN" dirty="0" smtClean="0"/>
            </a:br>
            <a:r>
              <a:rPr lang="vi-VN" sz="1200" b="0" i="0" kern="1200" dirty="0" smtClean="0">
                <a:solidFill>
                  <a:schemeClr val="tx1"/>
                </a:solidFill>
                <a:latin typeface="Arial" charset="0"/>
                <a:ea typeface="+mn-ea"/>
                <a:cs typeface="+mn-cs"/>
              </a:rPr>
              <a:t>- Kết quả mong chờ : kết quả trả về từ đối tượng kiểm tra.</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Ở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người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cũng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kiếm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nhưng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tâm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đánh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giá</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về</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tin </a:t>
            </a:r>
            <a:r>
              <a:rPr lang="en-US" sz="1200" kern="1200" dirty="0" err="1" smtClean="0">
                <a:solidFill>
                  <a:schemeClr val="tx1"/>
                </a:solidFill>
                <a:effectLst/>
                <a:latin typeface="Arial" charset="0"/>
                <a:ea typeface="+mn-ea"/>
                <a:cs typeface="+mn-cs"/>
              </a:rPr>
              <a:t>cậy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yêu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23</a:t>
            </a:fld>
            <a:endParaRPr lang="en-US"/>
          </a:p>
        </p:txBody>
      </p:sp>
    </p:spTree>
    <p:extLst>
      <p:ext uri="{BB962C8B-B14F-4D97-AF65-F5344CB8AC3E}">
        <p14:creationId xmlns:p14="http://schemas.microsoft.com/office/powerpoint/2010/main" xmlns="" val="283705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Điểm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then </a:t>
            </a:r>
            <a:r>
              <a:rPr lang="en-US" sz="1200" kern="1200" dirty="0" err="1" smtClean="0">
                <a:solidFill>
                  <a:schemeClr val="tx1"/>
                </a:solidFill>
                <a:effectLst/>
                <a:latin typeface="Arial" charset="0"/>
                <a:ea typeface="+mn-ea"/>
                <a:cs typeface="+mn-cs"/>
              </a:rPr>
              <a:t>chốt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hành</a:t>
            </a:r>
            <a:r>
              <a:rPr lang="en-US" sz="1200" kern="1200" dirty="0" smtClean="0">
                <a:solidFill>
                  <a:schemeClr val="tx1"/>
                </a:solidFill>
                <a:effectLst/>
                <a:latin typeface="Arial" charset="0"/>
                <a:ea typeface="+mn-ea"/>
                <a:cs typeface="+mn-cs"/>
              </a:rPr>
              <a:t> vi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tiếp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đơn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đối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cùng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Unit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để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bảo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đảm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mọi</a:t>
            </a:r>
            <a:r>
              <a:rPr lang="en-US" sz="1200" kern="1200" dirty="0" smtClean="0">
                <a:solidFill>
                  <a:schemeClr val="tx1"/>
                </a:solidFill>
                <a:effectLst/>
                <a:latin typeface="Arial" charset="0"/>
                <a:ea typeface="+mn-ea"/>
                <a:cs typeface="+mn-cs"/>
              </a:rPr>
              <a:t> Unit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chính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trước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System Test.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24</a:t>
            </a:fld>
            <a:endParaRPr lang="en-US"/>
          </a:p>
        </p:txBody>
      </p:sp>
    </p:spTree>
    <p:extLst>
      <p:ext uri="{BB962C8B-B14F-4D97-AF65-F5344CB8AC3E}">
        <p14:creationId xmlns:p14="http://schemas.microsoft.com/office/powerpoint/2010/main" xmlns="" val="3453513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PM </a:t>
            </a:r>
            <a:r>
              <a:rPr lang="en-US" sz="1200" kern="1200" dirty="0" err="1" smtClean="0">
                <a:solidFill>
                  <a:schemeClr val="tx1"/>
                </a:solidFill>
                <a:effectLst/>
                <a:latin typeface="Arial" charset="0"/>
                <a:ea typeface="+mn-ea"/>
                <a:cs typeface="+mn-cs"/>
              </a:rPr>
              <a:t>đang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triển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chạy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 B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code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nếu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chỉ</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chưa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đủ</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Lý</a:t>
            </a:r>
            <a:r>
              <a:rPr lang="en-US" sz="1200" kern="1200" dirty="0" smtClean="0">
                <a:solidFill>
                  <a:schemeClr val="tx1"/>
                </a:solidFill>
                <a:effectLst/>
                <a:latin typeface="Arial" charset="0"/>
                <a:ea typeface="+mn-ea"/>
                <a:cs typeface="+mn-cs"/>
              </a:rPr>
              <a:t> do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sẽ</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nữa</a:t>
            </a:r>
            <a:r>
              <a:rPr lang="en-US" sz="1200" kern="1200" dirty="0" smtClean="0">
                <a:solidFill>
                  <a:schemeClr val="tx1"/>
                </a:solidFill>
                <a:effectLst/>
                <a:latin typeface="Arial" charset="0"/>
                <a:ea typeface="+mn-ea"/>
                <a:cs typeface="+mn-cs"/>
              </a:rPr>
              <a:t>.</a:t>
            </a:r>
          </a:p>
          <a:p>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Tuy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bỏ</a:t>
            </a:r>
            <a:r>
              <a:rPr lang="en-US" sz="1200" kern="1200" dirty="0" smtClean="0">
                <a:solidFill>
                  <a:schemeClr val="tx1"/>
                </a:solidFill>
                <a:effectLst/>
                <a:latin typeface="Arial" charset="0"/>
                <a:ea typeface="+mn-ea"/>
                <a:cs typeface="+mn-cs"/>
              </a:rPr>
              <a:t> qua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phép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dẫn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sinh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xuất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nghiêm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tưởng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rằng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sửa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rồi</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27</a:t>
            </a:fld>
            <a:endParaRPr lang="en-US"/>
          </a:p>
        </p:txBody>
      </p:sp>
    </p:spTree>
    <p:extLst>
      <p:ext uri="{BB962C8B-B14F-4D97-AF65-F5344CB8AC3E}">
        <p14:creationId xmlns:p14="http://schemas.microsoft.com/office/powerpoint/2010/main" xmlns="" val="1687704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63BD8-8F60-498F-AE39-49C81488D262}" type="slidenum">
              <a:rPr lang="en-US"/>
              <a:pPr/>
              <a:t>47</a:t>
            </a:fld>
            <a:endParaRPr lang="en-US"/>
          </a:p>
        </p:txBody>
      </p:sp>
      <p:sp>
        <p:nvSpPr>
          <p:cNvPr id="47106" name="Rectangle 2"/>
          <p:cNvSpPr>
            <a:spLocks noGrp="1" noRot="1" noChangeAspect="1" noChangeArrowheads="1" noTextEdit="1"/>
          </p:cNvSpPr>
          <p:nvPr>
            <p:ph type="sldImg"/>
          </p:nvPr>
        </p:nvSpPr>
        <p:spPr>
          <a:xfrm>
            <a:off x="1144588" y="685800"/>
            <a:ext cx="4572000" cy="3429000"/>
          </a:xfrm>
          <a:ln/>
        </p:spPr>
      </p:sp>
      <p:sp>
        <p:nvSpPr>
          <p:cNvPr id="47107" name="Rectangle 3"/>
          <p:cNvSpPr>
            <a:spLocks noGrp="1" noChangeArrowheads="1"/>
          </p:cNvSpPr>
          <p:nvPr>
            <p:ph type="body" idx="1"/>
          </p:nvPr>
        </p:nvSpPr>
        <p:spPr/>
        <p:txBody>
          <a:bodyPr/>
          <a:lstStyle/>
          <a:p>
            <a:r>
              <a:rPr lang="en-US"/>
              <a:t>Content Layouts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9" name="Picture 7" descr="1"/>
          <p:cNvPicPr>
            <a:picLocks noChangeAspect="1" noChangeArrowheads="1"/>
          </p:cNvPicPr>
          <p:nvPr/>
        </p:nvPicPr>
        <p:blipFill>
          <a:blip r:embed="rId2"/>
          <a:srcRect/>
          <a:stretch>
            <a:fillRect/>
          </a:stretch>
        </p:blipFill>
        <p:spPr bwMode="gray">
          <a:xfrm>
            <a:off x="0" y="0"/>
            <a:ext cx="9144000" cy="6858000"/>
          </a:xfrm>
          <a:prstGeom prst="rect">
            <a:avLst/>
          </a:prstGeom>
          <a:noFill/>
        </p:spPr>
      </p:pic>
      <p:sp>
        <p:nvSpPr>
          <p:cNvPr id="3341" name="Rectangle 269"/>
          <p:cNvSpPr>
            <a:spLocks noChangeArrowheads="1"/>
          </p:cNvSpPr>
          <p:nvPr/>
        </p:nvSpPr>
        <p:spPr bwMode="hidden">
          <a:xfrm>
            <a:off x="1828800" y="5835650"/>
            <a:ext cx="5867400" cy="782638"/>
          </a:xfrm>
          <a:prstGeom prst="rect">
            <a:avLst/>
          </a:prstGeom>
          <a:gradFill rotWithShape="1">
            <a:gsLst>
              <a:gs pos="0">
                <a:srgbClr val="000000">
                  <a:alpha val="39999"/>
                </a:srgbClr>
              </a:gs>
              <a:gs pos="100000">
                <a:srgbClr val="000000">
                  <a:gamma/>
                  <a:shade val="0"/>
                  <a:invGamma/>
                  <a:alpha val="0"/>
                </a:srgbClr>
              </a:gs>
            </a:gsLst>
            <a:lin ang="0" scaled="1"/>
          </a:gradFill>
          <a:ln w="9525" algn="ctr">
            <a:noFill/>
            <a:miter lim="800000"/>
            <a:headEnd/>
            <a:tailEnd/>
          </a:ln>
          <a:effectLst/>
        </p:spPr>
        <p:txBody>
          <a:bodyPr wrap="none" anchor="ctr"/>
          <a:lstStyle/>
          <a:p>
            <a:endParaRPr lang="en-US"/>
          </a:p>
        </p:txBody>
      </p:sp>
      <p:pic>
        <p:nvPicPr>
          <p:cNvPr id="3340" name="Picture 268" descr="Picture2"/>
          <p:cNvPicPr>
            <a:picLocks noChangeAspect="1" noChangeArrowheads="1"/>
          </p:cNvPicPr>
          <p:nvPr/>
        </p:nvPicPr>
        <p:blipFill>
          <a:blip r:embed="rId3"/>
          <a:srcRect/>
          <a:stretch>
            <a:fillRect/>
          </a:stretch>
        </p:blipFill>
        <p:spPr bwMode="auto">
          <a:xfrm>
            <a:off x="0" y="2951163"/>
            <a:ext cx="9167813" cy="3684587"/>
          </a:xfrm>
          <a:prstGeom prst="rect">
            <a:avLst/>
          </a:prstGeom>
          <a:noFill/>
        </p:spPr>
      </p:pic>
      <p:sp>
        <p:nvSpPr>
          <p:cNvPr id="3074" name="Rectangle 2"/>
          <p:cNvSpPr>
            <a:spLocks noGrp="1" noChangeArrowheads="1"/>
          </p:cNvSpPr>
          <p:nvPr>
            <p:ph type="ctrTitle"/>
          </p:nvPr>
        </p:nvSpPr>
        <p:spPr bwMode="gray">
          <a:xfrm>
            <a:off x="304800" y="1295400"/>
            <a:ext cx="6324600" cy="1371600"/>
          </a:xfrm>
        </p:spPr>
        <p:txBody>
          <a:bodyPr/>
          <a:lstStyle>
            <a:lvl1pPr>
              <a:defRPr sz="5000" i="1"/>
            </a:lvl1pPr>
          </a:lstStyle>
          <a:p>
            <a:r>
              <a:rPr lang="en-US" dirty="0" smtClean="0"/>
              <a:t>Click to edit Master title style</a:t>
            </a:r>
            <a:endParaRPr lang="en-US" dirty="0"/>
          </a:p>
        </p:txBody>
      </p:sp>
      <p:sp>
        <p:nvSpPr>
          <p:cNvPr id="3075" name="Rectangle 3"/>
          <p:cNvSpPr>
            <a:spLocks noGrp="1" noChangeArrowheads="1"/>
          </p:cNvSpPr>
          <p:nvPr>
            <p:ph type="subTitle" idx="1" hasCustomPrompt="1"/>
          </p:nvPr>
        </p:nvSpPr>
        <p:spPr bwMode="gray">
          <a:xfrm>
            <a:off x="304800" y="2743200"/>
            <a:ext cx="6400800" cy="381000"/>
          </a:xfrm>
        </p:spPr>
        <p:txBody>
          <a:bodyPr/>
          <a:lstStyle>
            <a:lvl1pPr marL="0" indent="0">
              <a:buFontTx/>
              <a:buNone/>
              <a:defRPr sz="2000" baseline="0">
                <a:solidFill>
                  <a:schemeClr val="accent1"/>
                </a:solidFill>
              </a:defRPr>
            </a:lvl1pPr>
          </a:lstStyle>
          <a:p>
            <a:r>
              <a:rPr lang="en-US" dirty="0" err="1" smtClean="0"/>
              <a:t>Th.S</a:t>
            </a:r>
            <a:r>
              <a:rPr lang="en-US" dirty="0" smtClean="0"/>
              <a:t> </a:t>
            </a:r>
            <a:r>
              <a:rPr lang="en-US" dirty="0" err="1" smtClean="0"/>
              <a:t>Nguyễn</a:t>
            </a:r>
            <a:r>
              <a:rPr lang="en-US" dirty="0" smtClean="0"/>
              <a:t> </a:t>
            </a:r>
            <a:r>
              <a:rPr lang="en-US" dirty="0" err="1" smtClean="0"/>
              <a:t>Thị</a:t>
            </a:r>
            <a:r>
              <a:rPr lang="en-US" dirty="0" smtClean="0"/>
              <a:t> </a:t>
            </a:r>
            <a:r>
              <a:rPr lang="en-US" dirty="0" err="1" smtClean="0"/>
              <a:t>Kiêm</a:t>
            </a:r>
            <a:r>
              <a:rPr lang="en-US" dirty="0" smtClean="0"/>
              <a:t> </a:t>
            </a:r>
            <a:r>
              <a:rPr lang="en-US" dirty="0" err="1" smtClean="0"/>
              <a:t>Ái</a:t>
            </a:r>
            <a:endParaRPr lang="en-US" dirty="0"/>
          </a:p>
        </p:txBody>
      </p:sp>
      <p:sp>
        <p:nvSpPr>
          <p:cNvPr id="3076" name="Rectangle 4"/>
          <p:cNvSpPr>
            <a:spLocks noGrp="1" noChangeArrowheads="1"/>
          </p:cNvSpPr>
          <p:nvPr>
            <p:ph type="dt" sz="half" idx="2"/>
          </p:nvPr>
        </p:nvSpPr>
        <p:spPr bwMode="gray">
          <a:xfrm>
            <a:off x="2362200" y="6477000"/>
            <a:ext cx="1447800" cy="244475"/>
          </a:xfrm>
        </p:spPr>
        <p:txBody>
          <a:bodyPr/>
          <a:lstStyle>
            <a:lvl1pPr>
              <a:defRPr/>
            </a:lvl1pPr>
          </a:lstStyle>
          <a:p>
            <a:endParaRPr lang="en-US"/>
          </a:p>
        </p:txBody>
      </p:sp>
      <p:sp>
        <p:nvSpPr>
          <p:cNvPr id="3077" name="Rectangle 5"/>
          <p:cNvSpPr>
            <a:spLocks noGrp="1" noChangeArrowheads="1"/>
          </p:cNvSpPr>
          <p:nvPr>
            <p:ph type="ftr" sz="quarter" idx="3"/>
          </p:nvPr>
        </p:nvSpPr>
        <p:spPr bwMode="gray">
          <a:xfrm>
            <a:off x="7391400" y="6477000"/>
            <a:ext cx="1600200" cy="244475"/>
          </a:xfrm>
        </p:spPr>
        <p:txBody>
          <a:bodyPr/>
          <a:lstStyle>
            <a:lvl1pPr algn="r">
              <a:defRPr/>
            </a:lvl1pPr>
          </a:lstStyle>
          <a:p>
            <a:endParaRPr lang="en-US"/>
          </a:p>
        </p:txBody>
      </p:sp>
      <p:sp>
        <p:nvSpPr>
          <p:cNvPr id="3078" name="Rectangle 6"/>
          <p:cNvSpPr>
            <a:spLocks noGrp="1" noChangeArrowheads="1"/>
          </p:cNvSpPr>
          <p:nvPr>
            <p:ph type="sldNum" sz="quarter" idx="4"/>
          </p:nvPr>
        </p:nvSpPr>
        <p:spPr bwMode="gray">
          <a:xfrm>
            <a:off x="5638800" y="6477000"/>
            <a:ext cx="1524000" cy="244475"/>
          </a:xfrm>
        </p:spPr>
        <p:txBody>
          <a:bodyPr/>
          <a:lstStyle>
            <a:lvl1pPr algn="ctr">
              <a:defRPr/>
            </a:lvl1pPr>
          </a:lstStyle>
          <a:p>
            <a:fld id="{411D249C-63D4-4AD9-883C-02E6B0C50EAD}" type="slidenum">
              <a:rPr lang="en-US"/>
              <a:pPr/>
              <a:t>‹#›</a:t>
            </a:fld>
            <a:endParaRPr lang="en-US"/>
          </a:p>
        </p:txBody>
      </p:sp>
      <p:pic>
        <p:nvPicPr>
          <p:cNvPr id="3401" name="Picture 329"/>
          <p:cNvPicPr>
            <a:picLocks noChangeAspect="1" noChangeArrowheads="1"/>
          </p:cNvPicPr>
          <p:nvPr/>
        </p:nvPicPr>
        <p:blipFill>
          <a:blip r:embed="rId4"/>
          <a:srcRect/>
          <a:stretch>
            <a:fillRect/>
          </a:stretch>
        </p:blipFill>
        <p:spPr bwMode="auto">
          <a:xfrm>
            <a:off x="-1828800" y="3581400"/>
            <a:ext cx="1295400" cy="1104900"/>
          </a:xfrm>
          <a:prstGeom prst="rect">
            <a:avLst/>
          </a:prstGeom>
          <a:noFill/>
          <a:ln w="9525">
            <a:noFill/>
            <a:miter lim="800000"/>
            <a:headEnd/>
            <a:tailEnd/>
          </a:ln>
          <a:effectLst/>
        </p:spPr>
      </p:pic>
      <p:sp>
        <p:nvSpPr>
          <p:cNvPr id="3403" name="Rectangle 331"/>
          <p:cNvSpPr>
            <a:spLocks noChangeArrowheads="1"/>
          </p:cNvSpPr>
          <p:nvPr/>
        </p:nvSpPr>
        <p:spPr bwMode="hidden">
          <a:xfrm>
            <a:off x="76200" y="2667000"/>
            <a:ext cx="7315200" cy="76200"/>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pic>
        <p:nvPicPr>
          <p:cNvPr id="3405" name="Picture 333" descr="2"/>
          <p:cNvPicPr>
            <a:picLocks noChangeAspect="1" noChangeArrowheads="1"/>
          </p:cNvPicPr>
          <p:nvPr/>
        </p:nvPicPr>
        <p:blipFill>
          <a:blip r:embed="rId5"/>
          <a:srcRect/>
          <a:stretch>
            <a:fillRect/>
          </a:stretch>
        </p:blipFill>
        <p:spPr bwMode="auto">
          <a:xfrm>
            <a:off x="7300913" y="1093788"/>
            <a:ext cx="1009650" cy="2006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40"/>
                                        </p:tgtEl>
                                        <p:attrNameLst>
                                          <p:attrName>style.visibility</p:attrName>
                                        </p:attrNameLst>
                                      </p:cBhvr>
                                      <p:to>
                                        <p:strVal val="visible"/>
                                      </p:to>
                                    </p:set>
                                    <p:animEffect transition="in" filter="wipe(left)">
                                      <p:cBhvr>
                                        <p:cTn id="7" dur="1000"/>
                                        <p:tgtEl>
                                          <p:spTgt spid="3340"/>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341"/>
                                        </p:tgtEl>
                                        <p:attrNameLst>
                                          <p:attrName>style.visibility</p:attrName>
                                        </p:attrNameLst>
                                      </p:cBhvr>
                                      <p:to>
                                        <p:strVal val="visible"/>
                                      </p:to>
                                    </p:set>
                                    <p:animEffect transition="in" filter="wipe(left)">
                                      <p:cBhvr>
                                        <p:cTn id="10" dur="1000"/>
                                        <p:tgtEl>
                                          <p:spTgt spid="3341"/>
                                        </p:tgtEl>
                                      </p:cBhvr>
                                    </p:animEffect>
                                  </p:childTnLst>
                                </p:cTn>
                              </p:par>
                            </p:childTnLst>
                          </p:cTn>
                        </p:par>
                        <p:par>
                          <p:cTn id="11" fill="hold">
                            <p:stCondLst>
                              <p:cond delay="1200"/>
                            </p:stCondLst>
                            <p:childTnLst>
                              <p:par>
                                <p:cTn id="12" presetID="0" presetClass="path" presetSubtype="0" accel="50000" decel="50000" fill="hold" nodeType="afterEffect">
                                  <p:stCondLst>
                                    <p:cond delay="0"/>
                                  </p:stCondLst>
                                  <p:childTnLst>
                                    <p:animMotion origin="layout" path="M -3.33333E-6 -1.66512E-7 C 0.13386 0.06591 0.26407 0.2352 0.26754 0.23219 C 0.27101 0.22919 0.35157 -0.05365 0.40677 -0.0555 C 0.46198 -0.05735 0.51059 0.06383 0.5165 0.06591 C 0.52223 0.06776 0.57257 -0.22664 0.6382 -0.22456 C 0.70382 -0.22248 0.74723 -0.07354 0.75434 -0.06938 C 0.76198 -0.06522 0.81424 -0.3994 0.88629 -0.395 C 0.95834 -0.39061 0.99427 -0.21947 0.99896 -0.22155 C 1.12448 -0.38645 1.20261 -0.42923 1.25608 -0.48381 " pathEditMode="relative" rAng="0" ptsTypes="sssssssfs">
                                      <p:cBhvr>
                                        <p:cTn id="13" dur="5000" fill="hold"/>
                                        <p:tgtEl>
                                          <p:spTgt spid="3401"/>
                                        </p:tgtEl>
                                        <p:attrNameLst>
                                          <p:attrName>ppt_x</p:attrName>
                                          <p:attrName>ppt_y</p:attrName>
                                        </p:attrNameLst>
                                      </p:cBhvr>
                                      <p:rCtr x="62800" y="-12400"/>
                                    </p:animMotion>
                                  </p:childTnLst>
                                </p:cTn>
                              </p:par>
                              <p:par>
                                <p:cTn id="14" presetID="41" presetClass="entr" presetSubtype="0" fill="hold" grpId="0" nodeType="withEffect">
                                  <p:stCondLst>
                                    <p:cond delay="400"/>
                                  </p:stCondLst>
                                  <p:iterate type="lt">
                                    <p:tmPct val="10000"/>
                                  </p:iterate>
                                  <p:childTnLst>
                                    <p:set>
                                      <p:cBhvr>
                                        <p:cTn id="15" dur="1" fill="hold">
                                          <p:stCondLst>
                                            <p:cond delay="0"/>
                                          </p:stCondLst>
                                        </p:cTn>
                                        <p:tgtEl>
                                          <p:spTgt spid="3074"/>
                                        </p:tgtEl>
                                        <p:attrNameLst>
                                          <p:attrName>style.visibility</p:attrName>
                                        </p:attrNameLst>
                                      </p:cBhvr>
                                      <p:to>
                                        <p:strVal val="visible"/>
                                      </p:to>
                                    </p:set>
                                    <p:anim calcmode="lin" valueType="num">
                                      <p:cBhvr>
                                        <p:cTn id="16"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74"/>
                                        </p:tgtEl>
                                        <p:attrNameLst>
                                          <p:attrName>ppt_y</p:attrName>
                                        </p:attrNameLst>
                                      </p:cBhvr>
                                      <p:tavLst>
                                        <p:tav tm="0">
                                          <p:val>
                                            <p:strVal val="#ppt_y"/>
                                          </p:val>
                                        </p:tav>
                                        <p:tav tm="100000">
                                          <p:val>
                                            <p:strVal val="#ppt_y"/>
                                          </p:val>
                                        </p:tav>
                                      </p:tavLst>
                                    </p:anim>
                                    <p:anim calcmode="lin" valueType="num">
                                      <p:cBhvr>
                                        <p:cTn id="18"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074"/>
                                        </p:tgtEl>
                                      </p:cBhvr>
                                    </p:animEffect>
                                  </p:childTnLst>
                                </p:cTn>
                              </p:par>
                            </p:childTnLst>
                          </p:cTn>
                        </p:par>
                        <p:par>
                          <p:cTn id="21" fill="hold">
                            <p:stCondLst>
                              <p:cond delay="6200"/>
                            </p:stCondLst>
                            <p:childTnLst>
                              <p:par>
                                <p:cTn id="22" presetID="22" presetClass="entr" presetSubtype="8" fill="hold" grpId="0" nodeType="afterEffect">
                                  <p:stCondLst>
                                    <p:cond delay="0"/>
                                  </p:stCondLst>
                                  <p:childTnLst>
                                    <p:set>
                                      <p:cBhvr>
                                        <p:cTn id="23" dur="1" fill="hold">
                                          <p:stCondLst>
                                            <p:cond delay="0"/>
                                          </p:stCondLst>
                                        </p:cTn>
                                        <p:tgtEl>
                                          <p:spTgt spid="3075">
                                            <p:txEl>
                                              <p:pRg st="0" end="0"/>
                                            </p:txEl>
                                          </p:spTgt>
                                        </p:tgtEl>
                                        <p:attrNameLst>
                                          <p:attrName>style.visibility</p:attrName>
                                        </p:attrNameLst>
                                      </p:cBhvr>
                                      <p:to>
                                        <p:strVal val="visible"/>
                                      </p:to>
                                    </p:set>
                                    <p:animEffect transition="in" filter="wipe(left)">
                                      <p:cBhvr>
                                        <p:cTn id="24" dur="1000"/>
                                        <p:tgtEl>
                                          <p:spTgt spid="3075">
                                            <p:txEl>
                                              <p:pRg st="0" end="0"/>
                                            </p:txEl>
                                          </p:spTgt>
                                        </p:tgtEl>
                                      </p:cBhvr>
                                    </p:animEffect>
                                  </p:childTnLst>
                                </p:cTn>
                              </p:par>
                            </p:childTnLst>
                          </p:cTn>
                        </p:par>
                        <p:par>
                          <p:cTn id="25" fill="hold">
                            <p:stCondLst>
                              <p:cond delay="7200"/>
                            </p:stCondLst>
                            <p:childTnLst>
                              <p:par>
                                <p:cTn id="26" presetID="22" presetClass="entr" presetSubtype="8" fill="hold" grpId="0" nodeType="afterEffect">
                                  <p:stCondLst>
                                    <p:cond delay="0"/>
                                  </p:stCondLst>
                                  <p:childTnLst>
                                    <p:set>
                                      <p:cBhvr>
                                        <p:cTn id="27" dur="1" fill="hold">
                                          <p:stCondLst>
                                            <p:cond delay="0"/>
                                          </p:stCondLst>
                                        </p:cTn>
                                        <p:tgtEl>
                                          <p:spTgt spid="3403"/>
                                        </p:tgtEl>
                                        <p:attrNameLst>
                                          <p:attrName>style.visibility</p:attrName>
                                        </p:attrNameLst>
                                      </p:cBhvr>
                                      <p:to>
                                        <p:strVal val="visible"/>
                                      </p:to>
                                    </p:set>
                                    <p:animEffect transition="in" filter="wipe(left)">
                                      <p:cBhvr>
                                        <p:cTn id="28" dur="500"/>
                                        <p:tgtEl>
                                          <p:spTgt spid="3403"/>
                                        </p:tgtEl>
                                      </p:cBhvr>
                                    </p:animEffect>
                                  </p:childTnLst>
                                </p:cTn>
                              </p:par>
                            </p:childTnLst>
                          </p:cTn>
                        </p:par>
                        <p:par>
                          <p:cTn id="29" fill="hold">
                            <p:stCondLst>
                              <p:cond delay="7700"/>
                            </p:stCondLst>
                            <p:childTnLst>
                              <p:par>
                                <p:cTn id="30" presetID="10" presetClass="entr" presetSubtype="0" fill="hold" nodeType="afterEffect">
                                  <p:stCondLst>
                                    <p:cond delay="0"/>
                                  </p:stCondLst>
                                  <p:childTnLst>
                                    <p:set>
                                      <p:cBhvr>
                                        <p:cTn id="31" dur="1" fill="hold">
                                          <p:stCondLst>
                                            <p:cond delay="0"/>
                                          </p:stCondLst>
                                        </p:cTn>
                                        <p:tgtEl>
                                          <p:spTgt spid="3405"/>
                                        </p:tgtEl>
                                        <p:attrNameLst>
                                          <p:attrName>style.visibility</p:attrName>
                                        </p:attrNameLst>
                                      </p:cBhvr>
                                      <p:to>
                                        <p:strVal val="visible"/>
                                      </p:to>
                                    </p:set>
                                    <p:animEffect transition="in" filter="fade">
                                      <p:cBhvr>
                                        <p:cTn id="32" dur="1000"/>
                                        <p:tgtEl>
                                          <p:spTgt spid="3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1" grpId="0" animBg="1"/>
      <p:bldP spid="3074" grpId="0"/>
      <p:bldP spid="3075" grpId="0" build="p">
        <p:tmplLst>
          <p:tmpl lvl="1">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1000"/>
                        <p:tgtEl>
                          <p:spTgt spid="3075"/>
                        </p:tgtEl>
                      </p:cBhvr>
                    </p:animEffect>
                  </p:childTnLst>
                </p:cTn>
              </p:par>
            </p:tnLst>
          </p:tmpl>
        </p:tmplLst>
      </p:bldP>
      <p:bldP spid="340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D26907-14F9-49CB-902C-1557F8C8F5A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338"/>
            <a:ext cx="2057400" cy="6164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338"/>
            <a:ext cx="6019800" cy="6164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5E9CB8-0D59-4738-A789-84CCF6992A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477000"/>
            <a:ext cx="2895600" cy="24447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77000"/>
            <a:ext cx="2133600" cy="244475"/>
          </a:xfrm>
        </p:spPr>
        <p:txBody>
          <a:bodyPr/>
          <a:lstStyle>
            <a:lvl1pPr>
              <a:defRPr/>
            </a:lvl1pPr>
          </a:lstStyle>
          <a:p>
            <a:fld id="{EB9FFFDD-7476-4080-A075-E76C3A7EF2B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47800"/>
            <a:ext cx="8229600" cy="48768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FAC84B8B-D5F3-4BC8-B76B-22EA447C53D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768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22D72374-B258-469D-A7B6-6F0A6111CBB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447800"/>
            <a:ext cx="8229600" cy="4876800"/>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BEA77FAF-A1C7-4C11-96AF-5AA0264ED98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B358D8-EF98-4465-A69E-E1CE30AB1C4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E74AD4E-10D3-48EF-AA92-74B58B71168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E4B49B-E3C2-43DE-946D-E7CA8511736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6ADD09F-A933-412E-9066-66869502AA1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EE9943C-70CF-4CF3-A8BF-F10C808610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301279E-092A-43A7-8478-B4F7C2A8438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3A3AA1-2B01-4A57-8E67-C0EA4BB33E1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BA20B2-675D-4676-8805-E60780007D3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10"/>
          <p:cNvPicPr>
            <a:picLocks noChangeAspect="1" noChangeArrowheads="1"/>
          </p:cNvPicPr>
          <p:nvPr/>
        </p:nvPicPr>
        <p:blipFill>
          <a:blip r:embed="rId17"/>
          <a:srcRect/>
          <a:stretch>
            <a:fillRect/>
          </a:stretch>
        </p:blipFill>
        <p:spPr bwMode="hidden">
          <a:xfrm>
            <a:off x="0" y="0"/>
            <a:ext cx="9144000" cy="6858000"/>
          </a:xfrm>
          <a:prstGeom prst="rect">
            <a:avLst/>
          </a:prstGeom>
          <a:noFill/>
        </p:spPr>
      </p:pic>
      <p:sp>
        <p:nvSpPr>
          <p:cNvPr id="1027" name="Rectangle 3"/>
          <p:cNvSpPr>
            <a:spLocks noGrp="1" noChangeArrowheads="1"/>
          </p:cNvSpPr>
          <p:nvPr>
            <p:ph type="body" idx="1"/>
          </p:nvPr>
        </p:nvSpPr>
        <p:spPr bwMode="black">
          <a:xfrm>
            <a:off x="457200" y="1447800"/>
            <a:ext cx="8229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black">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FFFFFF"/>
                </a:solidFill>
              </a:defRPr>
            </a:lvl1pPr>
          </a:lstStyle>
          <a:p>
            <a:endParaRPr lang="en-US"/>
          </a:p>
        </p:txBody>
      </p:sp>
      <p:sp>
        <p:nvSpPr>
          <p:cNvPr id="1029" name="Rectangle 5"/>
          <p:cNvSpPr>
            <a:spLocks noGrp="1" noChangeArrowheads="1"/>
          </p:cNvSpPr>
          <p:nvPr>
            <p:ph type="ftr" sz="quarter" idx="3"/>
          </p:nvPr>
        </p:nvSpPr>
        <p:spPr bwMode="black">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FFFFFF"/>
                </a:solidFill>
              </a:defRPr>
            </a:lvl1pPr>
          </a:lstStyle>
          <a:p>
            <a:endParaRPr lang="en-US"/>
          </a:p>
        </p:txBody>
      </p:sp>
      <p:sp>
        <p:nvSpPr>
          <p:cNvPr id="1030" name="Rectangle 6"/>
          <p:cNvSpPr>
            <a:spLocks noGrp="1" noChangeArrowheads="1"/>
          </p:cNvSpPr>
          <p:nvPr>
            <p:ph type="sldNum" sz="quarter" idx="4"/>
          </p:nvPr>
        </p:nvSpPr>
        <p:spPr bwMode="black">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FFFFFF"/>
                </a:solidFill>
              </a:defRPr>
            </a:lvl1pPr>
          </a:lstStyle>
          <a:p>
            <a:fld id="{F3F702BC-21AB-433E-8628-81AB80EFB2AF}" type="slidenum">
              <a:rPr lang="en-US"/>
              <a:pPr/>
              <a:t>‹#›</a:t>
            </a:fld>
            <a:endParaRPr lang="en-US"/>
          </a:p>
        </p:txBody>
      </p:sp>
      <p:sp>
        <p:nvSpPr>
          <p:cNvPr id="1041" name="Rectangle 17"/>
          <p:cNvSpPr>
            <a:spLocks noChangeArrowheads="1"/>
          </p:cNvSpPr>
          <p:nvPr/>
        </p:nvSpPr>
        <p:spPr bwMode="black">
          <a:xfrm>
            <a:off x="-25400" y="1062038"/>
            <a:ext cx="7313613" cy="73025"/>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black">
          <a:xfrm>
            <a:off x="457200" y="160338"/>
            <a:ext cx="78486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1041"/>
                                        </p:tgtEl>
                                        <p:attrNameLst>
                                          <p:attrName>style.visibility</p:attrName>
                                        </p:attrNameLst>
                                      </p:cBhvr>
                                      <p:to>
                                        <p:strVal val="visible"/>
                                      </p:to>
                                    </p:set>
                                    <p:anim from="(-#ppt_w/2)" to="(#ppt_x)" calcmode="lin" valueType="num">
                                      <p:cBhvr>
                                        <p:cTn id="7" dur="600" fill="hold">
                                          <p:stCondLst>
                                            <p:cond delay="0"/>
                                          </p:stCondLst>
                                        </p:cTn>
                                        <p:tgtEl>
                                          <p:spTgt spid="1041"/>
                                        </p:tgtEl>
                                        <p:attrNameLst>
                                          <p:attrName>ppt_x</p:attrName>
                                        </p:attrNameLst>
                                      </p:cBhvr>
                                    </p:anim>
                                    <p:anim from="0" to="-1.0" calcmode="lin" valueType="num">
                                      <p:cBhvr>
                                        <p:cTn id="8" dur="200" decel="50000" autoRev="1" fill="hold">
                                          <p:stCondLst>
                                            <p:cond delay="600"/>
                                          </p:stCondLst>
                                        </p:cTn>
                                        <p:tgtEl>
                                          <p:spTgt spid="1041"/>
                                        </p:tgtEl>
                                        <p:attrNameLst>
                                          <p:attrName>xshear</p:attrName>
                                        </p:attrNameLst>
                                      </p:cBhvr>
                                    </p:anim>
                                    <p:animScale>
                                      <p:cBhvr>
                                        <p:cTn id="9" dur="200" decel="100000" autoRev="1" fill="hold">
                                          <p:stCondLst>
                                            <p:cond delay="600"/>
                                          </p:stCondLst>
                                        </p:cTn>
                                        <p:tgtEl>
                                          <p:spTgt spid="1041"/>
                                        </p:tgtEl>
                                      </p:cBhvr>
                                      <p:from x="100000" y="100000"/>
                                      <p:to x="80000" y="100000"/>
                                    </p:animScale>
                                    <p:anim by="(#ppt_h/3+#ppt_w*0.1)" calcmode="lin" valueType="num">
                                      <p:cBhvr additive="sum">
                                        <p:cTn id="10" dur="200" decel="100000" autoRev="1" fill="hold">
                                          <p:stCondLst>
                                            <p:cond delay="600"/>
                                          </p:stCondLst>
                                        </p:cTn>
                                        <p:tgtEl>
                                          <p:spTgt spid="104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 grpId="0" animBg="1"/>
    </p:bldLst>
  </p:timing>
  <p:txStyles>
    <p:titleStyle>
      <a:lvl1pPr algn="l" rtl="0" eaLnBrk="1" fontAlgn="base" hangingPunct="1">
        <a:spcBef>
          <a:spcPct val="0"/>
        </a:spcBef>
        <a:spcAft>
          <a:spcPct val="0"/>
        </a:spcAft>
        <a:defRPr sz="4000" b="1">
          <a:solidFill>
            <a:srgbClr val="FFFFFF"/>
          </a:solidFill>
          <a:latin typeface="+mj-lt"/>
          <a:ea typeface="+mj-ea"/>
          <a:cs typeface="+mj-cs"/>
        </a:defRPr>
      </a:lvl1pPr>
      <a:lvl2pPr algn="l" rtl="0" eaLnBrk="1" fontAlgn="base" hangingPunct="1">
        <a:spcBef>
          <a:spcPct val="0"/>
        </a:spcBef>
        <a:spcAft>
          <a:spcPct val="0"/>
        </a:spcAft>
        <a:defRPr sz="4000" b="1">
          <a:solidFill>
            <a:srgbClr val="FFFFFF"/>
          </a:solidFill>
          <a:latin typeface="Arial" charset="0"/>
        </a:defRPr>
      </a:lvl2pPr>
      <a:lvl3pPr algn="l" rtl="0" eaLnBrk="1" fontAlgn="base" hangingPunct="1">
        <a:spcBef>
          <a:spcPct val="0"/>
        </a:spcBef>
        <a:spcAft>
          <a:spcPct val="0"/>
        </a:spcAft>
        <a:defRPr sz="4000" b="1">
          <a:solidFill>
            <a:srgbClr val="FFFFFF"/>
          </a:solidFill>
          <a:latin typeface="Arial" charset="0"/>
        </a:defRPr>
      </a:lvl3pPr>
      <a:lvl4pPr algn="l" rtl="0" eaLnBrk="1" fontAlgn="base" hangingPunct="1">
        <a:spcBef>
          <a:spcPct val="0"/>
        </a:spcBef>
        <a:spcAft>
          <a:spcPct val="0"/>
        </a:spcAft>
        <a:defRPr sz="4000" b="1">
          <a:solidFill>
            <a:srgbClr val="FFFFFF"/>
          </a:solidFill>
          <a:latin typeface="Arial" charset="0"/>
        </a:defRPr>
      </a:lvl4pPr>
      <a:lvl5pPr algn="l" rtl="0" eaLnBrk="1" fontAlgn="base" hangingPunct="1">
        <a:spcBef>
          <a:spcPct val="0"/>
        </a:spcBef>
        <a:spcAft>
          <a:spcPct val="0"/>
        </a:spcAft>
        <a:defRPr sz="4000" b="1">
          <a:solidFill>
            <a:srgbClr val="FFFFFF"/>
          </a:solidFill>
          <a:latin typeface="Arial" charset="0"/>
        </a:defRPr>
      </a:lvl5pPr>
      <a:lvl6pPr marL="457200" algn="l" rtl="0" eaLnBrk="1" fontAlgn="base" hangingPunct="1">
        <a:spcBef>
          <a:spcPct val="0"/>
        </a:spcBef>
        <a:spcAft>
          <a:spcPct val="0"/>
        </a:spcAft>
        <a:defRPr sz="4000" b="1">
          <a:solidFill>
            <a:srgbClr val="FFFFFF"/>
          </a:solidFill>
          <a:latin typeface="Arial" charset="0"/>
        </a:defRPr>
      </a:lvl6pPr>
      <a:lvl7pPr marL="914400" algn="l" rtl="0" eaLnBrk="1" fontAlgn="base" hangingPunct="1">
        <a:spcBef>
          <a:spcPct val="0"/>
        </a:spcBef>
        <a:spcAft>
          <a:spcPct val="0"/>
        </a:spcAft>
        <a:defRPr sz="4000" b="1">
          <a:solidFill>
            <a:srgbClr val="FFFFFF"/>
          </a:solidFill>
          <a:latin typeface="Arial" charset="0"/>
        </a:defRPr>
      </a:lvl7pPr>
      <a:lvl8pPr marL="1371600" algn="l" rtl="0" eaLnBrk="1" fontAlgn="base" hangingPunct="1">
        <a:spcBef>
          <a:spcPct val="0"/>
        </a:spcBef>
        <a:spcAft>
          <a:spcPct val="0"/>
        </a:spcAft>
        <a:defRPr sz="4000" b="1">
          <a:solidFill>
            <a:srgbClr val="FFFFFF"/>
          </a:solidFill>
          <a:latin typeface="Arial" charset="0"/>
        </a:defRPr>
      </a:lvl8pPr>
      <a:lvl9pPr marL="1828800" algn="l" rtl="0" eaLnBrk="1" fontAlgn="base" hangingPunct="1">
        <a:spcBef>
          <a:spcPct val="0"/>
        </a:spcBef>
        <a:spcAft>
          <a:spcPct val="0"/>
        </a:spcAft>
        <a:defRPr sz="40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mn-lt"/>
          <a:ea typeface="+mn-ea"/>
          <a:cs typeface="+mn-cs"/>
        </a:defRPr>
      </a:lvl1pPr>
      <a:lvl2pPr marL="742950" indent="-285750" algn="l" rtl="0" eaLnBrk="1" fontAlgn="base" hangingPunct="1">
        <a:spcBef>
          <a:spcPct val="20000"/>
        </a:spcBef>
        <a:spcAft>
          <a:spcPct val="0"/>
        </a:spcAft>
        <a:buChar char="–"/>
        <a:defRPr sz="2800">
          <a:solidFill>
            <a:srgbClr val="FFFFFF"/>
          </a:solidFill>
          <a:latin typeface="+mn-lt"/>
        </a:defRPr>
      </a:lvl2pPr>
      <a:lvl3pPr marL="1143000" indent="-228600" algn="l" rtl="0" eaLnBrk="1" fontAlgn="base" hangingPunct="1">
        <a:spcBef>
          <a:spcPct val="20000"/>
        </a:spcBef>
        <a:spcAft>
          <a:spcPct val="0"/>
        </a:spcAft>
        <a:buChar char="•"/>
        <a:defRPr sz="2400">
          <a:solidFill>
            <a:srgbClr val="FFFFFF"/>
          </a:solidFill>
          <a:latin typeface="+mn-lt"/>
        </a:defRPr>
      </a:lvl3pPr>
      <a:lvl4pPr marL="1600200" indent="-228600" algn="l" rtl="0" eaLnBrk="1" fontAlgn="base" hangingPunct="1">
        <a:spcBef>
          <a:spcPct val="20000"/>
        </a:spcBef>
        <a:spcAft>
          <a:spcPct val="0"/>
        </a:spcAft>
        <a:buChar char="–"/>
        <a:defRPr sz="2000">
          <a:solidFill>
            <a:srgbClr val="FFFFFF"/>
          </a:solidFill>
          <a:latin typeface="+mn-lt"/>
        </a:defRPr>
      </a:lvl4pPr>
      <a:lvl5pPr marL="2057400" indent="-228600" algn="l" rtl="0" eaLnBrk="1" fontAlgn="base" hangingPunct="1">
        <a:spcBef>
          <a:spcPct val="20000"/>
        </a:spcBef>
        <a:spcAft>
          <a:spcPct val="0"/>
        </a:spcAft>
        <a:buChar char="»"/>
        <a:defRPr sz="2000">
          <a:solidFill>
            <a:srgbClr val="FFFFFF"/>
          </a:solidFill>
          <a:latin typeface="+mn-lt"/>
        </a:defRPr>
      </a:lvl5pPr>
      <a:lvl6pPr marL="2514600" indent="-228600" algn="l" rtl="0" eaLnBrk="1" fontAlgn="base" hangingPunct="1">
        <a:spcBef>
          <a:spcPct val="20000"/>
        </a:spcBef>
        <a:spcAft>
          <a:spcPct val="0"/>
        </a:spcAft>
        <a:buChar char="»"/>
        <a:defRPr sz="2000">
          <a:solidFill>
            <a:srgbClr val="FFFFFF"/>
          </a:solidFill>
          <a:latin typeface="+mn-lt"/>
        </a:defRPr>
      </a:lvl6pPr>
      <a:lvl7pPr marL="2971800" indent="-228600" algn="l" rtl="0" eaLnBrk="1" fontAlgn="base" hangingPunct="1">
        <a:spcBef>
          <a:spcPct val="20000"/>
        </a:spcBef>
        <a:spcAft>
          <a:spcPct val="0"/>
        </a:spcAft>
        <a:buChar char="»"/>
        <a:defRPr sz="2000">
          <a:solidFill>
            <a:srgbClr val="FFFFFF"/>
          </a:solidFill>
          <a:latin typeface="+mn-lt"/>
        </a:defRPr>
      </a:lvl7pPr>
      <a:lvl8pPr marL="3429000" indent="-228600" algn="l" rtl="0" eaLnBrk="1" fontAlgn="base" hangingPunct="1">
        <a:spcBef>
          <a:spcPct val="20000"/>
        </a:spcBef>
        <a:spcAft>
          <a:spcPct val="0"/>
        </a:spcAft>
        <a:buChar char="»"/>
        <a:defRPr sz="2000">
          <a:solidFill>
            <a:srgbClr val="FFFFFF"/>
          </a:solidFill>
          <a:latin typeface="+mn-lt"/>
        </a:defRPr>
      </a:lvl8pPr>
      <a:lvl9pPr marL="3886200" indent="-228600" algn="l" rtl="0" eaLnBrk="1" fontAlgn="base" hangingPunct="1">
        <a:spcBef>
          <a:spcPct val="20000"/>
        </a:spcBef>
        <a:spcAft>
          <a:spcPct val="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hcmus.byethost32.com/client/index.ph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9.emf"/><Relationship Id="rId9"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emf"/><Relationship Id="rId9"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Rectangle 37"/>
          <p:cNvSpPr>
            <a:spLocks noGrp="1" noChangeArrowheads="1"/>
          </p:cNvSpPr>
          <p:nvPr>
            <p:ph type="ctrTitle"/>
          </p:nvPr>
        </p:nvSpPr>
        <p:spPr>
          <a:xfrm>
            <a:off x="304800" y="1295400"/>
            <a:ext cx="7391400" cy="1371600"/>
          </a:xfrm>
        </p:spPr>
        <p:txBody>
          <a:bodyPr/>
          <a:lstStyle/>
          <a:p>
            <a:r>
              <a:rPr lang="en-US" sz="2500" b="0" dirty="0" err="1" smtClean="0"/>
              <a:t>Môn</a:t>
            </a:r>
            <a:r>
              <a:rPr lang="en-US" sz="2500" b="0" dirty="0" smtClean="0"/>
              <a:t> </a:t>
            </a:r>
            <a:r>
              <a:rPr lang="en-US" sz="2500" b="0" dirty="0" err="1" smtClean="0"/>
              <a:t>học</a:t>
            </a:r>
            <a:r>
              <a:rPr lang="en-US" sz="2500" dirty="0" smtClean="0"/>
              <a:t> </a:t>
            </a:r>
            <a:r>
              <a:rPr lang="en-US" dirty="0" smtClean="0"/>
              <a:t/>
            </a:r>
            <a:br>
              <a:rPr lang="en-US" dirty="0" smtClean="0"/>
            </a:br>
            <a:r>
              <a:rPr lang="en-US" dirty="0" err="1" smtClean="0"/>
              <a:t>Kiểm</a:t>
            </a:r>
            <a:r>
              <a:rPr lang="en-US" dirty="0" smtClean="0"/>
              <a:t> </a:t>
            </a:r>
            <a:r>
              <a:rPr lang="en-US" dirty="0" err="1" smtClean="0"/>
              <a:t>chứng</a:t>
            </a:r>
            <a:r>
              <a:rPr lang="en-US" dirty="0" smtClean="0"/>
              <a:t> </a:t>
            </a:r>
            <a:r>
              <a:rPr lang="en-US" dirty="0" err="1" smtClean="0"/>
              <a:t>phần</a:t>
            </a:r>
            <a:r>
              <a:rPr lang="en-US" dirty="0" smtClean="0"/>
              <a:t> </a:t>
            </a:r>
            <a:r>
              <a:rPr lang="en-US" dirty="0" err="1" smtClean="0"/>
              <a:t>mềm</a:t>
            </a:r>
            <a:endParaRPr lang="en-US" dirty="0"/>
          </a:p>
        </p:txBody>
      </p:sp>
      <p:sp>
        <p:nvSpPr>
          <p:cNvPr id="2087" name="Rectangle 39"/>
          <p:cNvSpPr>
            <a:spLocks noGrp="1" noChangeArrowheads="1"/>
          </p:cNvSpPr>
          <p:nvPr>
            <p:ph type="subTitle" idx="1"/>
          </p:nvPr>
        </p:nvSpPr>
        <p:spPr>
          <a:xfrm>
            <a:off x="381000" y="2819400"/>
            <a:ext cx="6324600" cy="533400"/>
          </a:xfrm>
        </p:spPr>
        <p:txBody>
          <a:bodyPr/>
          <a:lstStyle/>
          <a:p>
            <a:r>
              <a:rPr lang="en-US" sz="2400" dirty="0" err="1" smtClean="0"/>
              <a:t>Th.S</a:t>
            </a:r>
            <a:r>
              <a:rPr lang="en-US" sz="2400" dirty="0" smtClean="0"/>
              <a:t> </a:t>
            </a:r>
            <a:r>
              <a:rPr lang="en-US" sz="2400" dirty="0" err="1" smtClean="0"/>
              <a:t>Nguyễn</a:t>
            </a:r>
            <a:r>
              <a:rPr lang="en-US" sz="2400" dirty="0" smtClean="0"/>
              <a:t> </a:t>
            </a:r>
            <a:r>
              <a:rPr lang="en-US" sz="2400" dirty="0" err="1" smtClean="0"/>
              <a:t>Thị</a:t>
            </a:r>
            <a:r>
              <a:rPr lang="en-US" sz="2400" dirty="0" smtClean="0"/>
              <a:t> </a:t>
            </a:r>
            <a:r>
              <a:rPr lang="en-US" sz="2400" dirty="0" err="1" smtClean="0"/>
              <a:t>Kiêm</a:t>
            </a:r>
            <a:r>
              <a:rPr lang="en-US" sz="2400" dirty="0" smtClean="0"/>
              <a:t> </a:t>
            </a:r>
            <a:r>
              <a:rPr lang="en-US" sz="2400" dirty="0" err="1" smtClean="0"/>
              <a:t>Ái</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QC &amp; </a:t>
            </a:r>
            <a:r>
              <a:rPr lang="en-US" dirty="0" smtClean="0"/>
              <a:t>QA</a:t>
            </a:r>
          </a:p>
          <a:p>
            <a:pPr lvl="1"/>
            <a:endParaRPr lang="en-US" dirty="0"/>
          </a:p>
        </p:txBody>
      </p:sp>
      <p:graphicFrame>
        <p:nvGraphicFramePr>
          <p:cNvPr id="4" name="Table 3"/>
          <p:cNvGraphicFramePr>
            <a:graphicFrameLocks noGrp="1"/>
          </p:cNvGraphicFramePr>
          <p:nvPr/>
        </p:nvGraphicFramePr>
        <p:xfrm>
          <a:off x="381000" y="2133600"/>
          <a:ext cx="8229600" cy="3891053"/>
        </p:xfrm>
        <a:graphic>
          <a:graphicData uri="http://schemas.openxmlformats.org/drawingml/2006/table">
            <a:tbl>
              <a:tblPr firstRow="1" bandRow="1">
                <a:tableStyleId>{5C22544A-7EE6-4342-B048-85BDC9FD1C3A}</a:tableStyleId>
              </a:tblPr>
              <a:tblGrid>
                <a:gridCol w="4114800"/>
                <a:gridCol w="4114800"/>
              </a:tblGrid>
              <a:tr h="873533">
                <a:tc>
                  <a:txBody>
                    <a:bodyPr/>
                    <a:lstStyle/>
                    <a:p>
                      <a:pPr algn="ctr"/>
                      <a:r>
                        <a:rPr lang="en-US" dirty="0" smtClean="0"/>
                        <a:t>QC: </a:t>
                      </a:r>
                      <a:r>
                        <a:rPr lang="en-US" b="1" dirty="0" smtClean="0"/>
                        <a:t>Quality Control </a:t>
                      </a:r>
                    </a:p>
                    <a:p>
                      <a:pPr algn="ctr"/>
                      <a:r>
                        <a:rPr lang="en-US" b="1" dirty="0" err="1" smtClean="0"/>
                        <a:t>Điều</a:t>
                      </a:r>
                      <a:r>
                        <a:rPr lang="en-US" b="1" dirty="0" smtClean="0"/>
                        <a:t> </a:t>
                      </a:r>
                      <a:r>
                        <a:rPr lang="en-US" b="1" dirty="0" err="1" smtClean="0"/>
                        <a:t>khiển</a:t>
                      </a:r>
                      <a:r>
                        <a:rPr lang="en-US" b="1" dirty="0" smtClean="0"/>
                        <a:t> </a:t>
                      </a:r>
                      <a:r>
                        <a:rPr lang="en-US" b="1" dirty="0" err="1" smtClean="0"/>
                        <a:t>chất</a:t>
                      </a:r>
                      <a:r>
                        <a:rPr lang="en-US" b="1" dirty="0" smtClean="0"/>
                        <a:t> </a:t>
                      </a:r>
                      <a:r>
                        <a:rPr lang="en-US" b="1" dirty="0" err="1" smtClean="0"/>
                        <a:t>lượng</a:t>
                      </a:r>
                      <a:endParaRPr lang="en-US" dirty="0"/>
                    </a:p>
                  </a:txBody>
                  <a:tcPr/>
                </a:tc>
                <a:tc>
                  <a:txBody>
                    <a:bodyPr/>
                    <a:lstStyle/>
                    <a:p>
                      <a:pPr algn="ctr"/>
                      <a:r>
                        <a:rPr lang="en-US" dirty="0" smtClean="0"/>
                        <a:t>QA: </a:t>
                      </a:r>
                      <a:r>
                        <a:rPr lang="en-US" b="1" dirty="0" smtClean="0"/>
                        <a:t>Quality Assurance </a:t>
                      </a:r>
                    </a:p>
                    <a:p>
                      <a:pPr algn="ctr"/>
                      <a:r>
                        <a:rPr lang="en-US" b="1" dirty="0" err="1" smtClean="0"/>
                        <a:t>Đảm</a:t>
                      </a:r>
                      <a:r>
                        <a:rPr lang="en-US" b="1" dirty="0" smtClean="0"/>
                        <a:t> </a:t>
                      </a:r>
                      <a:r>
                        <a:rPr lang="en-US" b="1" dirty="0" err="1" smtClean="0"/>
                        <a:t>bảo</a:t>
                      </a:r>
                      <a:r>
                        <a:rPr lang="en-US" b="1" dirty="0" smtClean="0"/>
                        <a:t> </a:t>
                      </a:r>
                      <a:r>
                        <a:rPr lang="en-US" b="1" dirty="0" err="1" smtClean="0"/>
                        <a:t>chất</a:t>
                      </a:r>
                      <a:r>
                        <a:rPr lang="en-US" b="1" dirty="0" smtClean="0"/>
                        <a:t> </a:t>
                      </a:r>
                      <a:r>
                        <a:rPr lang="en-US" b="1" dirty="0" err="1" smtClean="0"/>
                        <a:t>lượng</a:t>
                      </a:r>
                      <a:endParaRPr lang="en-US" dirty="0"/>
                    </a:p>
                  </a:txBody>
                  <a:tcPr/>
                </a:tc>
              </a:tr>
              <a:tr h="952945">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Tập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hợp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hoạt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động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được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tạo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nhằm</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đánh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giá</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chất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lượng</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sản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phẩm</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bảo</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đảm</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sản</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phẩm</a:t>
                      </a:r>
                      <a:r>
                        <a:rPr lang="en-US" sz="1800" b="1"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đúng</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đặc</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tả</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yêu</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cầu</a:t>
                      </a:r>
                      <a:endParaRPr lang="en-US" dirty="0"/>
                    </a:p>
                  </a:txBody>
                  <a:tcPr/>
                </a:tc>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Tập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hoạt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động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được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tạo</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nhằm</a:t>
                      </a:r>
                      <a:r>
                        <a:rPr lang="en-US" sz="1800"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đảm</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bảo</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tiến</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trình</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phát</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triển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sản</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phẩm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là</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phù</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hợp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hệ</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thống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sẽ</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đáp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ứng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mục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tiêu</a:t>
                      </a:r>
                      <a:endParaRPr lang="en-US" dirty="0"/>
                    </a:p>
                  </a:txBody>
                  <a:tcPr/>
                </a:tc>
              </a:tr>
              <a:tr h="762774">
                <a:tc>
                  <a:txBody>
                    <a:bodyPr/>
                    <a:lstStyle/>
                    <a:p>
                      <a:r>
                        <a:rPr lang="en-US" sz="1800" b="0" i="0" kern="1200" dirty="0" smtClean="0">
                          <a:solidFill>
                            <a:schemeClr val="dk1"/>
                          </a:solidFill>
                          <a:latin typeface="+mn-lt"/>
                          <a:ea typeface="+mn-ea"/>
                          <a:cs typeface="+mn-cs"/>
                        </a:rPr>
                        <a:t>- T</a:t>
                      </a:r>
                      <a:r>
                        <a:rPr lang="vi-VN" sz="1800" b="0" i="0" kern="1200" dirty="0" smtClean="0">
                          <a:solidFill>
                            <a:schemeClr val="dk1"/>
                          </a:solidFill>
                          <a:latin typeface="+mn-lt"/>
                          <a:ea typeface="+mn-ea"/>
                          <a:cs typeface="+mn-cs"/>
                        </a:rPr>
                        <a:t>rực t</a:t>
                      </a:r>
                      <a:r>
                        <a:rPr lang="en-US" sz="1800" b="0" i="0" kern="1200" dirty="0" err="1" smtClean="0">
                          <a:solidFill>
                            <a:schemeClr val="dk1"/>
                          </a:solidFill>
                          <a:latin typeface="+mn-lt"/>
                          <a:ea typeface="+mn-ea"/>
                          <a:cs typeface="+mn-cs"/>
                        </a:rPr>
                        <a:t>iế</a:t>
                      </a:r>
                      <a:r>
                        <a:rPr lang="vi-VN" sz="1800" b="0" i="0" kern="1200" dirty="0" smtClean="0">
                          <a:solidFill>
                            <a:schemeClr val="dk1"/>
                          </a:solidFill>
                          <a:latin typeface="+mn-lt"/>
                          <a:ea typeface="+mn-ea"/>
                          <a:cs typeface="+mn-cs"/>
                        </a:rPr>
                        <a:t>p kiểm tra chất lượng của sản phẩm</a:t>
                      </a:r>
                      <a:endParaRPr lang="en-US" dirty="0"/>
                    </a:p>
                  </a:txBody>
                  <a:tcPr/>
                </a:tc>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Chịu</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trách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nhiệm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toàn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bộ</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về</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tiêu</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chuẩn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quy</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trình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kiểm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để</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đảm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bảo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chất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lượng</a:t>
                      </a:r>
                      <a:endParaRPr lang="en-US" dirty="0"/>
                    </a:p>
                  </a:txBody>
                  <a:tcPr/>
                </a:tc>
              </a:tr>
              <a:tr h="762774">
                <a:tc>
                  <a:txBody>
                    <a:bodyPr/>
                    <a:lstStyle/>
                    <a:p>
                      <a:r>
                        <a:rPr lang="en-US" dirty="0" smtClean="0"/>
                        <a:t>- </a:t>
                      </a:r>
                      <a:r>
                        <a:rPr lang="en-US"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chạy</a:t>
                      </a:r>
                      <a:r>
                        <a:rPr lang="en-US" baseline="0" dirty="0" smtClean="0"/>
                        <a:t> </a:t>
                      </a:r>
                      <a:r>
                        <a:rPr lang="en-US" baseline="0" dirty="0" err="1" smtClean="0"/>
                        <a:t>thử</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lỗi</a:t>
                      </a:r>
                      <a:endParaRPr lang="en-US" dirty="0"/>
                    </a:p>
                  </a:txBody>
                  <a:tcPr/>
                </a:tc>
                <a:tc>
                  <a:txBody>
                    <a:bodyPr/>
                    <a:lstStyle/>
                    <a:p>
                      <a:r>
                        <a:rPr lang="en-US" dirty="0" smtClean="0"/>
                        <a:t>- </a:t>
                      </a:r>
                      <a:r>
                        <a:rPr lang="en-US"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giám</a:t>
                      </a:r>
                      <a:r>
                        <a:rPr lang="en-US" baseline="0" dirty="0" smtClean="0"/>
                        <a:t> </a:t>
                      </a:r>
                      <a:r>
                        <a:rPr lang="en-US" baseline="0" dirty="0" err="1" smtClean="0"/>
                        <a:t>sát</a:t>
                      </a:r>
                      <a:r>
                        <a:rPr lang="en-US" baseline="0" dirty="0" smtClean="0"/>
                        <a:t> </a:t>
                      </a:r>
                      <a:r>
                        <a:rPr lang="en-US" baseline="0" dirty="0" err="1" smtClean="0"/>
                        <a:t>các</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và</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PM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và</a:t>
                      </a:r>
                      <a:r>
                        <a:rPr lang="en-US" baseline="0" dirty="0" smtClean="0"/>
                        <a:t> </a:t>
                      </a:r>
                      <a:r>
                        <a:rPr lang="en-US" baseline="0" dirty="0" err="1" smtClean="0"/>
                        <a:t>tuân</a:t>
                      </a:r>
                      <a:r>
                        <a:rPr lang="en-US" baseline="0" dirty="0" smtClean="0"/>
                        <a:t> </a:t>
                      </a:r>
                      <a:r>
                        <a:rPr lang="en-US" baseline="0" dirty="0" err="1" smtClean="0"/>
                        <a:t>thủ</a:t>
                      </a:r>
                      <a:r>
                        <a:rPr lang="en-US" baseline="0" dirty="0" smtClean="0"/>
                        <a:t> </a:t>
                      </a:r>
                      <a:r>
                        <a:rPr lang="en-US" baseline="0" dirty="0" err="1" smtClean="0"/>
                        <a:t>nghiêm</a:t>
                      </a:r>
                      <a:r>
                        <a:rPr lang="en-US" baseline="0" dirty="0" smtClean="0"/>
                        <a:t> </a:t>
                      </a:r>
                      <a:r>
                        <a:rPr lang="en-US" baseline="0" dirty="0" err="1" smtClean="0"/>
                        <a:t>túc</a:t>
                      </a:r>
                      <a:r>
                        <a:rPr lang="en-US" baseline="0" dirty="0" smtClean="0"/>
                        <a:t>.</a:t>
                      </a:r>
                      <a:endParaRPr lang="en-US" dirty="0"/>
                    </a:p>
                  </a:txBody>
                  <a:tcPr/>
                </a:tc>
              </a:tr>
            </a:tbl>
          </a:graphicData>
        </a:graphic>
      </p:graphicFrame>
    </p:spTree>
    <p:extLst>
      <p:ext uri="{BB962C8B-B14F-4D97-AF65-F5344CB8AC3E}">
        <p14:creationId xmlns:p14="http://schemas.microsoft.com/office/powerpoint/2010/main" xmlns="" val="228946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công</a:t>
            </a:r>
            <a:r>
              <a:rPr lang="en-US" dirty="0" smtClean="0"/>
              <a:t> </a:t>
            </a:r>
            <a:r>
              <a:rPr lang="en-US" dirty="0" err="1" smtClean="0"/>
              <a:t>việc</a:t>
            </a:r>
            <a:r>
              <a:rPr lang="en-US" dirty="0" smtClean="0"/>
              <a:t> QC? QA?</a:t>
            </a:r>
          </a:p>
          <a:p>
            <a:pPr lvl="1"/>
            <a:r>
              <a:rPr lang="vi-VN" dirty="0" smtClean="0"/>
              <a:t>Kiểm tra để bảo đảm các giải thuật khi viết code phải được </a:t>
            </a:r>
            <a:r>
              <a:rPr lang="vi-VN" dirty="0" smtClean="0"/>
              <a:t>chú</a:t>
            </a:r>
            <a:r>
              <a:rPr lang="en-US" dirty="0" smtClean="0"/>
              <a:t> </a:t>
            </a:r>
            <a:r>
              <a:rPr lang="vi-VN" dirty="0" smtClean="0"/>
              <a:t>thích </a:t>
            </a:r>
            <a:r>
              <a:rPr lang="vi-VN" dirty="0" smtClean="0"/>
              <a:t>rõ </a:t>
            </a:r>
            <a:r>
              <a:rPr lang="vi-VN" dirty="0" smtClean="0"/>
              <a:t>ràng</a:t>
            </a:r>
            <a:endParaRPr lang="en-US" dirty="0" smtClean="0"/>
          </a:p>
          <a:p>
            <a:pPr lvl="1"/>
            <a:r>
              <a:rPr lang="en-US" dirty="0" smtClean="0"/>
              <a:t> </a:t>
            </a:r>
            <a:r>
              <a:rPr lang="en-US" dirty="0" err="1" smtClean="0"/>
              <a:t>Kiểm</a:t>
            </a:r>
            <a:r>
              <a:rPr lang="en-US" dirty="0" smtClean="0"/>
              <a:t> </a:t>
            </a:r>
            <a:r>
              <a:rPr lang="en-US" dirty="0" err="1" smtClean="0"/>
              <a:t>tra</a:t>
            </a:r>
            <a:r>
              <a:rPr lang="en-US" dirty="0" smtClean="0"/>
              <a:t> module “</a:t>
            </a:r>
            <a:r>
              <a:rPr lang="en-US" dirty="0" err="1" smtClean="0"/>
              <a:t>đăng</a:t>
            </a:r>
            <a:r>
              <a:rPr lang="en-US" dirty="0" smtClean="0"/>
              <a:t> </a:t>
            </a:r>
            <a:r>
              <a:rPr lang="en-US" dirty="0" err="1" smtClean="0"/>
              <a:t>ký</a:t>
            </a:r>
            <a:r>
              <a:rPr lang="en-US" dirty="0" smtClean="0"/>
              <a:t> </a:t>
            </a:r>
            <a:r>
              <a:rPr lang="en-US" dirty="0" err="1" smtClean="0"/>
              <a:t>học</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dự</a:t>
            </a:r>
            <a:r>
              <a:rPr lang="en-US" dirty="0" smtClean="0"/>
              <a:t> </a:t>
            </a:r>
            <a:r>
              <a:rPr lang="en-US" dirty="0" err="1" smtClean="0"/>
              <a:t>án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đúng</a:t>
            </a:r>
            <a:r>
              <a:rPr lang="en-US" dirty="0" smtClean="0"/>
              <a:t> </a:t>
            </a:r>
            <a:r>
              <a:rPr lang="en-US" dirty="0" err="1" smtClean="0"/>
              <a:t>như</a:t>
            </a:r>
            <a:r>
              <a:rPr lang="en-US" dirty="0" smtClean="0"/>
              <a:t> </a:t>
            </a:r>
            <a:r>
              <a:rPr lang="en-US" dirty="0" err="1" smtClean="0"/>
              <a:t>yêu</a:t>
            </a:r>
            <a:r>
              <a:rPr lang="en-US" dirty="0" smtClean="0"/>
              <a:t> </a:t>
            </a:r>
            <a:r>
              <a:rPr lang="en-US" dirty="0" err="1" smtClean="0"/>
              <a:t>cầu</a:t>
            </a:r>
            <a:r>
              <a:rPr lang="en-US" dirty="0" smtClean="0"/>
              <a:t> </a:t>
            </a:r>
            <a:r>
              <a:rPr lang="en-US" dirty="0" err="1" smtClean="0"/>
              <a:t>không</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a:t>
            </a:r>
            <a:r>
              <a:rPr lang="en-US" dirty="0" err="1" smtClean="0"/>
              <a:t>kiểm</a:t>
            </a:r>
            <a:r>
              <a:rPr lang="en-US" dirty="0" smtClean="0"/>
              <a:t> </a:t>
            </a:r>
            <a:r>
              <a:rPr lang="en-US" dirty="0" err="1" smtClean="0"/>
              <a:t>thử</a:t>
            </a:r>
            <a:r>
              <a:rPr lang="en-US" dirty="0" smtClean="0"/>
              <a:t> black box &amp; white </a:t>
            </a:r>
            <a:r>
              <a:rPr lang="en-US" dirty="0" smtClean="0"/>
              <a:t>box</a:t>
            </a:r>
          </a:p>
          <a:p>
            <a:pPr lvl="1"/>
            <a:r>
              <a:rPr lang="en-US" dirty="0" smtClean="0"/>
              <a:t>Black box: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smtClean="0"/>
          </a:p>
          <a:p>
            <a:pPr lvl="2"/>
            <a:r>
              <a:rPr lang="en-US" dirty="0" smtClean="0"/>
              <a:t>Đ</a:t>
            </a:r>
            <a:r>
              <a:rPr lang="vi-VN" dirty="0" smtClean="0"/>
              <a:t>ặc </a:t>
            </a:r>
            <a:r>
              <a:rPr lang="vi-VN" dirty="0" smtClean="0"/>
              <a:t>tính của hộp đen là chỉ nhìn thấy bên ngoài, ko thể nhìn thấy được cấu tạo bên trong của hộp. Do đó, BlackBox là loại test mà ta không cần biết cấu trúc bên trong mà </a:t>
            </a:r>
            <a:r>
              <a:rPr lang="vi-VN" dirty="0" smtClean="0"/>
              <a:t>chỉ </a:t>
            </a:r>
            <a:r>
              <a:rPr lang="vi-VN" dirty="0" smtClean="0"/>
              <a:t>cần quan tâm đến Input và Output, nó dùng trong functional test, </a:t>
            </a:r>
            <a:r>
              <a:rPr lang="vi-VN" b="1" dirty="0" smtClean="0"/>
              <a:t>thường là QC làm.</a:t>
            </a:r>
            <a:endParaRPr lang="en-US" dirty="0" smtClean="0"/>
          </a:p>
          <a:p>
            <a:pPr lvl="1"/>
            <a:r>
              <a:rPr lang="en-US" dirty="0" smtClean="0"/>
              <a:t>White box: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2"/>
            <a:r>
              <a:rPr lang="vi-VN" dirty="0" smtClean="0"/>
              <a:t>đặc tính của hộp trắng </a:t>
            </a:r>
            <a:r>
              <a:rPr lang="vi-VN" dirty="0" smtClean="0"/>
              <a:t>có </a:t>
            </a:r>
            <a:r>
              <a:rPr lang="vi-VN" dirty="0" smtClean="0"/>
              <a:t>thể thấy được bên trong của hộp. Do đó, WhiteBox là loại test mà ta cần phải biết cấu trúc bên trong, nó dùng trong unit test, </a:t>
            </a:r>
            <a:r>
              <a:rPr lang="vi-VN" b="1" dirty="0" smtClean="0"/>
              <a:t>thường do developer làm.</a:t>
            </a:r>
            <a:endParaRPr lang="en-US" dirty="0"/>
          </a:p>
        </p:txBody>
      </p:sp>
    </p:spTree>
    <p:extLst>
      <p:ext uri="{BB962C8B-B14F-4D97-AF65-F5344CB8AC3E}">
        <p14:creationId xmlns:p14="http://schemas.microsoft.com/office/powerpoint/2010/main" xmlns="" val="3688276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2788715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Manual Testing </a:t>
            </a:r>
            <a:r>
              <a:rPr lang="en-US" dirty="0" err="1" smtClean="0"/>
              <a:t>và</a:t>
            </a:r>
            <a:r>
              <a:rPr lang="en-US" dirty="0" smtClean="0"/>
              <a:t> Automation Testing.</a:t>
            </a:r>
            <a:endParaRPr lang="en-US" dirty="0"/>
          </a:p>
        </p:txBody>
      </p:sp>
    </p:spTree>
    <p:extLst>
      <p:ext uri="{BB962C8B-B14F-4D97-AF65-F5344CB8AC3E}">
        <p14:creationId xmlns:p14="http://schemas.microsoft.com/office/powerpoint/2010/main" xmlns="" val="161245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44533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83109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r>
              <a:rPr lang="en-US" dirty="0"/>
              <a:t>Test Case </a:t>
            </a:r>
            <a:r>
              <a:rPr lang="en-US" dirty="0" err="1"/>
              <a:t>là</a:t>
            </a:r>
            <a:r>
              <a:rPr lang="en-US" dirty="0"/>
              <a:t> </a:t>
            </a:r>
            <a:r>
              <a:rPr lang="en-US" dirty="0" err="1"/>
              <a:t>gì</a:t>
            </a:r>
            <a:r>
              <a:rPr lang="en-US" dirty="0" smtClean="0"/>
              <a:t>?</a:t>
            </a:r>
            <a:endParaRPr lang="en-US" dirty="0"/>
          </a:p>
        </p:txBody>
      </p:sp>
      <p:sp>
        <p:nvSpPr>
          <p:cNvPr id="3" name="Content Placeholder 2"/>
          <p:cNvSpPr>
            <a:spLocks noGrp="1"/>
          </p:cNvSpPr>
          <p:nvPr>
            <p:ph idx="1"/>
          </p:nvPr>
        </p:nvSpPr>
        <p:spPr/>
        <p:txBody>
          <a:bodyPr/>
          <a:lstStyle/>
          <a:p>
            <a:r>
              <a:rPr lang="vi-VN" dirty="0" smtClean="0"/>
              <a:t>Test case là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nhằm</a:t>
            </a:r>
            <a:r>
              <a:rPr lang="en-US" dirty="0" smtClean="0"/>
              <a:t> </a:t>
            </a:r>
            <a:r>
              <a:rPr lang="en-US" dirty="0" err="1" smtClean="0"/>
              <a:t>xác</a:t>
            </a:r>
            <a:r>
              <a:rPr lang="en-US" dirty="0" smtClean="0"/>
              <a:t> </a:t>
            </a:r>
            <a:r>
              <a:rPr lang="en-US" dirty="0" err="1" smtClean="0"/>
              <a:t>nhận</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có</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đặt</a:t>
            </a:r>
            <a:r>
              <a:rPr lang="en-US" dirty="0" smtClean="0"/>
              <a:t> </a:t>
            </a:r>
            <a:r>
              <a:rPr lang="en-US" dirty="0" err="1" smtClean="0"/>
              <a:t>ra</a:t>
            </a:r>
            <a:r>
              <a:rPr lang="en-US" dirty="0" smtClean="0"/>
              <a:t> hay </a:t>
            </a:r>
            <a:r>
              <a:rPr lang="en-US" dirty="0" err="1" smtClean="0"/>
              <a:t>không</a:t>
            </a:r>
            <a:endParaRPr lang="en-US" dirty="0" smtClean="0"/>
          </a:p>
          <a:p>
            <a:r>
              <a:rPr lang="en-US" dirty="0" err="1" smtClean="0"/>
              <a:t>Gồm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a:t>
            </a:r>
          </a:p>
          <a:p>
            <a:pPr lvl="1"/>
            <a:r>
              <a:rPr lang="en-US" dirty="0" err="1" smtClean="0"/>
              <a:t>Tập</a:t>
            </a:r>
            <a:r>
              <a:rPr lang="en-US" dirty="0" smtClean="0"/>
              <a:t> c</a:t>
            </a:r>
            <a:r>
              <a:rPr lang="vi-VN" dirty="0" smtClean="0"/>
              <a:t>ác </a:t>
            </a:r>
            <a:r>
              <a:rPr lang="vi-VN" dirty="0" smtClean="0"/>
              <a:t>giá trị </a:t>
            </a:r>
            <a:r>
              <a:rPr lang="vi-VN" dirty="0" smtClean="0"/>
              <a:t>nhập</a:t>
            </a:r>
            <a:endParaRPr lang="en-US" dirty="0" smtClean="0"/>
          </a:p>
          <a:p>
            <a:pPr lvl="1"/>
            <a:r>
              <a:rPr lang="en-US" dirty="0" smtClean="0"/>
              <a:t> </a:t>
            </a:r>
            <a:r>
              <a:rPr lang="en-US" dirty="0" smtClean="0"/>
              <a:t>C</a:t>
            </a:r>
            <a:r>
              <a:rPr lang="vi-VN" dirty="0" smtClean="0"/>
              <a:t>ác </a:t>
            </a:r>
            <a:r>
              <a:rPr lang="vi-VN" dirty="0" smtClean="0"/>
              <a:t>điều kiện tiên </a:t>
            </a:r>
            <a:r>
              <a:rPr lang="vi-VN" dirty="0" smtClean="0"/>
              <a:t>quyết</a:t>
            </a:r>
            <a:r>
              <a:rPr lang="en-US" dirty="0" smtClean="0"/>
              <a:t>, </a:t>
            </a:r>
            <a:r>
              <a:rPr lang="en-US" dirty="0" err="1" smtClean="0"/>
              <a:t>các</a:t>
            </a:r>
            <a:r>
              <a:rPr lang="en-US" dirty="0" smtClean="0"/>
              <a:t> </a:t>
            </a:r>
            <a:r>
              <a:rPr lang="en-US" dirty="0" err="1" smtClean="0"/>
              <a:t>bước</a:t>
            </a:r>
            <a:r>
              <a:rPr lang="vi-VN" dirty="0" smtClean="0"/>
              <a:t> </a:t>
            </a:r>
            <a:r>
              <a:rPr lang="vi-VN" dirty="0" smtClean="0"/>
              <a:t>thực thi </a:t>
            </a:r>
            <a:endParaRPr lang="en-US" dirty="0" smtClean="0"/>
          </a:p>
          <a:p>
            <a:pPr lvl="1"/>
            <a:r>
              <a:rPr lang="en-US" dirty="0" smtClean="0"/>
              <a:t> C</a:t>
            </a:r>
            <a:r>
              <a:rPr lang="vi-VN" dirty="0" smtClean="0"/>
              <a:t>ác </a:t>
            </a:r>
            <a:r>
              <a:rPr lang="vi-VN" dirty="0" smtClean="0"/>
              <a:t>kết quả mong </a:t>
            </a:r>
            <a:r>
              <a:rPr lang="vi-VN" smtClean="0"/>
              <a:t>đợi </a:t>
            </a:r>
            <a:r>
              <a:rPr lang="vi-VN" dirty="0" smtClean="0"/>
              <a:t> </a:t>
            </a:r>
            <a:br>
              <a:rPr lang="vi-VN" dirty="0" smtClean="0"/>
            </a:br>
            <a:endParaRPr lang="en-US" dirty="0"/>
          </a:p>
        </p:txBody>
      </p:sp>
    </p:spTree>
    <p:extLst>
      <p:ext uri="{BB962C8B-B14F-4D97-AF65-F5344CB8AC3E}">
        <p14:creationId xmlns:p14="http://schemas.microsoft.com/office/powerpoint/2010/main" xmlns="" val="1073659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Mức</a:t>
              </a:r>
              <a:r>
                <a:rPr lang="en-US" sz="2000" dirty="0" smtClean="0">
                  <a:solidFill>
                    <a:srgbClr val="FF0000"/>
                  </a:solidFill>
                  <a:cs typeface="Arial" charset="0"/>
                </a:rPr>
                <a:t> </a:t>
              </a:r>
              <a:r>
                <a:rPr lang="en-US" sz="2000" dirty="0" err="1" smtClean="0">
                  <a:solidFill>
                    <a:srgbClr val="FF0000"/>
                  </a:solidFill>
                  <a:cs typeface="Arial" charset="0"/>
                </a:rPr>
                <a:t>độ</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3664416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cơ</a:t>
            </a:r>
            <a:r>
              <a:rPr lang="en-US" dirty="0" smtClean="0"/>
              <a:t> </a:t>
            </a:r>
            <a:r>
              <a:rPr lang="en-US" dirty="0" err="1" smtClean="0"/>
              <a:t>bản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92966172"/>
              </p:ext>
            </p:extLst>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9143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Mối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giữa</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en-US" dirty="0" smtClean="0"/>
              <a:t> </a:t>
            </a:r>
            <a:r>
              <a:rPr lang="en-US" dirty="0" err="1" smtClean="0"/>
              <a:t>phần</a:t>
            </a:r>
            <a:r>
              <a:rPr lang="en-US" dirty="0" smtClean="0"/>
              <a:t> </a:t>
            </a:r>
            <a:r>
              <a:rPr lang="en-US" dirty="0" err="1" smtClean="0"/>
              <a:t>mềm</a:t>
            </a:r>
            <a:endParaRPr lang="en-US" dirty="0"/>
          </a:p>
        </p:txBody>
      </p:sp>
      <p:pic>
        <p:nvPicPr>
          <p:cNvPr id="4098" name="Picture 1" descr="http://www.htmedsoft.com/kythuat/congngheweb/congng4.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1828800"/>
            <a:ext cx="6120793" cy="404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59709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pPr lvl="2"/>
            <a:r>
              <a:rPr lang="en-US" dirty="0"/>
              <a:t>Unit Test – </a:t>
            </a:r>
            <a:r>
              <a:rPr lang="en-US" dirty="0" err="1"/>
              <a:t>Kiểm</a:t>
            </a:r>
            <a:r>
              <a:rPr lang="en-US" dirty="0"/>
              <a:t> </a:t>
            </a:r>
            <a:r>
              <a:rPr lang="en-US" dirty="0" err="1"/>
              <a:t>tra</a:t>
            </a:r>
            <a:r>
              <a:rPr lang="en-US" dirty="0"/>
              <a:t> </a:t>
            </a:r>
            <a:r>
              <a:rPr lang="en-US" dirty="0" err="1"/>
              <a:t>mức</a:t>
            </a:r>
            <a:r>
              <a:rPr lang="en-US" dirty="0"/>
              <a:t> </a:t>
            </a:r>
            <a:r>
              <a:rPr lang="en-US" dirty="0" err="1"/>
              <a:t>đơn</a:t>
            </a:r>
            <a:r>
              <a:rPr lang="en-US" dirty="0"/>
              <a:t> </a:t>
            </a:r>
            <a:r>
              <a:rPr lang="en-US" dirty="0" err="1"/>
              <a:t>vị</a:t>
            </a:r>
            <a:r>
              <a:rPr lang="en-US" dirty="0"/>
              <a:t/>
            </a:r>
            <a:br>
              <a:rPr lang="en-US" dirty="0"/>
            </a:br>
            <a:endParaRPr lang="en-US" dirty="0"/>
          </a:p>
        </p:txBody>
      </p:sp>
      <p:sp>
        <p:nvSpPr>
          <p:cNvPr id="3" name="Content Placeholder 2"/>
          <p:cNvSpPr>
            <a:spLocks noGrp="1"/>
          </p:cNvSpPr>
          <p:nvPr>
            <p:ph idx="1"/>
          </p:nvPr>
        </p:nvSpPr>
        <p:spPr>
          <a:xfrm>
            <a:off x="457200" y="1295400"/>
            <a:ext cx="8458200" cy="4876800"/>
          </a:xfrm>
        </p:spPr>
        <p:txBody>
          <a:bodyPr/>
          <a:lstStyle/>
          <a:p>
            <a:r>
              <a:rPr lang="en-US" i="1" dirty="0" smtClean="0"/>
              <a:t>Unit </a:t>
            </a:r>
            <a:r>
              <a:rPr lang="en-US" i="1" dirty="0" err="1"/>
              <a:t>là</a:t>
            </a:r>
            <a:r>
              <a:rPr lang="en-US" i="1" dirty="0"/>
              <a:t> </a:t>
            </a:r>
            <a:r>
              <a:rPr lang="en-US" i="1" dirty="0" err="1"/>
              <a:t>phần</a:t>
            </a:r>
            <a:r>
              <a:rPr lang="en-US" i="1" dirty="0"/>
              <a:t> </a:t>
            </a:r>
            <a:r>
              <a:rPr lang="en-US" i="1" dirty="0" err="1"/>
              <a:t>nhỏ</a:t>
            </a:r>
            <a:r>
              <a:rPr lang="en-US" i="1" dirty="0"/>
              <a:t> </a:t>
            </a:r>
            <a:r>
              <a:rPr lang="en-US" i="1" dirty="0" err="1"/>
              <a:t>nhất</a:t>
            </a:r>
            <a:r>
              <a:rPr lang="en-US" i="1" dirty="0"/>
              <a:t> </a:t>
            </a:r>
            <a:r>
              <a:rPr lang="en-US" i="1" dirty="0" err="1"/>
              <a:t>của</a:t>
            </a:r>
            <a:r>
              <a:rPr lang="en-US" i="1" dirty="0"/>
              <a:t> </a:t>
            </a:r>
            <a:r>
              <a:rPr lang="en-US" i="1" dirty="0" err="1"/>
              <a:t>mã</a:t>
            </a:r>
            <a:r>
              <a:rPr lang="en-US" i="1" dirty="0"/>
              <a:t> </a:t>
            </a:r>
            <a:r>
              <a:rPr lang="en-US" i="1" dirty="0" err="1"/>
              <a:t>nguồn</a:t>
            </a:r>
            <a:r>
              <a:rPr lang="en-US" i="1" dirty="0"/>
              <a:t> (source code) </a:t>
            </a:r>
            <a:r>
              <a:rPr lang="en-US" i="1" dirty="0" err="1"/>
              <a:t>có</a:t>
            </a:r>
            <a:r>
              <a:rPr lang="en-US" i="1" dirty="0"/>
              <a:t> </a:t>
            </a:r>
            <a:r>
              <a:rPr lang="en-US" i="1" dirty="0" err="1"/>
              <a:t>thể</a:t>
            </a:r>
            <a:r>
              <a:rPr lang="en-US" i="1" dirty="0"/>
              <a:t> </a:t>
            </a:r>
            <a:r>
              <a:rPr lang="en-US" i="1" dirty="0" err="1"/>
              <a:t>được</a:t>
            </a:r>
            <a:r>
              <a:rPr lang="en-US" i="1" dirty="0"/>
              <a:t> </a:t>
            </a:r>
            <a:r>
              <a:rPr lang="en-US" i="1" dirty="0" err="1"/>
              <a:t>biên</a:t>
            </a:r>
            <a:r>
              <a:rPr lang="en-US" i="1" dirty="0"/>
              <a:t> </a:t>
            </a:r>
            <a:r>
              <a:rPr lang="en-US" i="1" dirty="0" err="1"/>
              <a:t>dịch</a:t>
            </a:r>
            <a:r>
              <a:rPr lang="en-US" i="1" dirty="0"/>
              <a:t>, </a:t>
            </a:r>
            <a:r>
              <a:rPr lang="en-US" i="1" dirty="0" err="1"/>
              <a:t>liên</a:t>
            </a:r>
            <a:r>
              <a:rPr lang="en-US" i="1" dirty="0"/>
              <a:t> </a:t>
            </a:r>
            <a:r>
              <a:rPr lang="en-US" i="1" dirty="0" err="1"/>
              <a:t>kết</a:t>
            </a:r>
            <a:r>
              <a:rPr lang="en-US" i="1" dirty="0"/>
              <a:t> </a:t>
            </a:r>
            <a:r>
              <a:rPr lang="en-US" i="1" dirty="0" err="1"/>
              <a:t>và</a:t>
            </a:r>
            <a:r>
              <a:rPr lang="en-US" i="1" dirty="0"/>
              <a:t> load (compiled, linked, </a:t>
            </a:r>
            <a:r>
              <a:rPr lang="en-US" i="1" dirty="0" smtClean="0"/>
              <a:t>loaded)</a:t>
            </a:r>
          </a:p>
          <a:p>
            <a:r>
              <a:rPr lang="en-US" dirty="0" err="1" smtClean="0"/>
              <a:t>Các</a:t>
            </a:r>
            <a:r>
              <a:rPr lang="en-US" dirty="0" smtClean="0"/>
              <a:t> </a:t>
            </a:r>
            <a:r>
              <a:rPr lang="en-US" dirty="0" err="1"/>
              <a:t>hàm</a:t>
            </a:r>
            <a:r>
              <a:rPr lang="en-US" dirty="0"/>
              <a:t> (Function), </a:t>
            </a:r>
            <a:r>
              <a:rPr lang="en-US" dirty="0" err="1"/>
              <a:t>thủ</a:t>
            </a:r>
            <a:r>
              <a:rPr lang="en-US" dirty="0"/>
              <a:t> </a:t>
            </a:r>
            <a:r>
              <a:rPr lang="en-US" dirty="0" err="1"/>
              <a:t>tục</a:t>
            </a:r>
            <a:r>
              <a:rPr lang="en-US" dirty="0"/>
              <a:t> (Procedure), </a:t>
            </a:r>
            <a:r>
              <a:rPr lang="en-US" dirty="0" err="1"/>
              <a:t>lớp</a:t>
            </a:r>
            <a:r>
              <a:rPr lang="en-US" dirty="0"/>
              <a:t> (Class), </a:t>
            </a:r>
            <a:r>
              <a:rPr lang="en-US" dirty="0" err="1"/>
              <a:t>hoặc</a:t>
            </a:r>
            <a:r>
              <a:rPr lang="en-US" dirty="0"/>
              <a:t> </a:t>
            </a:r>
            <a:r>
              <a:rPr lang="en-US" dirty="0" err="1"/>
              <a:t>các</a:t>
            </a:r>
            <a:r>
              <a:rPr lang="en-US" dirty="0"/>
              <a:t> </a:t>
            </a:r>
            <a:r>
              <a:rPr lang="en-US" dirty="0" err="1"/>
              <a:t>phương</a:t>
            </a:r>
            <a:r>
              <a:rPr lang="en-US" dirty="0"/>
              <a:t> </a:t>
            </a:r>
            <a:r>
              <a:rPr lang="en-US" dirty="0" err="1"/>
              <a:t>thức</a:t>
            </a:r>
            <a:r>
              <a:rPr lang="en-US" dirty="0"/>
              <a:t> (Method) </a:t>
            </a:r>
            <a:r>
              <a:rPr lang="en-US" dirty="0" err="1"/>
              <a:t>đều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xem</a:t>
            </a:r>
            <a:r>
              <a:rPr lang="en-US" dirty="0"/>
              <a:t> </a:t>
            </a:r>
            <a:r>
              <a:rPr lang="en-US" dirty="0" err="1"/>
              <a:t>là</a:t>
            </a:r>
            <a:r>
              <a:rPr lang="en-US" dirty="0"/>
              <a:t> Unit.</a:t>
            </a:r>
          </a:p>
          <a:p>
            <a:r>
              <a:rPr lang="en-US" i="1" dirty="0" smtClean="0"/>
              <a:t>Unit </a:t>
            </a:r>
            <a:r>
              <a:rPr lang="en-US" i="1" dirty="0"/>
              <a:t>testing </a:t>
            </a:r>
            <a:r>
              <a:rPr lang="en-US" i="1" dirty="0" err="1"/>
              <a:t>được</a:t>
            </a:r>
            <a:r>
              <a:rPr lang="en-US" i="1" dirty="0"/>
              <a:t> </a:t>
            </a:r>
            <a:r>
              <a:rPr lang="en-US" i="1" dirty="0" err="1"/>
              <a:t>thực</a:t>
            </a:r>
            <a:r>
              <a:rPr lang="en-US" i="1" dirty="0"/>
              <a:t> </a:t>
            </a:r>
            <a:r>
              <a:rPr lang="en-US" i="1" dirty="0" err="1"/>
              <a:t>hiện</a:t>
            </a:r>
            <a:r>
              <a:rPr lang="en-US" i="1" dirty="0"/>
              <a:t> </a:t>
            </a:r>
            <a:r>
              <a:rPr lang="en-US" i="1" dirty="0" err="1"/>
              <a:t>bởi</a:t>
            </a:r>
            <a:r>
              <a:rPr lang="en-US" i="1" dirty="0"/>
              <a:t> </a:t>
            </a:r>
            <a:r>
              <a:rPr lang="en-US" i="1" dirty="0" err="1"/>
              <a:t>Lập</a:t>
            </a:r>
            <a:r>
              <a:rPr lang="en-US" i="1" dirty="0"/>
              <a:t> </a:t>
            </a:r>
            <a:r>
              <a:rPr lang="en-US" i="1" dirty="0" err="1"/>
              <a:t>trình</a:t>
            </a:r>
            <a:r>
              <a:rPr lang="en-US" i="1" dirty="0"/>
              <a:t> </a:t>
            </a:r>
            <a:r>
              <a:rPr lang="en-US" i="1" dirty="0" err="1"/>
              <a:t>viên</a:t>
            </a:r>
            <a:r>
              <a:rPr lang="en-US" i="1" dirty="0"/>
              <a:t> (Developers)</a:t>
            </a:r>
            <a:endParaRPr lang="en-US" dirty="0"/>
          </a:p>
          <a:p>
            <a:r>
              <a:rPr lang="en-US" i="1" dirty="0" err="1" smtClean="0"/>
              <a:t>Sử</a:t>
            </a:r>
            <a:r>
              <a:rPr lang="en-US" i="1" dirty="0" smtClean="0"/>
              <a:t> </a:t>
            </a:r>
            <a:r>
              <a:rPr lang="en-US" i="1" dirty="0" err="1"/>
              <a:t>dụng</a:t>
            </a:r>
            <a:r>
              <a:rPr lang="en-US" i="1" dirty="0"/>
              <a:t> </a:t>
            </a:r>
            <a:r>
              <a:rPr lang="en-US" i="1" dirty="0" err="1"/>
              <a:t>phương</a:t>
            </a:r>
            <a:r>
              <a:rPr lang="en-US" i="1" dirty="0"/>
              <a:t> </a:t>
            </a:r>
            <a:r>
              <a:rPr lang="en-US" i="1" dirty="0" err="1"/>
              <a:t>pháp</a:t>
            </a:r>
            <a:r>
              <a:rPr lang="en-US" i="1" dirty="0"/>
              <a:t> test </a:t>
            </a:r>
            <a:r>
              <a:rPr lang="en-US" i="1" dirty="0" err="1"/>
              <a:t>hộp</a:t>
            </a:r>
            <a:r>
              <a:rPr lang="en-US" i="1" dirty="0"/>
              <a:t> </a:t>
            </a:r>
            <a:r>
              <a:rPr lang="en-US" i="1" dirty="0" err="1"/>
              <a:t>trắng</a:t>
            </a:r>
            <a:r>
              <a:rPr lang="en-US" i="1" dirty="0"/>
              <a:t> (White box testing)</a:t>
            </a:r>
            <a:endParaRPr lang="en-US" dirty="0"/>
          </a:p>
          <a:p>
            <a:endParaRPr lang="en-US" dirty="0"/>
          </a:p>
        </p:txBody>
      </p:sp>
    </p:spTree>
    <p:extLst>
      <p:ext uri="{BB962C8B-B14F-4D97-AF65-F5344CB8AC3E}">
        <p14:creationId xmlns:p14="http://schemas.microsoft.com/office/powerpoint/2010/main" xmlns="" val="3897642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338"/>
            <a:ext cx="8763000" cy="1066800"/>
          </a:xfrm>
        </p:spPr>
        <p:txBody>
          <a:bodyPr/>
          <a:lstStyle/>
          <a:p>
            <a:r>
              <a:rPr lang="en-US" dirty="0" err="1" smtClean="0"/>
              <a:t>Intergration</a:t>
            </a:r>
            <a:r>
              <a:rPr lang="en-US" dirty="0" smtClean="0"/>
              <a:t> Test- </a:t>
            </a:r>
            <a:r>
              <a:rPr lang="en-US" dirty="0" err="1" smtClean="0"/>
              <a:t>Kiểm</a:t>
            </a:r>
            <a:r>
              <a:rPr lang="en-US" dirty="0" smtClean="0"/>
              <a:t> </a:t>
            </a:r>
            <a:r>
              <a:rPr lang="en-US" dirty="0" err="1" smtClean="0"/>
              <a:t>tra</a:t>
            </a:r>
            <a:r>
              <a:rPr lang="en-US" dirty="0" smtClean="0"/>
              <a:t> </a:t>
            </a:r>
            <a:r>
              <a:rPr lang="en-US" dirty="0" err="1" smtClean="0"/>
              <a:t>tích</a:t>
            </a:r>
            <a:r>
              <a:rPr lang="en-US" dirty="0" smtClean="0"/>
              <a:t> </a:t>
            </a:r>
            <a:r>
              <a:rPr lang="en-US" dirty="0" err="1" smtClean="0"/>
              <a:t>hợp</a:t>
            </a:r>
            <a:endParaRPr lang="en-US" dirty="0"/>
          </a:p>
        </p:txBody>
      </p:sp>
      <p:sp>
        <p:nvSpPr>
          <p:cNvPr id="3" name="Content Placeholder 2"/>
          <p:cNvSpPr>
            <a:spLocks noGrp="1"/>
          </p:cNvSpPr>
          <p:nvPr>
            <p:ph idx="1"/>
          </p:nvPr>
        </p:nvSpPr>
        <p:spPr/>
        <p:txBody>
          <a:bodyPr/>
          <a:lstStyle/>
          <a:p>
            <a:r>
              <a:rPr lang="en-US" dirty="0" smtClean="0"/>
              <a:t>Software </a:t>
            </a:r>
            <a:r>
              <a:rPr lang="en-US" dirty="0"/>
              <a:t>Integration </a:t>
            </a:r>
            <a:r>
              <a:rPr lang="en-US" dirty="0" err="1"/>
              <a:t>là</a:t>
            </a:r>
            <a:r>
              <a:rPr lang="en-US" dirty="0"/>
              <a:t> </a:t>
            </a:r>
            <a:r>
              <a:rPr lang="en-US" dirty="0" err="1"/>
              <a:t>quá</a:t>
            </a:r>
            <a:r>
              <a:rPr lang="en-US" dirty="0"/>
              <a:t> </a:t>
            </a:r>
            <a:r>
              <a:rPr lang="en-US" dirty="0" err="1"/>
              <a:t>trình</a:t>
            </a:r>
            <a:r>
              <a:rPr lang="en-US" dirty="0"/>
              <a:t> </a:t>
            </a:r>
            <a:r>
              <a:rPr lang="en-US" dirty="0" err="1"/>
              <a:t>hợp</a:t>
            </a:r>
            <a:r>
              <a:rPr lang="en-US" dirty="0"/>
              <a:t> </a:t>
            </a:r>
            <a:r>
              <a:rPr lang="en-US" dirty="0" err="1"/>
              <a:t>nhất</a:t>
            </a:r>
            <a:r>
              <a:rPr lang="en-US" dirty="0"/>
              <a:t> </a:t>
            </a:r>
            <a:r>
              <a:rPr lang="en-US" dirty="0" err="1"/>
              <a:t>các</a:t>
            </a:r>
            <a:r>
              <a:rPr lang="en-US" dirty="0"/>
              <a:t> unit </a:t>
            </a:r>
            <a:r>
              <a:rPr lang="en-US" dirty="0" err="1"/>
              <a:t>đơn</a:t>
            </a:r>
            <a:r>
              <a:rPr lang="en-US" dirty="0"/>
              <a:t> </a:t>
            </a:r>
            <a:r>
              <a:rPr lang="en-US" dirty="0" err="1"/>
              <a:t>lẻ</a:t>
            </a:r>
            <a:r>
              <a:rPr lang="en-US" dirty="0"/>
              <a:t> </a:t>
            </a:r>
            <a:r>
              <a:rPr lang="en-US" dirty="0" err="1"/>
              <a:t>vào</a:t>
            </a:r>
            <a:r>
              <a:rPr lang="en-US" dirty="0"/>
              <a:t> </a:t>
            </a:r>
            <a:r>
              <a:rPr lang="en-US" dirty="0" err="1"/>
              <a:t>thành</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hoặc</a:t>
            </a:r>
            <a:r>
              <a:rPr lang="en-US" dirty="0"/>
              <a:t> </a:t>
            </a:r>
            <a:r>
              <a:rPr lang="en-US" dirty="0" err="1"/>
              <a:t>một</a:t>
            </a:r>
            <a:r>
              <a:rPr lang="en-US" dirty="0"/>
              <a:t> </a:t>
            </a:r>
            <a:r>
              <a:rPr lang="en-US" dirty="0" err="1"/>
              <a:t>tiểu</a:t>
            </a:r>
            <a:r>
              <a:rPr lang="en-US" dirty="0"/>
              <a:t> </a:t>
            </a:r>
            <a:r>
              <a:rPr lang="en-US" dirty="0" err="1"/>
              <a:t>hệ</a:t>
            </a:r>
            <a:r>
              <a:rPr lang="en-US" dirty="0"/>
              <a:t> </a:t>
            </a:r>
            <a:r>
              <a:rPr lang="en-US" dirty="0" err="1"/>
              <a:t>thống</a:t>
            </a:r>
            <a:r>
              <a:rPr lang="en-US" dirty="0"/>
              <a:t>).</a:t>
            </a:r>
          </a:p>
          <a:p>
            <a:r>
              <a:rPr lang="en-US" dirty="0" smtClean="0"/>
              <a:t>Integration </a:t>
            </a:r>
            <a:r>
              <a:rPr lang="en-US" dirty="0"/>
              <a:t>testing </a:t>
            </a:r>
            <a:r>
              <a:rPr lang="en-US" dirty="0" err="1"/>
              <a:t>là</a:t>
            </a:r>
            <a:r>
              <a:rPr lang="en-US" dirty="0"/>
              <a:t> test </a:t>
            </a:r>
            <a:r>
              <a:rPr lang="en-US" dirty="0" err="1"/>
              <a:t>các</a:t>
            </a:r>
            <a:r>
              <a:rPr lang="en-US" dirty="0"/>
              <a:t> </a:t>
            </a:r>
            <a:r>
              <a:rPr lang="en-US" dirty="0" err="1"/>
              <a:t>liên</a:t>
            </a:r>
            <a:r>
              <a:rPr lang="en-US" dirty="0"/>
              <a:t> </a:t>
            </a:r>
            <a:r>
              <a:rPr lang="en-US" dirty="0" err="1"/>
              <a:t>kết</a:t>
            </a:r>
            <a:r>
              <a:rPr lang="en-US" dirty="0"/>
              <a:t> </a:t>
            </a:r>
            <a:r>
              <a:rPr lang="en-US" dirty="0" err="1"/>
              <a:t>giữa</a:t>
            </a:r>
            <a:r>
              <a:rPr lang="en-US" dirty="0"/>
              <a:t> </a:t>
            </a:r>
            <a:r>
              <a:rPr lang="en-US" dirty="0" err="1"/>
              <a:t>các</a:t>
            </a:r>
            <a:r>
              <a:rPr lang="en-US" dirty="0"/>
              <a:t> unit </a:t>
            </a:r>
            <a:r>
              <a:rPr lang="en-US" dirty="0" err="1"/>
              <a:t>thành</a:t>
            </a:r>
            <a:r>
              <a:rPr lang="en-US" dirty="0"/>
              <a:t> </a:t>
            </a:r>
            <a:r>
              <a:rPr lang="en-US" dirty="0" err="1" smtClean="0"/>
              <a:t>phần</a:t>
            </a:r>
            <a:r>
              <a:rPr lang="en-US" dirty="0" smtClean="0"/>
              <a:t>, </a:t>
            </a:r>
            <a:r>
              <a:rPr lang="en-US" dirty="0" err="1" smtClean="0"/>
              <a:t>phát</a:t>
            </a:r>
            <a:r>
              <a:rPr lang="en-US" dirty="0" smtClean="0"/>
              <a:t> </a:t>
            </a:r>
            <a:r>
              <a:rPr lang="en-US" dirty="0" err="1"/>
              <a:t>hiện</a:t>
            </a:r>
            <a:r>
              <a:rPr lang="en-US" dirty="0"/>
              <a:t> </a:t>
            </a:r>
            <a:r>
              <a:rPr lang="en-US" dirty="0" err="1"/>
              <a:t>lỗi</a:t>
            </a:r>
            <a:r>
              <a:rPr lang="en-US" dirty="0"/>
              <a:t> </a:t>
            </a:r>
            <a:r>
              <a:rPr lang="en-US" dirty="0" err="1"/>
              <a:t>giao</a:t>
            </a:r>
            <a:r>
              <a:rPr lang="en-US" dirty="0"/>
              <a:t> </a:t>
            </a:r>
            <a:r>
              <a:rPr lang="en-US" dirty="0" err="1"/>
              <a:t>tiếp</a:t>
            </a:r>
            <a:r>
              <a:rPr lang="en-US" dirty="0"/>
              <a:t> </a:t>
            </a:r>
            <a:r>
              <a:rPr lang="en-US" dirty="0" err="1"/>
              <a:t>xảy</a:t>
            </a:r>
            <a:r>
              <a:rPr lang="en-US" dirty="0"/>
              <a:t> </a:t>
            </a:r>
            <a:r>
              <a:rPr lang="en-US" dirty="0" err="1"/>
              <a:t>ra</a:t>
            </a:r>
            <a:r>
              <a:rPr lang="en-US" dirty="0"/>
              <a:t> </a:t>
            </a:r>
            <a:r>
              <a:rPr lang="en-US" dirty="0" err="1"/>
              <a:t>giữa</a:t>
            </a:r>
            <a:r>
              <a:rPr lang="en-US" dirty="0"/>
              <a:t> </a:t>
            </a:r>
            <a:r>
              <a:rPr lang="en-US" dirty="0" err="1"/>
              <a:t>các</a:t>
            </a:r>
            <a:r>
              <a:rPr lang="en-US" dirty="0"/>
              <a:t> Unit.</a:t>
            </a:r>
          </a:p>
          <a:p>
            <a:r>
              <a:rPr lang="en-US" dirty="0" smtClean="0"/>
              <a:t>Integration </a:t>
            </a:r>
            <a:r>
              <a:rPr lang="en-US" dirty="0"/>
              <a:t>testing </a:t>
            </a:r>
            <a:r>
              <a:rPr lang="en-US" dirty="0" err="1"/>
              <a:t>đòi</a:t>
            </a:r>
            <a:r>
              <a:rPr lang="en-US" dirty="0"/>
              <a:t> </a:t>
            </a:r>
            <a:r>
              <a:rPr lang="en-US" dirty="0" err="1"/>
              <a:t>hỏi</a:t>
            </a:r>
            <a:r>
              <a:rPr lang="en-US" dirty="0"/>
              <a:t> </a:t>
            </a:r>
            <a:r>
              <a:rPr lang="en-US" dirty="0" err="1"/>
              <a:t>các</a:t>
            </a:r>
            <a:r>
              <a:rPr lang="en-US" dirty="0"/>
              <a:t> module </a:t>
            </a:r>
            <a:r>
              <a:rPr lang="en-US" dirty="0" err="1"/>
              <a:t>phải</a:t>
            </a:r>
            <a:r>
              <a:rPr lang="en-US" dirty="0"/>
              <a:t> </a:t>
            </a:r>
            <a:r>
              <a:rPr lang="en-US" dirty="0" err="1"/>
              <a:t>được</a:t>
            </a:r>
            <a:r>
              <a:rPr lang="en-US" dirty="0"/>
              <a:t> unit test </a:t>
            </a:r>
            <a:r>
              <a:rPr lang="en-US" dirty="0" err="1"/>
              <a:t>trước</a:t>
            </a:r>
            <a:r>
              <a:rPr lang="en-US" dirty="0"/>
              <a:t>.</a:t>
            </a:r>
          </a:p>
          <a:p>
            <a:endParaRPr lang="en-US" dirty="0"/>
          </a:p>
        </p:txBody>
      </p:sp>
    </p:spTree>
    <p:extLst>
      <p:ext uri="{BB962C8B-B14F-4D97-AF65-F5344CB8AC3E}">
        <p14:creationId xmlns:p14="http://schemas.microsoft.com/office/powerpoint/2010/main" xmlns="" val="67369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0" y="1143000"/>
            <a:ext cx="9067800" cy="4876800"/>
          </a:xfrm>
        </p:spPr>
        <p:txBody>
          <a:bodyPr/>
          <a:lstStyle/>
          <a:p>
            <a:r>
              <a:rPr lang="en-US" dirty="0" err="1"/>
              <a:t>Mục</a:t>
            </a:r>
            <a:r>
              <a:rPr lang="en-US" dirty="0"/>
              <a:t> </a:t>
            </a:r>
            <a:r>
              <a:rPr lang="en-US" dirty="0" err="1" smtClean="0"/>
              <a:t>đích</a:t>
            </a:r>
            <a:r>
              <a:rPr lang="en-US" dirty="0" smtClean="0"/>
              <a:t>: </a:t>
            </a:r>
            <a:r>
              <a:rPr lang="en-US" dirty="0" err="1" smtClean="0"/>
              <a:t>kiểm</a:t>
            </a:r>
            <a:r>
              <a:rPr lang="en-US" dirty="0" smtClean="0"/>
              <a:t> </a:t>
            </a:r>
            <a:r>
              <a:rPr lang="en-US" dirty="0" err="1"/>
              <a:t>tra</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smtClean="0"/>
              <a:t>thống</a:t>
            </a:r>
            <a:r>
              <a:rPr lang="en-US" dirty="0" smtClean="0"/>
              <a:t>(</a:t>
            </a:r>
            <a:r>
              <a:rPr lang="en-US" dirty="0" err="1" smtClean="0"/>
              <a:t>sau</a:t>
            </a:r>
            <a:r>
              <a:rPr lang="en-US" dirty="0" smtClean="0"/>
              <a:t> </a:t>
            </a:r>
            <a:r>
              <a:rPr lang="en-US" dirty="0" err="1"/>
              <a:t>khi</a:t>
            </a:r>
            <a:r>
              <a:rPr lang="en-US" dirty="0"/>
              <a:t> </a:t>
            </a:r>
            <a:r>
              <a:rPr lang="en-US" dirty="0" err="1"/>
              <a:t>tích</a:t>
            </a:r>
            <a:r>
              <a:rPr lang="en-US" dirty="0"/>
              <a:t> </a:t>
            </a:r>
            <a:r>
              <a:rPr lang="en-US" dirty="0" err="1"/>
              <a:t>hợp</a:t>
            </a:r>
            <a:r>
              <a:rPr lang="en-US" dirty="0"/>
              <a:t>) </a:t>
            </a:r>
            <a:r>
              <a:rPr lang="en-US" dirty="0" err="1"/>
              <a:t>có</a:t>
            </a:r>
            <a:r>
              <a:rPr lang="en-US" dirty="0"/>
              <a:t> </a:t>
            </a:r>
            <a:r>
              <a:rPr lang="en-US" dirty="0" err="1"/>
              <a:t>thỏa</a:t>
            </a:r>
            <a:r>
              <a:rPr lang="en-US" dirty="0"/>
              <a:t> </a:t>
            </a:r>
            <a:r>
              <a:rPr lang="en-US" dirty="0" err="1"/>
              <a:t>mãn</a:t>
            </a:r>
            <a:r>
              <a:rPr lang="en-US" dirty="0"/>
              <a:t> </a:t>
            </a:r>
            <a:r>
              <a:rPr lang="en-US" dirty="0" err="1"/>
              <a:t>yêu</a:t>
            </a:r>
            <a:r>
              <a:rPr lang="en-US" dirty="0"/>
              <a:t> </a:t>
            </a:r>
            <a:r>
              <a:rPr lang="en-US" dirty="0" err="1"/>
              <a:t>cầu</a:t>
            </a:r>
            <a:r>
              <a:rPr lang="en-US" dirty="0"/>
              <a:t> </a:t>
            </a:r>
            <a:r>
              <a:rPr lang="en-US" dirty="0" err="1"/>
              <a:t>đặt</a:t>
            </a:r>
            <a:r>
              <a:rPr lang="en-US" dirty="0"/>
              <a:t> </a:t>
            </a:r>
            <a:r>
              <a:rPr lang="en-US" dirty="0" err="1"/>
              <a:t>ra</a:t>
            </a:r>
            <a:r>
              <a:rPr lang="en-US" dirty="0"/>
              <a:t> hay </a:t>
            </a:r>
            <a:r>
              <a:rPr lang="en-US" dirty="0" err="1" smtClean="0"/>
              <a:t>không</a:t>
            </a:r>
            <a:r>
              <a:rPr lang="en-US" dirty="0" smtClean="0"/>
              <a:t>, </a:t>
            </a:r>
            <a:r>
              <a:rPr lang="en-US" dirty="0" err="1"/>
              <a:t>bảo</a:t>
            </a:r>
            <a:r>
              <a:rPr lang="en-US" dirty="0"/>
              <a:t> </a:t>
            </a:r>
            <a:r>
              <a:rPr lang="en-US" dirty="0" err="1"/>
              <a:t>đảm</a:t>
            </a:r>
            <a:r>
              <a:rPr lang="en-US" dirty="0"/>
              <a:t> </a:t>
            </a:r>
            <a:r>
              <a:rPr lang="en-US" dirty="0" err="1"/>
              <a:t>hệ</a:t>
            </a:r>
            <a:r>
              <a:rPr lang="en-US" dirty="0"/>
              <a:t> </a:t>
            </a:r>
            <a:r>
              <a:rPr lang="en-US" dirty="0" err="1"/>
              <a:t>thống</a:t>
            </a:r>
            <a:r>
              <a:rPr lang="en-US" dirty="0"/>
              <a:t> </a:t>
            </a:r>
            <a:r>
              <a:rPr lang="en-US" dirty="0" err="1"/>
              <a:t>đủ</a:t>
            </a:r>
            <a:r>
              <a:rPr lang="en-US" dirty="0"/>
              <a:t> </a:t>
            </a:r>
            <a:r>
              <a:rPr lang="en-US" dirty="0" err="1"/>
              <a:t>khả</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môi</a:t>
            </a:r>
            <a:r>
              <a:rPr lang="en-US" dirty="0"/>
              <a:t> </a:t>
            </a:r>
            <a:r>
              <a:rPr lang="en-US" dirty="0" err="1"/>
              <a:t>trường</a:t>
            </a:r>
            <a:r>
              <a:rPr lang="en-US" dirty="0"/>
              <a:t> </a:t>
            </a:r>
            <a:r>
              <a:rPr lang="en-US" dirty="0" err="1"/>
              <a:t>thực</a:t>
            </a:r>
            <a:r>
              <a:rPr lang="en-US" dirty="0"/>
              <a:t>.</a:t>
            </a:r>
            <a:r>
              <a:rPr lang="en-US" dirty="0" smtClean="0"/>
              <a:t> </a:t>
            </a:r>
            <a:endParaRPr lang="en-US" dirty="0"/>
          </a:p>
          <a:p>
            <a:r>
              <a:rPr lang="en-US" dirty="0"/>
              <a:t>System Test </a:t>
            </a:r>
            <a:r>
              <a:rPr lang="en-US" dirty="0" err="1"/>
              <a:t>bắt</a:t>
            </a:r>
            <a:r>
              <a:rPr lang="en-US" dirty="0"/>
              <a:t> </a:t>
            </a:r>
            <a:r>
              <a:rPr lang="en-US" dirty="0" err="1"/>
              <a:t>đầu</a:t>
            </a:r>
            <a:r>
              <a:rPr lang="en-US" dirty="0"/>
              <a:t> </a:t>
            </a:r>
            <a:r>
              <a:rPr lang="en-US" dirty="0" err="1"/>
              <a:t>khi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a:t>
            </a:r>
            <a:r>
              <a:rPr lang="en-US" dirty="0" err="1"/>
              <a:t>phận</a:t>
            </a:r>
            <a:r>
              <a:rPr lang="en-US" dirty="0"/>
              <a:t> </a:t>
            </a:r>
            <a:r>
              <a:rPr lang="en-US" dirty="0" err="1"/>
              <a:t>của</a:t>
            </a:r>
            <a:r>
              <a:rPr lang="en-US" dirty="0"/>
              <a:t> </a:t>
            </a:r>
            <a:r>
              <a:rPr lang="en-US" dirty="0" err="1" smtClean="0"/>
              <a:t>phần</a:t>
            </a:r>
            <a:r>
              <a:rPr lang="en-US" dirty="0" smtClean="0"/>
              <a:t> </a:t>
            </a:r>
            <a:r>
              <a:rPr lang="en-US" dirty="0" err="1" smtClean="0"/>
              <a:t>mềm</a:t>
            </a:r>
            <a:r>
              <a:rPr lang="en-US" dirty="0" smtClean="0"/>
              <a:t> </a:t>
            </a:r>
            <a:r>
              <a:rPr lang="en-US" dirty="0" err="1"/>
              <a:t>đã</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thành</a:t>
            </a:r>
            <a:r>
              <a:rPr lang="en-US" dirty="0"/>
              <a:t> </a:t>
            </a:r>
            <a:r>
              <a:rPr lang="en-US" dirty="0" err="1" smtClean="0"/>
              <a:t>công</a:t>
            </a:r>
            <a:endParaRPr lang="en-US" dirty="0" smtClean="0"/>
          </a:p>
          <a:p>
            <a:r>
              <a:rPr lang="en-US" kern="1200" dirty="0" err="1">
                <a:solidFill>
                  <a:schemeClr val="tx1"/>
                </a:solidFill>
                <a:latin typeface="Arial" charset="0"/>
              </a:rPr>
              <a:t>Trong</a:t>
            </a:r>
            <a:r>
              <a:rPr lang="en-US" kern="1200" dirty="0">
                <a:solidFill>
                  <a:schemeClr val="tx1"/>
                </a:solidFill>
                <a:latin typeface="Arial" charset="0"/>
              </a:rPr>
              <a:t> </a:t>
            </a:r>
            <a:r>
              <a:rPr lang="en-US" kern="1200" dirty="0" err="1">
                <a:solidFill>
                  <a:schemeClr val="tx1"/>
                </a:solidFill>
                <a:latin typeface="Arial" charset="0"/>
              </a:rPr>
              <a:t>nhiều</a:t>
            </a:r>
            <a:r>
              <a:rPr lang="en-US" kern="1200" dirty="0">
                <a:solidFill>
                  <a:schemeClr val="tx1"/>
                </a:solidFill>
                <a:latin typeface="Arial" charset="0"/>
              </a:rPr>
              <a:t> </a:t>
            </a:r>
            <a:r>
              <a:rPr lang="en-US" kern="1200" dirty="0" err="1">
                <a:solidFill>
                  <a:schemeClr val="tx1"/>
                </a:solidFill>
                <a:latin typeface="Arial" charset="0"/>
              </a:rPr>
              <a:t>trường</a:t>
            </a:r>
            <a:r>
              <a:rPr lang="en-US" kern="1200" dirty="0">
                <a:solidFill>
                  <a:schemeClr val="tx1"/>
                </a:solidFill>
                <a:latin typeface="Arial" charset="0"/>
              </a:rPr>
              <a:t> </a:t>
            </a:r>
            <a:r>
              <a:rPr lang="en-US" kern="1200" dirty="0" err="1">
                <a:solidFill>
                  <a:schemeClr val="tx1"/>
                </a:solidFill>
                <a:latin typeface="Arial" charset="0"/>
              </a:rPr>
              <a:t>hợp</a:t>
            </a:r>
            <a:r>
              <a:rPr lang="en-US" kern="1200" dirty="0">
                <a:solidFill>
                  <a:schemeClr val="tx1"/>
                </a:solidFill>
                <a:latin typeface="Arial" charset="0"/>
              </a:rPr>
              <a:t>, </a:t>
            </a:r>
            <a:r>
              <a:rPr lang="en-US" kern="1200" dirty="0" err="1">
                <a:solidFill>
                  <a:schemeClr val="tx1"/>
                </a:solidFill>
                <a:latin typeface="Arial" charset="0"/>
              </a:rPr>
              <a:t>việc</a:t>
            </a:r>
            <a:r>
              <a:rPr lang="en-US" kern="1200" dirty="0">
                <a:solidFill>
                  <a:schemeClr val="tx1"/>
                </a:solidFill>
                <a:latin typeface="Arial" charset="0"/>
              </a:rPr>
              <a:t> </a:t>
            </a:r>
            <a:r>
              <a:rPr lang="en-US" kern="1200" dirty="0" err="1">
                <a:solidFill>
                  <a:schemeClr val="tx1"/>
                </a:solidFill>
                <a:latin typeface="Arial" charset="0"/>
              </a:rPr>
              <a:t>kiểm</a:t>
            </a:r>
            <a:r>
              <a:rPr lang="en-US" kern="1200" dirty="0">
                <a:solidFill>
                  <a:schemeClr val="tx1"/>
                </a:solidFill>
                <a:latin typeface="Arial" charset="0"/>
              </a:rPr>
              <a:t> </a:t>
            </a:r>
            <a:r>
              <a:rPr lang="en-US" kern="1200" dirty="0" err="1">
                <a:solidFill>
                  <a:schemeClr val="tx1"/>
                </a:solidFill>
                <a:latin typeface="Arial" charset="0"/>
              </a:rPr>
              <a:t>tra</a:t>
            </a:r>
            <a:r>
              <a:rPr lang="en-US" kern="1200" dirty="0">
                <a:solidFill>
                  <a:schemeClr val="tx1"/>
                </a:solidFill>
                <a:latin typeface="Arial" charset="0"/>
              </a:rPr>
              <a:t> </a:t>
            </a:r>
            <a:r>
              <a:rPr lang="en-US" kern="1200" dirty="0" err="1">
                <a:solidFill>
                  <a:schemeClr val="tx1"/>
                </a:solidFill>
                <a:latin typeface="Arial" charset="0"/>
              </a:rPr>
              <a:t>đòi</a:t>
            </a:r>
            <a:r>
              <a:rPr lang="en-US" kern="1200" dirty="0">
                <a:solidFill>
                  <a:schemeClr val="tx1"/>
                </a:solidFill>
                <a:latin typeface="Arial" charset="0"/>
              </a:rPr>
              <a:t> </a:t>
            </a:r>
            <a:r>
              <a:rPr lang="en-US" kern="1200" dirty="0" err="1">
                <a:solidFill>
                  <a:schemeClr val="tx1"/>
                </a:solidFill>
                <a:latin typeface="Arial" charset="0"/>
              </a:rPr>
              <a:t>hỏi</a:t>
            </a:r>
            <a:r>
              <a:rPr lang="en-US" kern="1200" dirty="0">
                <a:solidFill>
                  <a:schemeClr val="tx1"/>
                </a:solidFill>
                <a:latin typeface="Arial" charset="0"/>
              </a:rPr>
              <a:t> </a:t>
            </a:r>
            <a:r>
              <a:rPr lang="en-US" kern="1200" dirty="0" err="1">
                <a:solidFill>
                  <a:schemeClr val="tx1"/>
                </a:solidFill>
                <a:latin typeface="Arial" charset="0"/>
              </a:rPr>
              <a:t>một</a:t>
            </a:r>
            <a:r>
              <a:rPr lang="en-US" kern="1200" dirty="0">
                <a:solidFill>
                  <a:schemeClr val="tx1"/>
                </a:solidFill>
                <a:latin typeface="Arial" charset="0"/>
              </a:rPr>
              <a:t> </a:t>
            </a:r>
            <a:r>
              <a:rPr lang="en-US" kern="1200" dirty="0" err="1">
                <a:solidFill>
                  <a:schemeClr val="tx1"/>
                </a:solidFill>
                <a:latin typeface="Arial" charset="0"/>
              </a:rPr>
              <a:t>số</a:t>
            </a:r>
            <a:r>
              <a:rPr lang="en-US" kern="1200" dirty="0">
                <a:solidFill>
                  <a:schemeClr val="tx1"/>
                </a:solidFill>
                <a:latin typeface="Arial" charset="0"/>
              </a:rPr>
              <a:t> </a:t>
            </a:r>
            <a:r>
              <a:rPr lang="en-US" kern="1200" dirty="0" err="1">
                <a:solidFill>
                  <a:schemeClr val="tx1"/>
                </a:solidFill>
                <a:latin typeface="Arial" charset="0"/>
              </a:rPr>
              <a:t>thiết</a:t>
            </a:r>
            <a:r>
              <a:rPr lang="en-US" kern="1200" dirty="0">
                <a:solidFill>
                  <a:schemeClr val="tx1"/>
                </a:solidFill>
                <a:latin typeface="Arial" charset="0"/>
              </a:rPr>
              <a:t> </a:t>
            </a:r>
            <a:r>
              <a:rPr lang="en-US" kern="1200" dirty="0" err="1">
                <a:solidFill>
                  <a:schemeClr val="tx1"/>
                </a:solidFill>
                <a:latin typeface="Arial" charset="0"/>
              </a:rPr>
              <a:t>bị</a:t>
            </a:r>
            <a:r>
              <a:rPr lang="en-US" kern="1200" dirty="0">
                <a:solidFill>
                  <a:schemeClr val="tx1"/>
                </a:solidFill>
                <a:latin typeface="Arial" charset="0"/>
              </a:rPr>
              <a:t> </a:t>
            </a:r>
            <a:r>
              <a:rPr lang="en-US" kern="1200" dirty="0" err="1">
                <a:solidFill>
                  <a:schemeClr val="tx1"/>
                </a:solidFill>
                <a:latin typeface="Arial" charset="0"/>
              </a:rPr>
              <a:t>phụ</a:t>
            </a:r>
            <a:r>
              <a:rPr lang="en-US" kern="1200" dirty="0">
                <a:solidFill>
                  <a:schemeClr val="tx1"/>
                </a:solidFill>
                <a:latin typeface="Arial" charset="0"/>
              </a:rPr>
              <a:t> </a:t>
            </a:r>
            <a:r>
              <a:rPr lang="en-US" kern="1200" dirty="0" err="1">
                <a:solidFill>
                  <a:schemeClr val="tx1"/>
                </a:solidFill>
                <a:latin typeface="Arial" charset="0"/>
              </a:rPr>
              <a:t>trợ</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mềm</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cứng</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thù</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biệt</a:t>
            </a:r>
            <a:r>
              <a:rPr lang="en-US" kern="1200" dirty="0">
                <a:solidFill>
                  <a:schemeClr val="tx1"/>
                </a:solidFill>
                <a:latin typeface="Arial" charset="0"/>
              </a:rPr>
              <a:t> </a:t>
            </a:r>
            <a:r>
              <a:rPr lang="en-US" kern="1200" dirty="0" err="1">
                <a:solidFill>
                  <a:schemeClr val="tx1"/>
                </a:solidFill>
                <a:latin typeface="Arial" charset="0"/>
              </a:rPr>
              <a:t>là</a:t>
            </a:r>
            <a:r>
              <a:rPr lang="en-US" kern="1200" dirty="0">
                <a:solidFill>
                  <a:schemeClr val="tx1"/>
                </a:solidFill>
                <a:latin typeface="Arial" charset="0"/>
              </a:rPr>
              <a:t> </a:t>
            </a:r>
            <a:r>
              <a:rPr lang="en-US" kern="1200" dirty="0" err="1">
                <a:solidFill>
                  <a:schemeClr val="tx1"/>
                </a:solidFill>
                <a:latin typeface="Arial" charset="0"/>
              </a:rPr>
              <a:t>các</a:t>
            </a:r>
            <a:r>
              <a:rPr lang="en-US" kern="1200" dirty="0">
                <a:solidFill>
                  <a:schemeClr val="tx1"/>
                </a:solidFill>
                <a:latin typeface="Arial" charset="0"/>
              </a:rPr>
              <a:t> </a:t>
            </a:r>
            <a:r>
              <a:rPr lang="en-US" kern="1200" dirty="0" err="1">
                <a:solidFill>
                  <a:schemeClr val="tx1"/>
                </a:solidFill>
                <a:latin typeface="Arial" charset="0"/>
              </a:rPr>
              <a:t>ứng</a:t>
            </a:r>
            <a:r>
              <a:rPr lang="en-US" kern="1200" dirty="0">
                <a:solidFill>
                  <a:schemeClr val="tx1"/>
                </a:solidFill>
                <a:latin typeface="Arial" charset="0"/>
              </a:rPr>
              <a:t> </a:t>
            </a:r>
            <a:r>
              <a:rPr lang="en-US" kern="1200" dirty="0" err="1">
                <a:solidFill>
                  <a:schemeClr val="tx1"/>
                </a:solidFill>
                <a:latin typeface="Arial" charset="0"/>
              </a:rPr>
              <a:t>dụng</a:t>
            </a:r>
            <a:r>
              <a:rPr lang="en-US" kern="1200" dirty="0">
                <a:solidFill>
                  <a:schemeClr val="tx1"/>
                </a:solidFill>
                <a:latin typeface="Arial" charset="0"/>
              </a:rPr>
              <a:t> </a:t>
            </a:r>
            <a:r>
              <a:rPr lang="en-US" kern="1200" dirty="0" err="1">
                <a:solidFill>
                  <a:schemeClr val="tx1"/>
                </a:solidFill>
                <a:latin typeface="Arial" charset="0"/>
              </a:rPr>
              <a:t>thời</a:t>
            </a:r>
            <a:r>
              <a:rPr lang="en-US" kern="1200" dirty="0">
                <a:solidFill>
                  <a:schemeClr val="tx1"/>
                </a:solidFill>
                <a:latin typeface="Arial" charset="0"/>
              </a:rPr>
              <a:t> </a:t>
            </a:r>
            <a:r>
              <a:rPr lang="en-US" kern="1200" dirty="0" err="1">
                <a:solidFill>
                  <a:schemeClr val="tx1"/>
                </a:solidFill>
                <a:latin typeface="Arial" charset="0"/>
              </a:rPr>
              <a:t>gian</a:t>
            </a:r>
            <a:r>
              <a:rPr lang="en-US" kern="1200" dirty="0">
                <a:solidFill>
                  <a:schemeClr val="tx1"/>
                </a:solidFill>
                <a:latin typeface="Arial" charset="0"/>
              </a:rPr>
              <a:t> </a:t>
            </a:r>
            <a:r>
              <a:rPr lang="en-US" kern="1200" dirty="0" err="1">
                <a:solidFill>
                  <a:schemeClr val="tx1"/>
                </a:solidFill>
                <a:latin typeface="Arial" charset="0"/>
              </a:rPr>
              <a:t>thực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phân</a:t>
            </a:r>
            <a:r>
              <a:rPr lang="en-US" kern="1200" dirty="0">
                <a:solidFill>
                  <a:schemeClr val="tx1"/>
                </a:solidFill>
                <a:latin typeface="Arial" charset="0"/>
              </a:rPr>
              <a:t> </a:t>
            </a:r>
            <a:r>
              <a:rPr lang="en-US" kern="1200" dirty="0" err="1">
                <a:solidFill>
                  <a:schemeClr val="tx1"/>
                </a:solidFill>
                <a:latin typeface="Arial" charset="0"/>
              </a:rPr>
              <a:t>bố</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nhúng</a:t>
            </a:r>
            <a:endParaRPr lang="en-US" dirty="0" smtClean="0"/>
          </a:p>
          <a:p>
            <a:endParaRPr lang="en-US" dirty="0"/>
          </a:p>
        </p:txBody>
      </p:sp>
    </p:spTree>
    <p:extLst>
      <p:ext uri="{BB962C8B-B14F-4D97-AF65-F5344CB8AC3E}">
        <p14:creationId xmlns:p14="http://schemas.microsoft.com/office/powerpoint/2010/main" xmlns="" val="3280093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a:t>System Test- </a:t>
            </a:r>
            <a:r>
              <a:rPr lang="en-US" dirty="0" err="1"/>
              <a:t>Kiểm</a:t>
            </a:r>
            <a:r>
              <a:rPr lang="en-US" dirty="0"/>
              <a:t> </a:t>
            </a:r>
            <a:r>
              <a:rPr lang="en-US" dirty="0" err="1"/>
              <a:t>tra</a:t>
            </a:r>
            <a:r>
              <a:rPr lang="en-US" dirty="0"/>
              <a:t> </a:t>
            </a:r>
            <a:r>
              <a:rPr lang="en-US" dirty="0" err="1"/>
              <a:t>hệ</a:t>
            </a:r>
            <a:r>
              <a:rPr lang="en-US" dirty="0"/>
              <a:t> </a:t>
            </a:r>
            <a:r>
              <a:rPr lang="en-US" dirty="0" err="1" smtClean="0"/>
              <a:t>thống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Điểm</a:t>
            </a:r>
            <a:r>
              <a:rPr lang="en-US" dirty="0"/>
              <a:t> </a:t>
            </a:r>
            <a:r>
              <a:rPr lang="en-US" dirty="0" err="1"/>
              <a:t>khác</a:t>
            </a:r>
            <a:r>
              <a:rPr lang="en-US" dirty="0"/>
              <a:t> </a:t>
            </a:r>
            <a:r>
              <a:rPr lang="en-US" dirty="0" err="1"/>
              <a:t>nhau</a:t>
            </a:r>
            <a:r>
              <a:rPr lang="en-US" dirty="0"/>
              <a:t> then </a:t>
            </a:r>
            <a:r>
              <a:rPr lang="en-US" dirty="0" err="1"/>
              <a:t>chốt</a:t>
            </a:r>
            <a:r>
              <a:rPr lang="en-US" dirty="0"/>
              <a:t> </a:t>
            </a:r>
            <a:r>
              <a:rPr lang="en-US" dirty="0" err="1"/>
              <a:t>giữa</a:t>
            </a:r>
            <a:r>
              <a:rPr lang="en-US" dirty="0"/>
              <a:t> Integration Test </a:t>
            </a:r>
            <a:r>
              <a:rPr lang="en-US" dirty="0" err="1"/>
              <a:t>và</a:t>
            </a:r>
            <a:r>
              <a:rPr lang="en-US" dirty="0"/>
              <a:t> System Test </a:t>
            </a:r>
            <a:r>
              <a:rPr lang="en-US" dirty="0" smtClean="0"/>
              <a:t>?</a:t>
            </a:r>
          </a:p>
          <a:p>
            <a:r>
              <a:rPr lang="en-US" dirty="0" err="1"/>
              <a:t>Đòi</a:t>
            </a:r>
            <a:r>
              <a:rPr lang="en-US" dirty="0"/>
              <a:t> </a:t>
            </a:r>
            <a:r>
              <a:rPr lang="en-US" dirty="0" err="1"/>
              <a:t>hỏi</a:t>
            </a:r>
            <a:r>
              <a:rPr lang="en-US" dirty="0"/>
              <a:t> </a:t>
            </a:r>
            <a:r>
              <a:rPr lang="en-US" dirty="0" err="1"/>
              <a:t>nhiều</a:t>
            </a:r>
            <a:r>
              <a:rPr lang="en-US" dirty="0"/>
              <a:t> </a:t>
            </a:r>
            <a:r>
              <a:rPr lang="en-US" dirty="0" err="1"/>
              <a:t>công</a:t>
            </a:r>
            <a:r>
              <a:rPr lang="en-US" dirty="0"/>
              <a:t> </a:t>
            </a:r>
            <a:r>
              <a:rPr lang="en-US" dirty="0" err="1"/>
              <a:t>sức</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khách</a:t>
            </a:r>
            <a:r>
              <a:rPr lang="en-US" dirty="0"/>
              <a:t> </a:t>
            </a:r>
            <a:r>
              <a:rPr lang="en-US" dirty="0" err="1"/>
              <a:t>quan</a:t>
            </a:r>
            <a:r>
              <a:rPr lang="en-US" dirty="0"/>
              <a:t>, System Test </a:t>
            </a:r>
            <a:r>
              <a:rPr lang="en-US" dirty="0" err="1"/>
              <a:t>thường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một</a:t>
            </a:r>
            <a:r>
              <a:rPr lang="en-US" dirty="0"/>
              <a:t> </a:t>
            </a:r>
            <a:r>
              <a:rPr lang="en-US" dirty="0" err="1"/>
              <a:t>nhóm</a:t>
            </a:r>
            <a:r>
              <a:rPr lang="en-US" dirty="0"/>
              <a:t> </a:t>
            </a:r>
            <a:r>
              <a:rPr lang="en-US" dirty="0" err="1"/>
              <a:t>kiểm</a:t>
            </a:r>
            <a:r>
              <a:rPr lang="en-US" dirty="0"/>
              <a:t> </a:t>
            </a:r>
            <a:r>
              <a:rPr lang="en-US" dirty="0" err="1"/>
              <a:t>tra</a:t>
            </a:r>
            <a:r>
              <a:rPr lang="en-US" dirty="0"/>
              <a:t> </a:t>
            </a:r>
            <a:r>
              <a:rPr lang="en-US" dirty="0" err="1"/>
              <a:t>viên</a:t>
            </a:r>
            <a:r>
              <a:rPr lang="en-US" dirty="0"/>
              <a:t> </a:t>
            </a:r>
            <a:r>
              <a:rPr lang="en-US" dirty="0" err="1"/>
              <a:t>hoàn</a:t>
            </a:r>
            <a:r>
              <a:rPr lang="en-US" dirty="0"/>
              <a:t> </a:t>
            </a:r>
            <a:r>
              <a:rPr lang="en-US" dirty="0" err="1"/>
              <a:t>toàn</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a:t>
            </a:r>
          </a:p>
          <a:p>
            <a:r>
              <a:rPr lang="en-US" dirty="0" smtClean="0"/>
              <a:t>Test </a:t>
            </a:r>
            <a:r>
              <a:rPr lang="en-US" dirty="0" err="1" smtClean="0"/>
              <a:t>dựa</a:t>
            </a:r>
            <a:r>
              <a:rPr lang="en-US" dirty="0" smtClean="0"/>
              <a:t> </a:t>
            </a:r>
            <a:r>
              <a:rPr lang="en-US" dirty="0" err="1" smtClean="0"/>
              <a:t>trên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r>
              <a:rPr lang="en-US" dirty="0" smtClean="0"/>
              <a:t>, test </a:t>
            </a:r>
            <a:r>
              <a:rPr lang="en-US" dirty="0" err="1" smtClean="0"/>
              <a:t>chức</a:t>
            </a:r>
            <a:r>
              <a:rPr lang="en-US" dirty="0" smtClean="0"/>
              <a:t> </a:t>
            </a:r>
            <a:r>
              <a:rPr lang="en-US" dirty="0" err="1" smtClean="0"/>
              <a:t>năng</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cấu</a:t>
            </a:r>
            <a:r>
              <a:rPr lang="en-US" dirty="0" smtClean="0"/>
              <a:t> </a:t>
            </a:r>
            <a:r>
              <a:rPr lang="en-US" dirty="0" err="1" smtClean="0"/>
              <a:t>hình</a:t>
            </a:r>
            <a:r>
              <a:rPr lang="en-US" dirty="0" smtClean="0"/>
              <a:t>..</a:t>
            </a:r>
            <a:endParaRPr lang="en-US" dirty="0"/>
          </a:p>
        </p:txBody>
      </p:sp>
    </p:spTree>
    <p:extLst>
      <p:ext uri="{BB962C8B-B14F-4D97-AF65-F5344CB8AC3E}">
        <p14:creationId xmlns:p14="http://schemas.microsoft.com/office/powerpoint/2010/main" xmlns="" val="2773192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0338"/>
            <a:ext cx="9448800" cy="1066800"/>
          </a:xfrm>
        </p:spPr>
        <p:txBody>
          <a:bodyPr/>
          <a:lstStyle/>
          <a:p>
            <a:r>
              <a:rPr lang="en-US" dirty="0"/>
              <a:t>Acceptance Test - </a:t>
            </a:r>
            <a:r>
              <a:rPr lang="en-US" dirty="0" err="1"/>
              <a:t>Kiểm</a:t>
            </a:r>
            <a:r>
              <a:rPr lang="en-US" dirty="0"/>
              <a:t> </a:t>
            </a:r>
            <a:r>
              <a:rPr lang="en-US" dirty="0" err="1"/>
              <a:t>tra</a:t>
            </a:r>
            <a:r>
              <a:rPr lang="en-US" dirty="0"/>
              <a:t> </a:t>
            </a:r>
            <a:r>
              <a:rPr lang="en-US" dirty="0" err="1"/>
              <a:t>chấp</a:t>
            </a:r>
            <a:r>
              <a:rPr lang="en-US" dirty="0"/>
              <a:t> </a:t>
            </a:r>
            <a:r>
              <a:rPr lang="en-US" dirty="0" err="1"/>
              <a:t>nhận</a:t>
            </a:r>
            <a:endParaRPr lang="en-US" dirty="0"/>
          </a:p>
        </p:txBody>
      </p:sp>
      <p:sp>
        <p:nvSpPr>
          <p:cNvPr id="3" name="Content Placeholder 2"/>
          <p:cNvSpPr>
            <a:spLocks noGrp="1"/>
          </p:cNvSpPr>
          <p:nvPr>
            <p:ph idx="1"/>
          </p:nvPr>
        </p:nvSpPr>
        <p:spPr/>
        <p:txBody>
          <a:bodyPr/>
          <a:lstStyle/>
          <a:p>
            <a:r>
              <a:rPr lang="en-US" dirty="0" err="1" smtClean="0"/>
              <a:t>Thực</a:t>
            </a:r>
            <a:r>
              <a:rPr lang="en-US" dirty="0" smtClean="0"/>
              <a:t> </a:t>
            </a:r>
            <a:r>
              <a:rPr lang="en-US" dirty="0" err="1" smtClean="0"/>
              <a:t>hiện</a:t>
            </a:r>
            <a:r>
              <a:rPr lang="en-US" dirty="0" smtClean="0"/>
              <a:t> </a:t>
            </a:r>
            <a:r>
              <a:rPr lang="en-US" dirty="0" err="1" smtClean="0"/>
              <a:t>sau</a:t>
            </a:r>
            <a:r>
              <a:rPr lang="en-US" dirty="0" smtClean="0"/>
              <a:t> </a:t>
            </a:r>
            <a:r>
              <a:rPr lang="en-US" dirty="0" err="1"/>
              <a:t>sau</a:t>
            </a:r>
            <a:r>
              <a:rPr lang="en-US" dirty="0"/>
              <a:t> </a:t>
            </a:r>
            <a:r>
              <a:rPr lang="en-US" dirty="0" err="1"/>
              <a:t>giai</a:t>
            </a:r>
            <a:r>
              <a:rPr lang="en-US" dirty="0"/>
              <a:t> </a:t>
            </a:r>
            <a:r>
              <a:rPr lang="en-US" dirty="0" err="1"/>
              <a:t>đoạn</a:t>
            </a:r>
            <a:r>
              <a:rPr lang="en-US" dirty="0"/>
              <a:t> System Test </a:t>
            </a:r>
            <a:endParaRPr lang="en-US" dirty="0" smtClean="0"/>
          </a:p>
          <a:p>
            <a:r>
              <a:rPr lang="en-US" dirty="0" err="1" smtClean="0"/>
              <a:t>Khách</a:t>
            </a:r>
            <a:r>
              <a:rPr lang="en-US" dirty="0" smtClean="0"/>
              <a:t> </a:t>
            </a:r>
            <a:r>
              <a:rPr lang="en-US" dirty="0" err="1"/>
              <a:t>hàng</a:t>
            </a:r>
            <a:r>
              <a:rPr lang="en-US" dirty="0"/>
              <a:t> </a:t>
            </a:r>
            <a:r>
              <a:rPr lang="en-US" dirty="0" err="1" smtClean="0"/>
              <a:t>hoặc</a:t>
            </a:r>
            <a:r>
              <a:rPr lang="en-US" dirty="0" smtClean="0"/>
              <a:t> </a:t>
            </a:r>
            <a:r>
              <a:rPr lang="en-US" dirty="0" err="1"/>
              <a:t>ủy</a:t>
            </a:r>
            <a:r>
              <a:rPr lang="en-US" dirty="0"/>
              <a:t> </a:t>
            </a:r>
            <a:r>
              <a:rPr lang="en-US" dirty="0" err="1"/>
              <a:t>quyền</a:t>
            </a:r>
            <a:r>
              <a:rPr lang="en-US" dirty="0"/>
              <a:t> </a:t>
            </a:r>
            <a:r>
              <a:rPr lang="en-US" dirty="0" err="1"/>
              <a:t>cho</a:t>
            </a:r>
            <a:r>
              <a:rPr lang="en-US" dirty="0"/>
              <a:t> </a:t>
            </a:r>
            <a:r>
              <a:rPr lang="en-US" dirty="0" err="1"/>
              <a:t>một</a:t>
            </a:r>
            <a:r>
              <a:rPr lang="en-US" dirty="0"/>
              <a:t> </a:t>
            </a:r>
            <a:r>
              <a:rPr lang="en-US" dirty="0" err="1"/>
              <a:t>nhóm</a:t>
            </a:r>
            <a:r>
              <a:rPr lang="en-US" dirty="0"/>
              <a:t> </a:t>
            </a:r>
            <a:r>
              <a:rPr lang="en-US" dirty="0" err="1"/>
              <a:t>thứ</a:t>
            </a:r>
            <a:r>
              <a:rPr lang="en-US" dirty="0"/>
              <a:t> </a:t>
            </a:r>
            <a:r>
              <a:rPr lang="en-US" dirty="0" err="1"/>
              <a:t>ba</a:t>
            </a:r>
            <a:r>
              <a:rPr lang="en-US" dirty="0"/>
              <a:t> </a:t>
            </a:r>
            <a:r>
              <a:rPr lang="en-US" dirty="0" err="1"/>
              <a:t>thực</a:t>
            </a:r>
            <a:r>
              <a:rPr lang="en-US" dirty="0"/>
              <a:t> </a:t>
            </a:r>
            <a:r>
              <a:rPr lang="en-US" dirty="0" err="1" smtClean="0"/>
              <a:t>hiện</a:t>
            </a:r>
            <a:endParaRPr lang="en-US" dirty="0" smtClean="0"/>
          </a:p>
          <a:p>
            <a:r>
              <a:rPr lang="en-US" dirty="0" err="1"/>
              <a:t>Mục</a:t>
            </a:r>
            <a:r>
              <a:rPr lang="en-US" dirty="0"/>
              <a:t> </a:t>
            </a:r>
            <a:r>
              <a:rPr lang="en-US" dirty="0" err="1"/>
              <a:t>đích</a:t>
            </a:r>
            <a:r>
              <a:rPr lang="en-US" dirty="0"/>
              <a:t> </a:t>
            </a:r>
            <a:r>
              <a:rPr lang="en-US" dirty="0" err="1" smtClean="0"/>
              <a:t>là</a:t>
            </a:r>
            <a:r>
              <a:rPr lang="en-US" dirty="0" smtClean="0"/>
              <a:t> </a:t>
            </a:r>
            <a:r>
              <a:rPr lang="en-US" dirty="0" err="1"/>
              <a:t>để</a:t>
            </a:r>
            <a:r>
              <a:rPr lang="en-US" dirty="0"/>
              <a:t> </a:t>
            </a:r>
            <a:r>
              <a:rPr lang="en-US" dirty="0" err="1"/>
              <a:t>chứng</a:t>
            </a:r>
            <a:r>
              <a:rPr lang="en-US" dirty="0"/>
              <a:t> minh PM </a:t>
            </a:r>
            <a:r>
              <a:rPr lang="en-US" dirty="0" err="1"/>
              <a:t>thỏa</a:t>
            </a:r>
            <a:r>
              <a:rPr lang="en-US" dirty="0"/>
              <a:t> </a:t>
            </a:r>
            <a:r>
              <a:rPr lang="en-US" dirty="0" err="1"/>
              <a:t>mãn</a:t>
            </a:r>
            <a:r>
              <a:rPr lang="en-US" dirty="0"/>
              <a:t> </a:t>
            </a:r>
            <a:r>
              <a:rPr lang="en-US" dirty="0" err="1"/>
              <a:t>tất</a:t>
            </a:r>
            <a:r>
              <a:rPr lang="en-US" dirty="0"/>
              <a:t> </a:t>
            </a:r>
            <a:r>
              <a:rPr lang="en-US" dirty="0" err="1"/>
              <a:t>cả</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khách</a:t>
            </a:r>
            <a:r>
              <a:rPr lang="en-US" dirty="0"/>
              <a:t> </a:t>
            </a:r>
            <a:r>
              <a:rPr lang="en-US" dirty="0" err="1"/>
              <a:t>hàng</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smtClean="0"/>
              <a:t>phẩm</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nghiệm</a:t>
            </a:r>
            <a:r>
              <a:rPr lang="en-US" dirty="0" smtClean="0"/>
              <a:t> </a:t>
            </a:r>
            <a:r>
              <a:rPr lang="en-US" dirty="0" err="1" smtClean="0"/>
              <a:t>thu</a:t>
            </a:r>
            <a:endParaRPr lang="en-US" dirty="0"/>
          </a:p>
        </p:txBody>
      </p:sp>
    </p:spTree>
    <p:extLst>
      <p:ext uri="{BB962C8B-B14F-4D97-AF65-F5344CB8AC3E}">
        <p14:creationId xmlns:p14="http://schemas.microsoft.com/office/powerpoint/2010/main" xmlns="" val="413154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r>
              <a:rPr lang="en-US" dirty="0"/>
              <a:t>Installation </a:t>
            </a:r>
            <a:r>
              <a:rPr lang="en-US" dirty="0" smtClean="0"/>
              <a:t>Test- </a:t>
            </a:r>
            <a:r>
              <a:rPr lang="en-US" dirty="0" err="1" smtClean="0"/>
              <a:t>Kiểm</a:t>
            </a:r>
            <a:r>
              <a:rPr lang="en-US" dirty="0" smtClean="0"/>
              <a:t> </a:t>
            </a:r>
            <a:r>
              <a:rPr lang="en-US" dirty="0" err="1" smtClean="0"/>
              <a:t>tra</a:t>
            </a:r>
            <a:r>
              <a:rPr lang="en-US" dirty="0" smtClean="0"/>
              <a:t> </a:t>
            </a:r>
            <a:r>
              <a:rPr lang="en-US" dirty="0" err="1" smtClean="0"/>
              <a:t>cài</a:t>
            </a:r>
            <a:r>
              <a:rPr lang="en-US" dirty="0" smtClean="0"/>
              <a:t> </a:t>
            </a:r>
            <a:r>
              <a:rPr lang="en-US" dirty="0" err="1" smtClean="0"/>
              <a:t>đặt</a:t>
            </a:r>
            <a:endParaRPr lang="en-US" dirty="0"/>
          </a:p>
        </p:txBody>
      </p:sp>
      <p:sp>
        <p:nvSpPr>
          <p:cNvPr id="3" name="Content Placeholder 2"/>
          <p:cNvSpPr>
            <a:spLocks noGrp="1"/>
          </p:cNvSpPr>
          <p:nvPr>
            <p:ph idx="1"/>
          </p:nvPr>
        </p:nvSpPr>
        <p:spPr/>
        <p:txBody>
          <a:bodyPr/>
          <a:lstStyle/>
          <a:p>
            <a:r>
              <a:rPr lang="en-US" dirty="0" smtClean="0"/>
              <a:t>Test </a:t>
            </a:r>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a:t>
            </a:r>
            <a:r>
              <a:rPr lang="en-US" dirty="0" err="1"/>
              <a:t>cài</a:t>
            </a:r>
            <a:r>
              <a:rPr lang="en-US" dirty="0"/>
              <a:t> </a:t>
            </a:r>
            <a:r>
              <a:rPr lang="en-US" dirty="0" err="1"/>
              <a:t>đặt</a:t>
            </a:r>
            <a:r>
              <a:rPr lang="en-US" dirty="0"/>
              <a:t> </a:t>
            </a:r>
            <a:r>
              <a:rPr lang="en-US" dirty="0" err="1"/>
              <a:t>dựa</a:t>
            </a:r>
            <a:r>
              <a:rPr lang="en-US" dirty="0"/>
              <a:t> </a:t>
            </a:r>
            <a:r>
              <a:rPr lang="en-US" dirty="0" err="1"/>
              <a:t>trên</a:t>
            </a:r>
            <a:r>
              <a:rPr lang="en-US" dirty="0"/>
              <a:t>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chứng</a:t>
            </a:r>
            <a:r>
              <a:rPr lang="en-US" dirty="0"/>
              <a:t> minh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đã</a:t>
            </a:r>
            <a:r>
              <a:rPr lang="en-US" dirty="0"/>
              <a:t> qui </a:t>
            </a:r>
            <a:r>
              <a:rPr lang="en-US" dirty="0" err="1"/>
              <a:t>chuẩn</a:t>
            </a:r>
            <a:r>
              <a:rPr lang="en-US" dirty="0"/>
              <a:t> </a:t>
            </a:r>
            <a:r>
              <a:rPr lang="en-US" dirty="0" err="1"/>
              <a:t>để</a:t>
            </a:r>
            <a:r>
              <a:rPr lang="en-US" dirty="0"/>
              <a:t> </a:t>
            </a:r>
            <a:r>
              <a:rPr lang="en-US" dirty="0" err="1"/>
              <a:t>chuyển</a:t>
            </a:r>
            <a:r>
              <a:rPr lang="en-US" dirty="0"/>
              <a:t> </a:t>
            </a:r>
            <a:r>
              <a:rPr lang="en-US" dirty="0" err="1"/>
              <a:t>giao</a:t>
            </a:r>
            <a:r>
              <a:rPr lang="en-US" dirty="0"/>
              <a:t> </a:t>
            </a:r>
            <a:r>
              <a:rPr lang="en-US" dirty="0" err="1"/>
              <a:t>khách</a:t>
            </a:r>
            <a:r>
              <a:rPr lang="en-US" dirty="0"/>
              <a:t> </a:t>
            </a:r>
            <a:r>
              <a:rPr lang="en-US" dirty="0" err="1"/>
              <a:t>hàng</a:t>
            </a:r>
            <a:r>
              <a:rPr lang="en-US" dirty="0"/>
              <a:t>.</a:t>
            </a:r>
          </a:p>
          <a:p>
            <a:r>
              <a:rPr lang="en-US" dirty="0" smtClean="0"/>
              <a:t>Installation test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Nhóm</a:t>
            </a:r>
            <a:r>
              <a:rPr lang="en-US" dirty="0"/>
              <a:t> test</a:t>
            </a:r>
          </a:p>
          <a:p>
            <a:endParaRPr lang="en-US" dirty="0"/>
          </a:p>
        </p:txBody>
      </p:sp>
    </p:spTree>
    <p:extLst>
      <p:ext uri="{BB962C8B-B14F-4D97-AF65-F5344CB8AC3E}">
        <p14:creationId xmlns:p14="http://schemas.microsoft.com/office/powerpoint/2010/main" xmlns="" val="2561949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pPr lvl="2"/>
            <a:r>
              <a:rPr lang="en-US" dirty="0"/>
              <a:t>Regression Test - </a:t>
            </a:r>
            <a:r>
              <a:rPr lang="en-US" dirty="0" err="1"/>
              <a:t>Kiểm</a:t>
            </a:r>
            <a:r>
              <a:rPr lang="en-US" dirty="0"/>
              <a:t> </a:t>
            </a:r>
            <a:r>
              <a:rPr lang="en-US" dirty="0" err="1"/>
              <a:t>tra</a:t>
            </a:r>
            <a:r>
              <a:rPr lang="en-US" dirty="0"/>
              <a:t> </a:t>
            </a:r>
            <a:r>
              <a:rPr lang="en-US" dirty="0" err="1"/>
              <a:t>hồi</a:t>
            </a:r>
            <a:r>
              <a:rPr lang="en-US" dirty="0"/>
              <a:t> </a:t>
            </a:r>
            <a:r>
              <a:rPr lang="en-US" dirty="0" err="1"/>
              <a:t>quy</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Regression Test </a:t>
            </a:r>
            <a:r>
              <a:rPr lang="en-US" dirty="0" err="1"/>
              <a:t>không</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mức</a:t>
            </a:r>
            <a:r>
              <a:rPr lang="en-US" dirty="0"/>
              <a:t> </a:t>
            </a:r>
            <a:r>
              <a:rPr lang="en-US" dirty="0" err="1"/>
              <a:t>kiểm</a:t>
            </a:r>
            <a:r>
              <a:rPr lang="en-US" dirty="0"/>
              <a:t> </a:t>
            </a:r>
            <a:r>
              <a:rPr lang="en-US" dirty="0" err="1"/>
              <a:t>tra</a:t>
            </a:r>
            <a:r>
              <a:rPr lang="en-US" dirty="0"/>
              <a:t>, </a:t>
            </a:r>
            <a:r>
              <a:rPr lang="en-US" dirty="0" err="1"/>
              <a:t>như</a:t>
            </a:r>
            <a:r>
              <a:rPr lang="en-US" dirty="0"/>
              <a:t> </a:t>
            </a:r>
            <a:r>
              <a:rPr lang="en-US" dirty="0" err="1"/>
              <a:t>các</a:t>
            </a:r>
            <a:r>
              <a:rPr lang="en-US" dirty="0"/>
              <a:t> </a:t>
            </a:r>
            <a:r>
              <a:rPr lang="en-US" dirty="0" err="1"/>
              <a:t>mức</a:t>
            </a:r>
            <a:r>
              <a:rPr lang="en-US" dirty="0"/>
              <a:t> </a:t>
            </a:r>
            <a:r>
              <a:rPr lang="en-US" dirty="0" err="1"/>
              <a:t>khác</a:t>
            </a:r>
            <a:r>
              <a:rPr lang="en-US" dirty="0"/>
              <a:t> </a:t>
            </a:r>
            <a:r>
              <a:rPr lang="en-US" dirty="0" err="1"/>
              <a:t>đã</a:t>
            </a:r>
            <a:r>
              <a:rPr lang="en-US" dirty="0"/>
              <a:t> </a:t>
            </a:r>
            <a:r>
              <a:rPr lang="en-US" dirty="0" err="1"/>
              <a:t>nói</a:t>
            </a:r>
            <a:r>
              <a:rPr lang="en-US" dirty="0"/>
              <a:t> ở </a:t>
            </a:r>
            <a:r>
              <a:rPr lang="en-US" dirty="0" err="1" smtClean="0"/>
              <a:t>trên</a:t>
            </a:r>
            <a:r>
              <a:rPr lang="en-US" dirty="0" smtClean="0"/>
              <a:t>.</a:t>
            </a:r>
          </a:p>
          <a:p>
            <a:r>
              <a:rPr lang="en-US" dirty="0" err="1"/>
              <a:t>Đ</a:t>
            </a:r>
            <a:r>
              <a:rPr lang="en-US" dirty="0" err="1" smtClean="0"/>
              <a:t>ơn</a:t>
            </a:r>
            <a:r>
              <a:rPr lang="en-US" dirty="0" smtClean="0"/>
              <a:t> </a:t>
            </a:r>
            <a:r>
              <a:rPr lang="en-US" dirty="0" err="1"/>
              <a:t>thuần</a:t>
            </a:r>
            <a:r>
              <a:rPr lang="en-US" dirty="0"/>
              <a:t> </a:t>
            </a:r>
            <a:r>
              <a:rPr lang="en-US" dirty="0" err="1"/>
              <a:t>kiểm</a:t>
            </a:r>
            <a:r>
              <a:rPr lang="en-US" dirty="0"/>
              <a:t> </a:t>
            </a:r>
            <a:r>
              <a:rPr lang="en-US" dirty="0" err="1"/>
              <a:t>tra</a:t>
            </a:r>
            <a:r>
              <a:rPr lang="en-US" dirty="0"/>
              <a:t> </a:t>
            </a:r>
            <a:r>
              <a:rPr lang="en-US" dirty="0" err="1"/>
              <a:t>lại</a:t>
            </a:r>
            <a:r>
              <a:rPr lang="en-US" dirty="0"/>
              <a:t> PM </a:t>
            </a:r>
            <a:r>
              <a:rPr lang="en-US" dirty="0" err="1"/>
              <a:t>sau</a:t>
            </a:r>
            <a:r>
              <a:rPr lang="en-US" dirty="0"/>
              <a:t> </a:t>
            </a:r>
            <a:r>
              <a:rPr lang="en-US" dirty="0" err="1"/>
              <a:t>khi</a:t>
            </a:r>
            <a:r>
              <a:rPr lang="en-US" dirty="0"/>
              <a:t> </a:t>
            </a:r>
            <a:r>
              <a:rPr lang="en-US" dirty="0" err="1"/>
              <a:t>có</a:t>
            </a:r>
            <a:r>
              <a:rPr lang="en-US" dirty="0"/>
              <a:t> </a:t>
            </a:r>
            <a:r>
              <a:rPr lang="en-US" dirty="0" err="1"/>
              <a:t>một</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xảy</a:t>
            </a:r>
            <a:r>
              <a:rPr lang="en-US" dirty="0"/>
              <a:t> </a:t>
            </a:r>
            <a:r>
              <a:rPr lang="en-US" dirty="0" err="1"/>
              <a:t>ra</a:t>
            </a:r>
            <a:r>
              <a:rPr lang="en-US" dirty="0"/>
              <a:t>, </a:t>
            </a:r>
            <a:r>
              <a:rPr lang="en-US" dirty="0" err="1"/>
              <a:t>để</a:t>
            </a:r>
            <a:r>
              <a:rPr lang="en-US" dirty="0"/>
              <a:t> </a:t>
            </a:r>
            <a:r>
              <a:rPr lang="en-US" dirty="0" err="1"/>
              <a:t>bảo</a:t>
            </a:r>
            <a:r>
              <a:rPr lang="en-US" dirty="0"/>
              <a:t> </a:t>
            </a:r>
            <a:r>
              <a:rPr lang="en-US" dirty="0" err="1"/>
              <a:t>đảm</a:t>
            </a:r>
            <a:r>
              <a:rPr lang="en-US" dirty="0"/>
              <a:t> </a:t>
            </a:r>
            <a:r>
              <a:rPr lang="en-US" dirty="0" err="1"/>
              <a:t>phiên</a:t>
            </a:r>
            <a:r>
              <a:rPr lang="en-US" dirty="0"/>
              <a:t> </a:t>
            </a:r>
            <a:r>
              <a:rPr lang="en-US" dirty="0" err="1"/>
              <a:t>bản</a:t>
            </a:r>
            <a:r>
              <a:rPr lang="en-US" dirty="0"/>
              <a:t> PM </a:t>
            </a:r>
            <a:r>
              <a:rPr lang="en-US" dirty="0" err="1"/>
              <a:t>mới</a:t>
            </a:r>
            <a:r>
              <a:rPr lang="en-US" dirty="0"/>
              <a:t> </a:t>
            </a:r>
            <a:r>
              <a:rPr lang="en-US" dirty="0" err="1"/>
              <a:t>thực</a:t>
            </a:r>
            <a:r>
              <a:rPr lang="en-US" dirty="0"/>
              <a:t> </a:t>
            </a:r>
            <a:r>
              <a:rPr lang="en-US" dirty="0" err="1"/>
              <a:t>hiện</a:t>
            </a:r>
            <a:r>
              <a:rPr lang="en-US" dirty="0"/>
              <a:t> </a:t>
            </a:r>
            <a:r>
              <a:rPr lang="en-US" dirty="0" err="1"/>
              <a:t>tốt</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như</a:t>
            </a:r>
            <a:r>
              <a:rPr lang="en-US" dirty="0"/>
              <a:t> </a:t>
            </a:r>
            <a:r>
              <a:rPr lang="en-US" dirty="0" err="1"/>
              <a:t>phiên</a:t>
            </a:r>
            <a:r>
              <a:rPr lang="en-US" dirty="0"/>
              <a:t> </a:t>
            </a:r>
            <a:r>
              <a:rPr lang="en-US" dirty="0" err="1"/>
              <a:t>bản</a:t>
            </a:r>
            <a:r>
              <a:rPr lang="en-US" dirty="0"/>
              <a:t> </a:t>
            </a:r>
            <a:r>
              <a:rPr lang="en-US" dirty="0" err="1"/>
              <a:t>cũ</a:t>
            </a:r>
            <a:r>
              <a:rPr lang="en-US" dirty="0"/>
              <a:t> </a:t>
            </a:r>
            <a:r>
              <a:rPr lang="en-US" dirty="0" err="1"/>
              <a:t>và</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không</a:t>
            </a:r>
            <a:r>
              <a:rPr lang="en-US" dirty="0"/>
              <a:t> </a:t>
            </a:r>
            <a:r>
              <a:rPr lang="en-US" dirty="0" err="1"/>
              <a:t>gây</a:t>
            </a:r>
            <a:r>
              <a:rPr lang="en-US" dirty="0"/>
              <a:t> </a:t>
            </a:r>
            <a:r>
              <a:rPr lang="en-US" dirty="0" err="1"/>
              <a:t>ra</a:t>
            </a:r>
            <a:r>
              <a:rPr lang="en-US" dirty="0"/>
              <a:t> </a:t>
            </a:r>
            <a:r>
              <a:rPr lang="en-US" dirty="0" err="1"/>
              <a:t>lỗi</a:t>
            </a:r>
            <a:r>
              <a:rPr lang="en-US" dirty="0"/>
              <a:t> </a:t>
            </a:r>
            <a:r>
              <a:rPr lang="en-US" dirty="0" err="1"/>
              <a:t>mới</a:t>
            </a:r>
            <a:r>
              <a:rPr lang="en-US" dirty="0"/>
              <a:t> </a:t>
            </a:r>
            <a:r>
              <a:rPr lang="en-US" dirty="0" err="1"/>
              <a:t>trên</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vốn</a:t>
            </a:r>
            <a:r>
              <a:rPr lang="en-US" dirty="0"/>
              <a:t> </a:t>
            </a:r>
            <a:r>
              <a:rPr lang="en-US" dirty="0" err="1"/>
              <a:t>đã</a:t>
            </a:r>
            <a:r>
              <a:rPr lang="en-US" dirty="0"/>
              <a:t> </a:t>
            </a:r>
            <a:r>
              <a:rPr lang="en-US" dirty="0" err="1"/>
              <a:t>làm</a:t>
            </a:r>
            <a:r>
              <a:rPr lang="en-US" dirty="0"/>
              <a:t> </a:t>
            </a:r>
            <a:r>
              <a:rPr lang="en-US" dirty="0" err="1"/>
              <a:t>việc</a:t>
            </a:r>
            <a:r>
              <a:rPr lang="en-US" dirty="0"/>
              <a:t> </a:t>
            </a:r>
            <a:r>
              <a:rPr lang="en-US" dirty="0" err="1"/>
              <a:t>tốt</a:t>
            </a:r>
            <a:r>
              <a:rPr lang="en-US" dirty="0"/>
              <a:t>. </a:t>
            </a:r>
            <a:endParaRPr lang="en-US" dirty="0" smtClean="0"/>
          </a:p>
          <a:p>
            <a:r>
              <a:rPr lang="en-US" dirty="0" smtClean="0"/>
              <a:t>Regression </a:t>
            </a:r>
            <a:r>
              <a:rPr lang="en-US" dirty="0"/>
              <a:t>test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tại</a:t>
            </a:r>
            <a:r>
              <a:rPr lang="en-US" dirty="0"/>
              <a:t> </a:t>
            </a:r>
            <a:r>
              <a:rPr lang="en-US" dirty="0" err="1"/>
              <a:t>mọi</a:t>
            </a:r>
            <a:r>
              <a:rPr lang="en-US" dirty="0"/>
              <a:t> </a:t>
            </a:r>
            <a:r>
              <a:rPr lang="en-US" dirty="0" err="1"/>
              <a:t>mức</a:t>
            </a:r>
            <a:r>
              <a:rPr lang="en-US" dirty="0"/>
              <a:t> </a:t>
            </a:r>
            <a:r>
              <a:rPr lang="en-US" dirty="0" err="1"/>
              <a:t>kiểm</a:t>
            </a:r>
            <a:r>
              <a:rPr lang="en-US" dirty="0"/>
              <a:t> </a:t>
            </a:r>
            <a:r>
              <a:rPr lang="en-US" dirty="0" err="1"/>
              <a:t>tra</a:t>
            </a:r>
            <a:r>
              <a:rPr lang="en-US" dirty="0"/>
              <a:t>.</a:t>
            </a:r>
          </a:p>
        </p:txBody>
      </p:sp>
    </p:spTree>
    <p:extLst>
      <p:ext uri="{BB962C8B-B14F-4D97-AF65-F5344CB8AC3E}">
        <p14:creationId xmlns:p14="http://schemas.microsoft.com/office/powerpoint/2010/main" xmlns="" val="2914318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a:solidFill>
                    <a:srgbClr val="FF0000"/>
                  </a:solidFill>
                  <a:cs typeface="Arial" charset="0"/>
                </a:rPr>
                <a:t> </a:t>
              </a:r>
              <a:r>
                <a:rPr lang="en-US" sz="2000" dirty="0" err="1" smtClean="0">
                  <a:solidFill>
                    <a:srgbClr val="FF0000"/>
                  </a:solidFill>
                  <a:cs typeface="Arial" charset="0"/>
                </a:rPr>
                <a:t>Kỹ</a:t>
              </a:r>
              <a:r>
                <a:rPr lang="en-US" sz="2000" dirty="0" smtClean="0">
                  <a:solidFill>
                    <a:srgbClr val="FF0000"/>
                  </a:solidFill>
                  <a:cs typeface="Arial" charset="0"/>
                </a:rPr>
                <a:t> </a:t>
              </a:r>
              <a:r>
                <a:rPr lang="en-US" sz="2000" dirty="0" err="1" smtClean="0">
                  <a:solidFill>
                    <a:srgbClr val="FF0000"/>
                  </a:solidFill>
                  <a:cs typeface="Arial" charset="0"/>
                </a:rPr>
                <a:t>thuật</a:t>
              </a:r>
              <a:r>
                <a:rPr lang="en-US" sz="2000" dirty="0" smtClean="0">
                  <a:solidFill>
                    <a:srgbClr val="FF0000"/>
                  </a:solidFill>
                  <a:cs typeface="Arial" charset="0"/>
                </a:rPr>
                <a:t> </a:t>
              </a:r>
              <a:r>
                <a:rPr lang="en-US" sz="2000" dirty="0" err="1" smtClean="0">
                  <a:solidFill>
                    <a:srgbClr val="FF0000"/>
                  </a:solidFill>
                  <a:cs typeface="Arial" charset="0"/>
                </a:rPr>
                <a:t>và</a:t>
              </a:r>
              <a:r>
                <a:rPr lang="en-US" sz="2000" dirty="0" smtClean="0">
                  <a:solidFill>
                    <a:srgbClr val="FF0000"/>
                  </a:solidFill>
                  <a:cs typeface="Arial" charset="0"/>
                </a:rPr>
                <a:t> </a:t>
              </a:r>
              <a:r>
                <a:rPr lang="en-US" sz="2000" dirty="0" err="1" smtClean="0">
                  <a:solidFill>
                    <a:srgbClr val="FF0000"/>
                  </a:solidFill>
                  <a:cs typeface="Arial" charset="0"/>
                </a:rPr>
                <a:t>chiến</a:t>
              </a:r>
              <a:r>
                <a:rPr lang="en-US" sz="2000" dirty="0" smtClean="0">
                  <a:solidFill>
                    <a:srgbClr val="FF0000"/>
                  </a:solidFill>
                  <a:cs typeface="Arial" charset="0"/>
                </a:rPr>
                <a:t> </a:t>
              </a:r>
              <a:r>
                <a:rPr lang="en-US" sz="2000" dirty="0" err="1" smtClean="0">
                  <a:solidFill>
                    <a:srgbClr val="FF0000"/>
                  </a:solidFill>
                  <a:cs typeface="Arial" charset="0"/>
                </a:rPr>
                <a:t>lược</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4105328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kỹ</a:t>
            </a:r>
            <a:r>
              <a:rPr lang="en-US" dirty="0" smtClean="0"/>
              <a:t> </a:t>
            </a:r>
            <a:r>
              <a:rPr lang="en-US" dirty="0" err="1" smtClean="0"/>
              <a:t>thuật</a:t>
            </a:r>
            <a:r>
              <a:rPr lang="en-US" dirty="0" smtClean="0"/>
              <a:t> test</a:t>
            </a:r>
            <a:endParaRPr lang="en-US" dirty="0"/>
          </a:p>
        </p:txBody>
      </p:sp>
      <p:sp>
        <p:nvSpPr>
          <p:cNvPr id="3" name="Content Placeholder 2"/>
          <p:cNvSpPr>
            <a:spLocks noGrp="1"/>
          </p:cNvSpPr>
          <p:nvPr>
            <p:ph idx="1"/>
          </p:nvPr>
        </p:nvSpPr>
        <p:spPr/>
        <p:txBody>
          <a:bodyPr/>
          <a:lstStyle/>
          <a:p>
            <a:r>
              <a:rPr lang="en-US" dirty="0"/>
              <a:t>Equivalence class partitioning – </a:t>
            </a:r>
            <a:r>
              <a:rPr lang="en-US" dirty="0" err="1"/>
              <a:t>Phân</a:t>
            </a:r>
            <a:r>
              <a:rPr lang="en-US" dirty="0"/>
              <a:t> </a:t>
            </a:r>
            <a:r>
              <a:rPr lang="en-US" dirty="0" err="1"/>
              <a:t>lớp</a:t>
            </a:r>
            <a:r>
              <a:rPr lang="en-US" dirty="0"/>
              <a:t> </a:t>
            </a:r>
            <a:r>
              <a:rPr lang="en-US" dirty="0" err="1"/>
              <a:t>tương</a:t>
            </a:r>
            <a:r>
              <a:rPr lang="en-US" dirty="0"/>
              <a:t> </a:t>
            </a:r>
            <a:r>
              <a:rPr lang="en-US" dirty="0" err="1" smtClean="0"/>
              <a:t>đương</a:t>
            </a:r>
            <a:endParaRPr lang="en-US" dirty="0" smtClean="0"/>
          </a:p>
          <a:p>
            <a:pPr lvl="1"/>
            <a:r>
              <a:rPr lang="en-US" dirty="0" err="1"/>
              <a:t>Phân</a:t>
            </a:r>
            <a:r>
              <a:rPr lang="en-US" dirty="0"/>
              <a:t> </a:t>
            </a:r>
            <a:r>
              <a:rPr lang="en-US" dirty="0" err="1"/>
              <a:t>các</a:t>
            </a:r>
            <a:r>
              <a:rPr lang="en-US" dirty="0"/>
              <a:t> test cases </a:t>
            </a:r>
            <a:r>
              <a:rPr lang="en-US" dirty="0" err="1"/>
              <a:t>theo</a:t>
            </a:r>
            <a:r>
              <a:rPr lang="en-US" dirty="0"/>
              <a:t> </a:t>
            </a:r>
            <a:r>
              <a:rPr lang="en-US" dirty="0" err="1"/>
              <a:t>nhóm</a:t>
            </a:r>
            <a:r>
              <a:rPr lang="en-US" dirty="0"/>
              <a:t> </a:t>
            </a:r>
            <a:r>
              <a:rPr lang="en-US" dirty="0" err="1"/>
              <a:t>các</a:t>
            </a:r>
            <a:r>
              <a:rPr lang="en-US" dirty="0"/>
              <a:t> </a:t>
            </a:r>
            <a:r>
              <a:rPr lang="en-US" b="1" dirty="0"/>
              <a:t>TEST CASE</a:t>
            </a:r>
            <a:r>
              <a:rPr lang="en-US" dirty="0"/>
              <a:t> </a:t>
            </a:r>
            <a:r>
              <a:rPr lang="en-US" dirty="0" err="1"/>
              <a:t>cùng</a:t>
            </a:r>
            <a:r>
              <a:rPr lang="en-US" dirty="0"/>
              <a:t> </a:t>
            </a:r>
            <a:r>
              <a:rPr lang="en-US" dirty="0" err="1"/>
              <a:t>loại</a:t>
            </a:r>
            <a:r>
              <a:rPr lang="en-US" dirty="0"/>
              <a:t>, </a:t>
            </a:r>
            <a:r>
              <a:rPr lang="en-US" dirty="0" err="1"/>
              <a:t>gọi</a:t>
            </a:r>
            <a:r>
              <a:rPr lang="en-US" dirty="0"/>
              <a:t> </a:t>
            </a:r>
            <a:r>
              <a:rPr lang="en-US" dirty="0" err="1"/>
              <a:t>là</a:t>
            </a:r>
            <a:r>
              <a:rPr lang="en-US" dirty="0"/>
              <a:t> class hay </a:t>
            </a:r>
            <a:r>
              <a:rPr lang="en-US" dirty="0" err="1"/>
              <a:t>lớp</a:t>
            </a:r>
            <a:r>
              <a:rPr lang="en-US" dirty="0"/>
              <a:t> </a:t>
            </a:r>
            <a:r>
              <a:rPr lang="en-US" dirty="0" err="1"/>
              <a:t>các</a:t>
            </a:r>
            <a:r>
              <a:rPr lang="en-US" dirty="0"/>
              <a:t> </a:t>
            </a:r>
            <a:r>
              <a:rPr lang="en-US" b="1" dirty="0"/>
              <a:t>TEST CASE</a:t>
            </a:r>
            <a:r>
              <a:rPr lang="en-US" dirty="0"/>
              <a:t>. </a:t>
            </a:r>
            <a:endParaRPr lang="en-US" sz="2400" dirty="0"/>
          </a:p>
          <a:p>
            <a:pPr lvl="1"/>
            <a:r>
              <a:rPr lang="en-US" dirty="0" err="1" smtClean="0"/>
              <a:t>Trong</a:t>
            </a:r>
            <a:r>
              <a:rPr lang="en-US" dirty="0" smtClean="0"/>
              <a:t> </a:t>
            </a:r>
            <a:r>
              <a:rPr lang="en-US" dirty="0" err="1"/>
              <a:t>mỗi</a:t>
            </a:r>
            <a:r>
              <a:rPr lang="en-US" dirty="0"/>
              <a:t> class </a:t>
            </a:r>
            <a:r>
              <a:rPr lang="en-US" dirty="0" err="1"/>
              <a:t>chọn</a:t>
            </a:r>
            <a:r>
              <a:rPr lang="en-US" dirty="0"/>
              <a:t> test </a:t>
            </a:r>
            <a:r>
              <a:rPr lang="en-US" dirty="0" err="1"/>
              <a:t>chỉ</a:t>
            </a:r>
            <a:r>
              <a:rPr lang="en-US" dirty="0"/>
              <a:t> </a:t>
            </a:r>
            <a:r>
              <a:rPr lang="en-US" dirty="0" err="1"/>
              <a:t>một</a:t>
            </a:r>
            <a:r>
              <a:rPr lang="en-US" dirty="0"/>
              <a:t> </a:t>
            </a:r>
            <a:r>
              <a:rPr lang="en-US" dirty="0" err="1"/>
              <a:t>vài</a:t>
            </a:r>
            <a:r>
              <a:rPr lang="en-US" dirty="0"/>
              <a:t> test case.</a:t>
            </a:r>
            <a:endParaRPr lang="en-US" sz="2400" dirty="0"/>
          </a:p>
          <a:p>
            <a:pPr lvl="1"/>
            <a:r>
              <a:rPr lang="en-US" dirty="0" err="1" smtClean="0"/>
              <a:t>Nên</a:t>
            </a:r>
            <a:r>
              <a:rPr lang="en-US" dirty="0" smtClean="0"/>
              <a:t> </a:t>
            </a:r>
            <a:r>
              <a:rPr lang="en-US" dirty="0"/>
              <a:t>test </a:t>
            </a:r>
            <a:r>
              <a:rPr lang="en-US" dirty="0" err="1"/>
              <a:t>nhiều</a:t>
            </a:r>
            <a:r>
              <a:rPr lang="en-US" dirty="0"/>
              <a:t> class </a:t>
            </a:r>
            <a:r>
              <a:rPr lang="en-US" dirty="0" err="1"/>
              <a:t>thay</a:t>
            </a:r>
            <a:r>
              <a:rPr lang="en-US" dirty="0"/>
              <a:t> </a:t>
            </a:r>
            <a:r>
              <a:rPr lang="en-US" dirty="0" err="1"/>
              <a:t>cho</a:t>
            </a:r>
            <a:r>
              <a:rPr lang="en-US" dirty="0"/>
              <a:t> test </a:t>
            </a:r>
            <a:r>
              <a:rPr lang="en-US" dirty="0" err="1"/>
              <a:t>nhiều</a:t>
            </a:r>
            <a:r>
              <a:rPr lang="en-US" dirty="0"/>
              <a:t> test cases </a:t>
            </a:r>
            <a:r>
              <a:rPr lang="en-US" dirty="0" err="1"/>
              <a:t>trong</a:t>
            </a:r>
            <a:r>
              <a:rPr lang="en-US" dirty="0"/>
              <a:t> </a:t>
            </a:r>
            <a:r>
              <a:rPr lang="en-US" dirty="0" err="1"/>
              <a:t>cùng</a:t>
            </a:r>
            <a:r>
              <a:rPr lang="en-US" dirty="0"/>
              <a:t> </a:t>
            </a:r>
            <a:r>
              <a:rPr lang="en-US" dirty="0" err="1"/>
              <a:t>một</a:t>
            </a:r>
            <a:r>
              <a:rPr lang="en-US" dirty="0"/>
              <a:t> class.</a:t>
            </a:r>
            <a:endParaRPr lang="en-US" sz="2400" dirty="0"/>
          </a:p>
          <a:p>
            <a:pPr lvl="1"/>
            <a:endParaRPr lang="en-US" dirty="0"/>
          </a:p>
        </p:txBody>
      </p:sp>
    </p:spTree>
    <p:extLst>
      <p:ext uri="{BB962C8B-B14F-4D97-AF65-F5344CB8AC3E}">
        <p14:creationId xmlns:p14="http://schemas.microsoft.com/office/powerpoint/2010/main" xmlns="" val="172135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Giới</a:t>
              </a:r>
              <a:r>
                <a:rPr lang="en-US" sz="2000" dirty="0" smtClean="0">
                  <a:solidFill>
                    <a:srgbClr val="FF0000"/>
                  </a:solidFill>
                  <a:cs typeface="Arial" charset="0"/>
                </a:rPr>
                <a:t> </a:t>
              </a:r>
              <a:r>
                <a:rPr lang="en-US" sz="2000" dirty="0" err="1" smtClean="0">
                  <a:solidFill>
                    <a:srgbClr val="FF0000"/>
                  </a:solidFill>
                  <a:cs typeface="Arial" charset="0"/>
                </a:rPr>
                <a:t>thiệu</a:t>
              </a:r>
              <a:endParaRPr lang="en-US" sz="2000" dirty="0">
                <a:solidFill>
                  <a:srgbClr val="FF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168521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Control flow testing – </a:t>
            </a:r>
            <a:r>
              <a:rPr lang="en-US" dirty="0" err="1"/>
              <a:t>Luồng</a:t>
            </a:r>
            <a:r>
              <a:rPr lang="en-US" dirty="0"/>
              <a:t> </a:t>
            </a:r>
            <a:r>
              <a:rPr lang="en-US" dirty="0" err="1"/>
              <a:t>điều</a:t>
            </a:r>
            <a:r>
              <a:rPr lang="en-US" dirty="0"/>
              <a:t> </a:t>
            </a:r>
            <a:r>
              <a:rPr lang="en-US" dirty="0" err="1" smtClean="0"/>
              <a:t>khiển</a:t>
            </a:r>
            <a:endParaRPr lang="en-US" dirty="0" smtClean="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Đó</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hoá</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r>
              <a:rPr lang="en-US" dirty="0" err="1"/>
              <a:t>chứ</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trong</a:t>
            </a:r>
            <a:r>
              <a:rPr lang="en-US" dirty="0"/>
              <a:t> code).</a:t>
            </a:r>
            <a:endParaRPr lang="en-US" sz="2400" dirty="0"/>
          </a:p>
          <a:p>
            <a:pPr lvl="1"/>
            <a:r>
              <a:rPr lang="en-US" dirty="0" err="1" smtClean="0"/>
              <a:t>Mỗi</a:t>
            </a:r>
            <a:r>
              <a:rPr lang="en-US" dirty="0" smtClean="0"/>
              <a:t> </a:t>
            </a:r>
            <a:r>
              <a:rPr lang="en-US" dirty="0" err="1"/>
              <a:t>rẽ</a:t>
            </a:r>
            <a:r>
              <a:rPr lang="en-US" dirty="0"/>
              <a:t> </a:t>
            </a:r>
            <a:r>
              <a:rPr lang="en-US" dirty="0" err="1"/>
              <a:t>nhánh</a:t>
            </a:r>
            <a:r>
              <a:rPr lang="en-US" dirty="0"/>
              <a:t> </a:t>
            </a:r>
            <a:r>
              <a:rPr lang="en-US" dirty="0" err="1"/>
              <a:t>trong</a:t>
            </a:r>
            <a:r>
              <a:rPr lang="en-US" dirty="0"/>
              <a:t> </a:t>
            </a:r>
            <a:r>
              <a:rPr lang="en-US" dirty="0" err="1"/>
              <a:t>luồng</a:t>
            </a:r>
            <a:r>
              <a:rPr lang="en-US" dirty="0"/>
              <a:t> </a:t>
            </a:r>
            <a:r>
              <a:rPr lang="en-US" dirty="0" err="1"/>
              <a:t>xử</a:t>
            </a:r>
            <a:r>
              <a:rPr lang="en-US" dirty="0"/>
              <a:t> </a:t>
            </a:r>
            <a:r>
              <a:rPr lang="en-US" dirty="0" err="1"/>
              <a:t>ký</a:t>
            </a:r>
            <a:r>
              <a:rPr lang="en-US" dirty="0"/>
              <a:t> </a:t>
            </a:r>
            <a:r>
              <a:rPr lang="en-US" dirty="0" err="1"/>
              <a:t>là</a:t>
            </a:r>
            <a:r>
              <a:rPr lang="en-US" dirty="0"/>
              <a:t> 1 </a:t>
            </a:r>
            <a:r>
              <a:rPr lang="en-US" b="1" dirty="0"/>
              <a:t>TEST CASE</a:t>
            </a:r>
            <a:r>
              <a:rPr lang="en-US" dirty="0"/>
              <a:t>.</a:t>
            </a:r>
            <a:endParaRPr lang="en-US" sz="2400" dirty="0"/>
          </a:p>
          <a:p>
            <a:pPr lvl="1"/>
            <a:r>
              <a:rPr lang="en-US" dirty="0" err="1" smtClean="0"/>
              <a:t>Đây</a:t>
            </a:r>
            <a:r>
              <a:rPr lang="en-US" dirty="0" smtClean="0"/>
              <a:t> </a:t>
            </a:r>
            <a:r>
              <a:rPr lang="en-US" dirty="0" err="1"/>
              <a:t>là</a:t>
            </a:r>
            <a:r>
              <a:rPr lang="en-US" dirty="0"/>
              <a:t> 1 </a:t>
            </a:r>
            <a:r>
              <a:rPr lang="en-US" dirty="0" err="1"/>
              <a:t>kỹ</a:t>
            </a:r>
            <a:r>
              <a:rPr lang="en-US" dirty="0"/>
              <a:t> </a:t>
            </a:r>
            <a:r>
              <a:rPr lang="en-US" dirty="0" err="1"/>
              <a:t>thuật</a:t>
            </a:r>
            <a:r>
              <a:rPr lang="en-US" dirty="0"/>
              <a:t> test </a:t>
            </a:r>
            <a:r>
              <a:rPr lang="en-US" dirty="0" err="1"/>
              <a:t>căn</a:t>
            </a:r>
            <a:r>
              <a:rPr lang="en-US" dirty="0"/>
              <a:t> </a:t>
            </a:r>
            <a:r>
              <a:rPr lang="en-US" dirty="0" err="1"/>
              <a:t>bản</a:t>
            </a:r>
            <a:r>
              <a:rPr lang="en-US" dirty="0"/>
              <a:t>, </a:t>
            </a:r>
            <a:r>
              <a:rPr lang="en-US" dirty="0" err="1"/>
              <a:t>áp</a:t>
            </a:r>
            <a:r>
              <a:rPr lang="en-US" dirty="0"/>
              <a:t> </a:t>
            </a:r>
            <a:r>
              <a:rPr lang="en-US" dirty="0" err="1"/>
              <a:t>dụng</a:t>
            </a:r>
            <a:r>
              <a:rPr lang="en-US" dirty="0"/>
              <a:t> </a:t>
            </a:r>
            <a:r>
              <a:rPr lang="en-US" dirty="0" err="1"/>
              <a:t>hiệu</a:t>
            </a:r>
            <a:r>
              <a:rPr lang="en-US" dirty="0"/>
              <a:t> </a:t>
            </a:r>
            <a:r>
              <a:rPr lang="en-US" dirty="0" err="1"/>
              <a:t>quả</a:t>
            </a:r>
            <a:r>
              <a:rPr lang="en-US" dirty="0"/>
              <a:t> </a:t>
            </a:r>
            <a:r>
              <a:rPr lang="en-US" dirty="0" err="1"/>
              <a:t>được</a:t>
            </a:r>
            <a:r>
              <a:rPr lang="en-US" dirty="0"/>
              <a:t> </a:t>
            </a:r>
            <a:r>
              <a:rPr lang="en-US" dirty="0" err="1"/>
              <a:t>cho</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áp</a:t>
            </a:r>
            <a:r>
              <a:rPr lang="en-US" dirty="0"/>
              <a:t> </a:t>
            </a:r>
            <a:r>
              <a:rPr lang="en-US" dirty="0" err="1"/>
              <a:t>dụng</a:t>
            </a:r>
            <a:r>
              <a:rPr lang="en-US" dirty="0"/>
              <a:t> </a:t>
            </a:r>
            <a:r>
              <a:rPr lang="en-US" dirty="0" err="1"/>
              <a:t>được</a:t>
            </a:r>
            <a:r>
              <a:rPr lang="en-US" dirty="0"/>
              <a:t> </a:t>
            </a:r>
            <a:r>
              <a:rPr lang="en-US" dirty="0" err="1"/>
              <a:t>cho</a:t>
            </a:r>
            <a:r>
              <a:rPr lang="en-US" dirty="0"/>
              <a:t> </a:t>
            </a:r>
            <a:r>
              <a:rPr lang="en-US" dirty="0" err="1"/>
              <a:t>mọi</a:t>
            </a:r>
            <a:r>
              <a:rPr lang="en-US" dirty="0"/>
              <a:t> </a:t>
            </a:r>
            <a:r>
              <a:rPr lang="en-US" dirty="0" err="1"/>
              <a:t>giai</a:t>
            </a:r>
            <a:r>
              <a:rPr lang="en-US" dirty="0"/>
              <a:t> </a:t>
            </a:r>
            <a:r>
              <a:rPr lang="en-US" dirty="0" err="1"/>
              <a:t>đoạn</a:t>
            </a:r>
            <a:r>
              <a:rPr lang="en-US" dirty="0"/>
              <a:t> test.</a:t>
            </a:r>
          </a:p>
        </p:txBody>
      </p:sp>
    </p:spTree>
    <p:extLst>
      <p:ext uri="{BB962C8B-B14F-4D97-AF65-F5344CB8AC3E}">
        <p14:creationId xmlns:p14="http://schemas.microsoft.com/office/powerpoint/2010/main" xmlns="" val="2508734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Data </a:t>
            </a:r>
            <a:r>
              <a:rPr lang="en-US" dirty="0"/>
              <a:t>flow testing – </a:t>
            </a:r>
            <a:r>
              <a:rPr lang="en-US" dirty="0" err="1"/>
              <a:t>Luồng</a:t>
            </a:r>
            <a:r>
              <a:rPr lang="en-US" dirty="0"/>
              <a:t> </a:t>
            </a:r>
            <a:r>
              <a:rPr lang="en-US" dirty="0" err="1"/>
              <a:t>dữ</a:t>
            </a:r>
            <a:r>
              <a:rPr lang="en-US" dirty="0"/>
              <a:t> </a:t>
            </a:r>
            <a:r>
              <a:rPr lang="en-US" dirty="0" err="1" smtClean="0"/>
              <a:t>liệu</a:t>
            </a:r>
            <a:endParaRPr lang="en-US" dirty="0" smtClean="0"/>
          </a:p>
          <a:p>
            <a:pPr lvl="1"/>
            <a:r>
              <a:rPr lang="en-US" dirty="0" err="1" smtClean="0"/>
              <a:t>Áp</a:t>
            </a:r>
            <a:r>
              <a:rPr lang="en-US" dirty="0" smtClean="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đòi</a:t>
            </a:r>
            <a:r>
              <a:rPr lang="en-US" dirty="0"/>
              <a:t> </a:t>
            </a:r>
            <a:r>
              <a:rPr lang="en-US" dirty="0" err="1"/>
              <a:t>hỏi</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dữ</a:t>
            </a:r>
            <a:r>
              <a:rPr lang="en-US" dirty="0"/>
              <a:t> </a:t>
            </a:r>
            <a:r>
              <a:rPr lang="en-US" dirty="0" err="1"/>
              <a:t>liệu</a:t>
            </a:r>
            <a:r>
              <a:rPr lang="en-US" dirty="0"/>
              <a:t> (data-intensive)</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dữ</a:t>
            </a:r>
            <a:r>
              <a:rPr lang="en-US" dirty="0"/>
              <a:t> </a:t>
            </a:r>
            <a:r>
              <a:rPr lang="en-US" dirty="0" err="1"/>
              <a:t>liệu</a:t>
            </a:r>
            <a:endParaRPr lang="en-US" sz="2400" dirty="0"/>
          </a:p>
          <a:p>
            <a:pPr lvl="1"/>
            <a:endParaRPr lang="en-US" dirty="0"/>
          </a:p>
        </p:txBody>
      </p:sp>
    </p:spTree>
    <p:extLst>
      <p:ext uri="{BB962C8B-B14F-4D97-AF65-F5344CB8AC3E}">
        <p14:creationId xmlns:p14="http://schemas.microsoft.com/office/powerpoint/2010/main" xmlns="" val="145583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Transaction </a:t>
            </a:r>
            <a:r>
              <a:rPr lang="en-US" dirty="0"/>
              <a:t>testing – </a:t>
            </a:r>
            <a:r>
              <a:rPr lang="en-US" dirty="0" err="1"/>
              <a:t>Giao</a:t>
            </a:r>
            <a:r>
              <a:rPr lang="en-US" dirty="0"/>
              <a:t> </a:t>
            </a:r>
            <a:r>
              <a:rPr lang="en-US" dirty="0" err="1" smtClean="0"/>
              <a:t>dịch</a:t>
            </a:r>
            <a:endParaRPr lang="en-US" dirty="0" smtClean="0"/>
          </a:p>
          <a:p>
            <a:pPr lvl="1"/>
            <a:r>
              <a:rPr lang="en-US" dirty="0" smtClean="0"/>
              <a:t> </a:t>
            </a:r>
            <a:r>
              <a:rPr lang="en-US" dirty="0" err="1"/>
              <a:t>Áp</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giao</a:t>
            </a:r>
            <a:r>
              <a:rPr lang="en-US" dirty="0"/>
              <a:t> </a:t>
            </a:r>
            <a:r>
              <a:rPr lang="en-US" dirty="0" err="1"/>
              <a:t>dịch</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trong</a:t>
            </a:r>
            <a:r>
              <a:rPr lang="en-US" dirty="0"/>
              <a:t> </a:t>
            </a:r>
            <a:r>
              <a:rPr lang="en-US" dirty="0" err="1"/>
              <a:t>ngân</a:t>
            </a:r>
            <a:r>
              <a:rPr lang="en-US" dirty="0"/>
              <a:t> </a:t>
            </a:r>
            <a:r>
              <a:rPr lang="en-US" dirty="0" err="1"/>
              <a:t>hàng</a:t>
            </a:r>
            <a:r>
              <a:rPr lang="en-US" dirty="0"/>
              <a:t>, </a:t>
            </a:r>
            <a:r>
              <a:rPr lang="en-US" dirty="0" err="1"/>
              <a:t>đặt</a:t>
            </a:r>
            <a:r>
              <a:rPr lang="en-US" dirty="0"/>
              <a:t> </a:t>
            </a:r>
            <a:r>
              <a:rPr lang="en-US" dirty="0" err="1"/>
              <a:t>vé</a:t>
            </a:r>
            <a:r>
              <a:rPr lang="en-US" dirty="0"/>
              <a:t> </a:t>
            </a:r>
            <a:r>
              <a:rPr lang="en-US" dirty="0" err="1"/>
              <a:t>máy</a:t>
            </a:r>
            <a:r>
              <a:rPr lang="en-US" dirty="0"/>
              <a:t> bay, </a:t>
            </a:r>
            <a:r>
              <a:rPr lang="en-US" dirty="0" err="1"/>
              <a:t>đặt</a:t>
            </a:r>
            <a:r>
              <a:rPr lang="en-US" dirty="0"/>
              <a:t> </a:t>
            </a:r>
            <a:r>
              <a:rPr lang="en-US" dirty="0" err="1"/>
              <a:t>phòng</a:t>
            </a:r>
            <a:r>
              <a:rPr lang="en-US" dirty="0"/>
              <a:t> </a:t>
            </a:r>
            <a:r>
              <a:rPr lang="en-US" dirty="0" err="1"/>
              <a:t>khách</a:t>
            </a:r>
            <a:r>
              <a:rPr lang="en-US" dirty="0"/>
              <a:t> </a:t>
            </a:r>
            <a:r>
              <a:rPr lang="en-US" dirty="0" err="1"/>
              <a:t>sạn</a:t>
            </a:r>
            <a:r>
              <a:rPr lang="en-US" dirty="0"/>
              <a:t>…)</a:t>
            </a:r>
            <a:endParaRPr lang="en-US" sz="2400" dirty="0"/>
          </a:p>
          <a:p>
            <a:pPr lvl="1"/>
            <a:r>
              <a:rPr lang="en-US" dirty="0" err="1" smtClean="0"/>
              <a:t>Phân</a:t>
            </a:r>
            <a:r>
              <a:rPr lang="en-US" dirty="0" smtClean="0"/>
              <a:t> </a:t>
            </a:r>
            <a:r>
              <a:rPr lang="en-US" dirty="0" err="1"/>
              <a:t>loại</a:t>
            </a:r>
            <a:r>
              <a:rPr lang="en-US" dirty="0"/>
              <a:t> </a:t>
            </a:r>
            <a:r>
              <a:rPr lang="en-US" b="1" dirty="0"/>
              <a:t>TEST CASE</a:t>
            </a:r>
            <a:r>
              <a:rPr lang="en-US" dirty="0"/>
              <a:t> </a:t>
            </a:r>
            <a:r>
              <a:rPr lang="en-US" dirty="0" err="1"/>
              <a:t>theo</a:t>
            </a:r>
            <a:r>
              <a:rPr lang="en-US" dirty="0"/>
              <a:t> </a:t>
            </a:r>
            <a:r>
              <a:rPr lang="en-US" dirty="0" err="1"/>
              <a:t>loại</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chú</a:t>
            </a:r>
            <a:r>
              <a:rPr lang="en-US" dirty="0"/>
              <a:t> </a:t>
            </a:r>
            <a:r>
              <a:rPr lang="en-US" dirty="0" err="1"/>
              <a:t>trọng</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điểm</a:t>
            </a:r>
            <a:r>
              <a:rPr lang="en-US" dirty="0"/>
              <a:t> </a:t>
            </a:r>
            <a:r>
              <a:rPr lang="en-US" dirty="0" err="1"/>
              <a:t>khởi</a:t>
            </a:r>
            <a:r>
              <a:rPr lang="en-US" dirty="0"/>
              <a:t> </a:t>
            </a:r>
            <a:r>
              <a:rPr lang="en-US" dirty="0" err="1"/>
              <a:t>đầu</a:t>
            </a:r>
            <a:r>
              <a:rPr lang="en-US" dirty="0"/>
              <a:t>, </a:t>
            </a:r>
            <a:r>
              <a:rPr lang="en-US" dirty="0" err="1"/>
              <a:t>điểm</a:t>
            </a:r>
            <a:r>
              <a:rPr lang="en-US" dirty="0"/>
              <a:t> </a:t>
            </a:r>
            <a:r>
              <a:rPr lang="en-US" dirty="0" err="1"/>
              <a:t>kết</a:t>
            </a:r>
            <a:r>
              <a:rPr lang="en-US" dirty="0"/>
              <a:t> </a:t>
            </a:r>
            <a:r>
              <a:rPr lang="en-US" dirty="0" err="1"/>
              <a:t>thúc</a:t>
            </a:r>
            <a:r>
              <a:rPr lang="en-US" dirty="0"/>
              <a:t>, </a:t>
            </a:r>
            <a:r>
              <a:rPr lang="en-US" dirty="0" err="1"/>
              <a:t>và</a:t>
            </a:r>
            <a:r>
              <a:rPr lang="en-US" dirty="0"/>
              <a:t> </a:t>
            </a:r>
            <a:r>
              <a:rPr lang="en-US" dirty="0" err="1"/>
              <a:t>hàng</a:t>
            </a:r>
            <a:r>
              <a:rPr lang="en-US" dirty="0"/>
              <a:t> </a:t>
            </a:r>
            <a:r>
              <a:rPr lang="en-US" dirty="0" err="1"/>
              <a:t>đợi</a:t>
            </a:r>
            <a:r>
              <a:rPr lang="en-US" dirty="0"/>
              <a:t> </a:t>
            </a:r>
            <a:r>
              <a:rPr lang="en-US" dirty="0" err="1"/>
              <a:t>các</a:t>
            </a:r>
            <a:r>
              <a:rPr lang="en-US" dirty="0"/>
              <a:t> </a:t>
            </a:r>
            <a:r>
              <a:rPr lang="en-US" dirty="0" err="1"/>
              <a:t>điểm</a:t>
            </a:r>
            <a:r>
              <a:rPr lang="en-US" dirty="0"/>
              <a:t> </a:t>
            </a:r>
            <a:r>
              <a:rPr lang="en-US" dirty="0" err="1"/>
              <a:t>giao</a:t>
            </a:r>
            <a:r>
              <a:rPr lang="en-US" dirty="0"/>
              <a:t> </a:t>
            </a:r>
            <a:r>
              <a:rPr lang="en-US" dirty="0" err="1"/>
              <a:t>dịch</a:t>
            </a:r>
            <a:r>
              <a:rPr lang="en-US" dirty="0"/>
              <a:t> </a:t>
            </a:r>
            <a:r>
              <a:rPr lang="en-US" dirty="0" err="1"/>
              <a:t>cần</a:t>
            </a:r>
            <a:r>
              <a:rPr lang="en-US" dirty="0"/>
              <a:t> </a:t>
            </a:r>
            <a:r>
              <a:rPr lang="en-US" dirty="0" err="1"/>
              <a:t>xử</a:t>
            </a:r>
            <a:r>
              <a:rPr lang="en-US" dirty="0"/>
              <a:t> </a:t>
            </a:r>
            <a:r>
              <a:rPr lang="en-US" dirty="0" err="1"/>
              <a:t>lý</a:t>
            </a:r>
            <a:r>
              <a:rPr lang="en-US" dirty="0"/>
              <a:t>.</a:t>
            </a:r>
          </a:p>
        </p:txBody>
      </p:sp>
    </p:spTree>
    <p:extLst>
      <p:ext uri="{BB962C8B-B14F-4D97-AF65-F5344CB8AC3E}">
        <p14:creationId xmlns:p14="http://schemas.microsoft.com/office/powerpoint/2010/main" xmlns="" val="339122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Syntax testing – </a:t>
            </a:r>
            <a:r>
              <a:rPr lang="en-US" dirty="0" err="1"/>
              <a:t>Cú</a:t>
            </a:r>
            <a:r>
              <a:rPr lang="en-US" dirty="0"/>
              <a:t> </a:t>
            </a:r>
            <a:r>
              <a:rPr lang="en-US" dirty="0" err="1" smtClean="0"/>
              <a:t>pháp</a:t>
            </a:r>
            <a:endParaRPr lang="en-US" dirty="0" smtClean="0"/>
          </a:p>
          <a:p>
            <a:pPr lvl="1"/>
            <a:r>
              <a:rPr lang="en-US" dirty="0" err="1"/>
              <a:t>Áp</a:t>
            </a:r>
            <a:r>
              <a:rPr lang="en-US" dirty="0"/>
              <a:t> </a:t>
            </a:r>
            <a:r>
              <a:rPr lang="en-US" dirty="0" err="1"/>
              <a:t>dụng</a:t>
            </a:r>
            <a:r>
              <a:rPr lang="en-US" dirty="0"/>
              <a:t> test </a:t>
            </a:r>
            <a:r>
              <a:rPr lang="en-US" dirty="0" err="1"/>
              <a:t>các</a:t>
            </a:r>
            <a:r>
              <a:rPr lang="en-US" dirty="0"/>
              <a:t> </a:t>
            </a:r>
            <a:r>
              <a:rPr lang="en-US" dirty="0" err="1"/>
              <a:t>câu</a:t>
            </a:r>
            <a:r>
              <a:rPr lang="en-US" dirty="0"/>
              <a:t> </a:t>
            </a:r>
            <a:r>
              <a:rPr lang="en-US" dirty="0" err="1"/>
              <a:t>lệnh</a:t>
            </a:r>
            <a:r>
              <a:rPr lang="en-US" dirty="0"/>
              <a:t>, </a:t>
            </a:r>
            <a:r>
              <a:rPr lang="en-US" dirty="0" err="1"/>
              <a:t>các</a:t>
            </a:r>
            <a:r>
              <a:rPr lang="en-US" dirty="0"/>
              <a:t> </a:t>
            </a:r>
            <a:r>
              <a:rPr lang="en-US" dirty="0" err="1"/>
              <a:t>trường</a:t>
            </a:r>
            <a:r>
              <a:rPr lang="en-US" dirty="0"/>
              <a:t> </a:t>
            </a:r>
            <a:r>
              <a:rPr lang="en-US" dirty="0" err="1"/>
              <a:t>toán</a:t>
            </a:r>
            <a:r>
              <a:rPr lang="en-US" dirty="0"/>
              <a:t> </a:t>
            </a:r>
            <a:r>
              <a:rPr lang="en-US" dirty="0" err="1"/>
              <a:t>tử</a:t>
            </a:r>
            <a:r>
              <a:rPr lang="en-US" dirty="0"/>
              <a:t> </a:t>
            </a:r>
            <a:r>
              <a:rPr lang="en-US" dirty="0" err="1"/>
              <a:t>có</a:t>
            </a:r>
            <a:r>
              <a:rPr lang="en-US" dirty="0"/>
              <a:t> </a:t>
            </a:r>
            <a:r>
              <a:rPr lang="en-US" dirty="0" err="1"/>
              <a:t>định</a:t>
            </a:r>
            <a:r>
              <a:rPr lang="en-US" dirty="0"/>
              <a:t> </a:t>
            </a:r>
            <a:r>
              <a:rPr lang="en-US" dirty="0" err="1"/>
              <a:t>dạng</a:t>
            </a:r>
            <a:r>
              <a:rPr lang="en-US" dirty="0"/>
              <a:t> </a:t>
            </a:r>
            <a:r>
              <a:rPr lang="en-US" dirty="0" err="1"/>
              <a:t>xác</a:t>
            </a:r>
            <a:r>
              <a:rPr lang="en-US" dirty="0"/>
              <a:t> </a:t>
            </a:r>
            <a:r>
              <a:rPr lang="en-US" dirty="0" err="1"/>
              <a:t>định</a:t>
            </a:r>
            <a:r>
              <a:rPr lang="en-US" dirty="0"/>
              <a:t>.</a:t>
            </a:r>
            <a:endParaRPr lang="en-US" sz="2400" dirty="0"/>
          </a:p>
          <a:p>
            <a:pPr lvl="1"/>
            <a:r>
              <a:rPr lang="en-US" dirty="0" err="1" smtClean="0"/>
              <a:t>Phân</a:t>
            </a:r>
            <a:r>
              <a:rPr lang="en-US" dirty="0" smtClean="0"/>
              <a:t> </a:t>
            </a:r>
            <a:r>
              <a:rPr lang="en-US" dirty="0" err="1"/>
              <a:t>tích</a:t>
            </a:r>
            <a:r>
              <a:rPr lang="en-US" dirty="0"/>
              <a:t>, </a:t>
            </a:r>
            <a:r>
              <a:rPr lang="en-US" dirty="0" err="1"/>
              <a:t>nắm</a:t>
            </a:r>
            <a:r>
              <a:rPr lang="en-US" dirty="0"/>
              <a:t> </a:t>
            </a:r>
            <a:r>
              <a:rPr lang="en-US" dirty="0" err="1"/>
              <a:t>rõ</a:t>
            </a:r>
            <a:r>
              <a:rPr lang="en-US" dirty="0"/>
              <a:t> </a:t>
            </a:r>
            <a:r>
              <a:rPr lang="en-US" dirty="0" err="1"/>
              <a:t>các</a:t>
            </a:r>
            <a:r>
              <a:rPr lang="en-US" dirty="0"/>
              <a:t> </a:t>
            </a:r>
            <a:r>
              <a:rPr lang="en-US" dirty="0" err="1"/>
              <a:t>cú</a:t>
            </a:r>
            <a:r>
              <a:rPr lang="en-US" dirty="0"/>
              <a:t> </a:t>
            </a:r>
            <a:r>
              <a:rPr lang="en-US" dirty="0" err="1"/>
              <a:t>pháp</a:t>
            </a:r>
            <a:r>
              <a:rPr lang="en-US" dirty="0"/>
              <a:t> </a:t>
            </a:r>
            <a:r>
              <a:rPr lang="en-US" dirty="0" err="1"/>
              <a:t>để</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b="1" dirty="0"/>
              <a:t>TEST CASE</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lớp</a:t>
            </a:r>
            <a:r>
              <a:rPr lang="en-US" dirty="0"/>
              <a:t> </a:t>
            </a:r>
            <a:r>
              <a:rPr lang="en-US" dirty="0" err="1"/>
              <a:t>tương</a:t>
            </a:r>
            <a:r>
              <a:rPr lang="en-US" dirty="0"/>
              <a:t> </a:t>
            </a:r>
            <a:r>
              <a:rPr lang="en-US" dirty="0" err="1"/>
              <a:t>đương</a:t>
            </a:r>
            <a:r>
              <a:rPr lang="en-US" dirty="0"/>
              <a:t>, </a:t>
            </a:r>
            <a:r>
              <a:rPr lang="en-US" dirty="0" err="1"/>
              <a:t>và</a:t>
            </a:r>
            <a:r>
              <a:rPr lang="en-US" dirty="0"/>
              <a:t> </a:t>
            </a:r>
            <a:r>
              <a:rPr lang="en-US" dirty="0" err="1"/>
              <a:t>theo</a:t>
            </a:r>
            <a:r>
              <a:rPr lang="en-US" dirty="0"/>
              <a:t> </a:t>
            </a:r>
            <a:r>
              <a:rPr lang="en-US" dirty="0" err="1"/>
              <a:t>loại</a:t>
            </a:r>
            <a:r>
              <a:rPr lang="en-US" dirty="0"/>
              <a:t> </a:t>
            </a:r>
            <a:r>
              <a:rPr lang="en-US" dirty="0" err="1"/>
              <a:t>đúng</a:t>
            </a:r>
            <a:r>
              <a:rPr lang="en-US" dirty="0"/>
              <a:t> </a:t>
            </a:r>
            <a:r>
              <a:rPr lang="en-US" dirty="0" err="1"/>
              <a:t>hoặc</a:t>
            </a:r>
            <a:r>
              <a:rPr lang="en-US" dirty="0"/>
              <a:t> </a:t>
            </a:r>
            <a:r>
              <a:rPr lang="en-US" dirty="0" err="1"/>
              <a:t>sai</a:t>
            </a:r>
            <a:r>
              <a:rPr lang="en-US" dirty="0"/>
              <a:t> </a:t>
            </a:r>
            <a:r>
              <a:rPr lang="en-US" dirty="0" err="1"/>
              <a:t>cú</a:t>
            </a:r>
            <a:r>
              <a:rPr lang="en-US" dirty="0"/>
              <a:t> </a:t>
            </a:r>
            <a:r>
              <a:rPr lang="en-US" dirty="0" err="1"/>
              <a:t>pháp</a:t>
            </a:r>
            <a:r>
              <a:rPr lang="en-US" dirty="0"/>
              <a:t>.</a:t>
            </a:r>
          </a:p>
        </p:txBody>
      </p:sp>
    </p:spTree>
    <p:extLst>
      <p:ext uri="{BB962C8B-B14F-4D97-AF65-F5344CB8AC3E}">
        <p14:creationId xmlns:p14="http://schemas.microsoft.com/office/powerpoint/2010/main" xmlns="" val="4043921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State </a:t>
            </a:r>
            <a:r>
              <a:rPr lang="en-US" dirty="0" smtClean="0"/>
              <a:t>machine </a:t>
            </a:r>
            <a:r>
              <a:rPr lang="en-US" dirty="0"/>
              <a:t>testing – </a:t>
            </a:r>
            <a:r>
              <a:rPr lang="en-US" dirty="0" err="1"/>
              <a:t>Trạng</a:t>
            </a:r>
            <a:r>
              <a:rPr lang="en-US" dirty="0"/>
              <a:t> </a:t>
            </a:r>
            <a:r>
              <a:rPr lang="en-US" dirty="0" err="1" smtClean="0"/>
              <a:t>thái</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các</a:t>
            </a:r>
            <a:r>
              <a:rPr lang="en-US" dirty="0"/>
              <a:t> “menu driven application” – </a:t>
            </a:r>
            <a:r>
              <a:rPr lang="en-US" dirty="0" err="1"/>
              <a:t>Chương</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bằng</a:t>
            </a:r>
            <a:r>
              <a:rPr lang="en-US" dirty="0"/>
              <a:t> </a:t>
            </a:r>
            <a:r>
              <a:rPr lang="en-US" dirty="0" err="1"/>
              <a:t>trình</a:t>
            </a:r>
            <a:r>
              <a:rPr lang="en-US" dirty="0"/>
              <a:t> </a:t>
            </a:r>
            <a:r>
              <a:rPr lang="en-US" dirty="0" err="1"/>
              <a:t>đơn</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thiết</a:t>
            </a:r>
            <a:r>
              <a:rPr lang="en-US" dirty="0"/>
              <a:t> </a:t>
            </a:r>
            <a:r>
              <a:rPr lang="en-US" dirty="0" err="1"/>
              <a:t>kế</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hướng</a:t>
            </a:r>
            <a:r>
              <a:rPr lang="en-US" dirty="0"/>
              <a:t> </a:t>
            </a:r>
            <a:r>
              <a:rPr lang="en-US" dirty="0" err="1"/>
              <a:t>đối</a:t>
            </a:r>
            <a:r>
              <a:rPr lang="en-US" dirty="0"/>
              <a:t> </a:t>
            </a:r>
            <a:r>
              <a:rPr lang="en-US" dirty="0" err="1"/>
              <a:t>tượng</a:t>
            </a:r>
            <a:r>
              <a:rPr lang="en-US" dirty="0"/>
              <a:t>.</a:t>
            </a:r>
            <a:endParaRPr lang="en-US" sz="2400" dirty="0"/>
          </a:p>
          <a:p>
            <a:pPr lvl="1"/>
            <a:r>
              <a:rPr lang="en-US" dirty="0" err="1" smtClean="0"/>
              <a:t>Các</a:t>
            </a:r>
            <a:r>
              <a:rPr lang="en-US" dirty="0" smtClean="0"/>
              <a:t> </a:t>
            </a:r>
            <a:r>
              <a:rPr lang="en-US" b="1" dirty="0"/>
              <a:t>TEST CASE</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từ</a:t>
            </a:r>
            <a:r>
              <a:rPr lang="en-US" dirty="0"/>
              <a:t> </a:t>
            </a:r>
            <a:r>
              <a:rPr lang="en-US" dirty="0" err="1"/>
              <a:t>việc</a:t>
            </a:r>
            <a:r>
              <a:rPr lang="en-US" dirty="0"/>
              <a:t> </a:t>
            </a:r>
            <a:r>
              <a:rPr lang="en-US" dirty="0" err="1"/>
              <a:t>lập</a:t>
            </a:r>
            <a:r>
              <a:rPr lang="en-US" dirty="0"/>
              <a:t> </a:t>
            </a:r>
            <a:r>
              <a:rPr lang="en-US" dirty="0" err="1"/>
              <a:t>các</a:t>
            </a:r>
            <a:r>
              <a:rPr lang="en-US" dirty="0"/>
              <a:t> </a:t>
            </a:r>
            <a:r>
              <a:rPr lang="en-US" dirty="0" err="1"/>
              <a:t>biểu</a:t>
            </a:r>
            <a:r>
              <a:rPr lang="en-US" dirty="0"/>
              <a:t> </a:t>
            </a:r>
            <a:r>
              <a:rPr lang="en-US" dirty="0" err="1"/>
              <a:t>đồ</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theo</a:t>
            </a:r>
            <a:r>
              <a:rPr lang="en-US" dirty="0"/>
              <a:t> </a:t>
            </a:r>
            <a:r>
              <a:rPr lang="en-US" dirty="0" err="1"/>
              <a:t>loại</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không</a:t>
            </a:r>
            <a:r>
              <a:rPr lang="en-US" dirty="0"/>
              <a:t> </a:t>
            </a:r>
            <a:r>
              <a:rPr lang="en-US" dirty="0" err="1"/>
              <a:t>hợp</a:t>
            </a:r>
            <a:r>
              <a:rPr lang="en-US" dirty="0"/>
              <a:t> </a:t>
            </a:r>
            <a:r>
              <a:rPr lang="en-US" dirty="0" err="1"/>
              <a:t>lệ</a:t>
            </a:r>
            <a:r>
              <a:rPr lang="en-US" dirty="0"/>
              <a:t>.</a:t>
            </a:r>
          </a:p>
        </p:txBody>
      </p:sp>
    </p:spTree>
    <p:extLst>
      <p:ext uri="{BB962C8B-B14F-4D97-AF65-F5344CB8AC3E}">
        <p14:creationId xmlns:p14="http://schemas.microsoft.com/office/powerpoint/2010/main" xmlns="" val="4072456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Loop testing – </a:t>
            </a:r>
            <a:r>
              <a:rPr lang="en-US" dirty="0" err="1"/>
              <a:t>Vòng</a:t>
            </a:r>
            <a:r>
              <a:rPr lang="en-US" dirty="0"/>
              <a:t> </a:t>
            </a:r>
            <a:r>
              <a:rPr lang="en-US" dirty="0" err="1" smtClean="0"/>
              <a:t>lặp</a:t>
            </a:r>
            <a:endParaRPr lang="en-US" dirty="0" smtClean="0"/>
          </a:p>
          <a:p>
            <a:pPr lvl="1"/>
            <a:r>
              <a:rPr lang="en-US" dirty="0" err="1"/>
              <a:t>Áp</a:t>
            </a:r>
            <a:r>
              <a:rPr lang="en-US" dirty="0"/>
              <a:t> </a:t>
            </a:r>
            <a:r>
              <a:rPr lang="en-US" dirty="0" err="1"/>
              <a:t>dụng</a:t>
            </a:r>
            <a:r>
              <a:rPr lang="en-US" dirty="0"/>
              <a:t> </a:t>
            </a:r>
            <a:r>
              <a:rPr lang="en-US" dirty="0" err="1"/>
              <a:t>trong</a:t>
            </a:r>
            <a:r>
              <a:rPr lang="en-US" dirty="0"/>
              <a:t> </a:t>
            </a:r>
            <a:r>
              <a:rPr lang="en-US" dirty="0" err="1"/>
              <a:t>whitebox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code.</a:t>
            </a:r>
            <a:endParaRPr lang="en-US" sz="2400" dirty="0"/>
          </a:p>
          <a:p>
            <a:pPr lvl="1"/>
            <a:r>
              <a:rPr lang="en-US" dirty="0" err="1" smtClean="0"/>
              <a:t>Áp</a:t>
            </a:r>
            <a:r>
              <a:rPr lang="en-US" dirty="0" smtClean="0"/>
              <a:t> </a:t>
            </a:r>
            <a:r>
              <a:rPr lang="en-US" dirty="0" err="1"/>
              <a:t>dụng</a:t>
            </a:r>
            <a:r>
              <a:rPr lang="en-US" dirty="0"/>
              <a:t> </a:t>
            </a:r>
            <a:r>
              <a:rPr lang="en-US" dirty="0" err="1"/>
              <a:t>trong</a:t>
            </a:r>
            <a:r>
              <a:rPr lang="en-US" dirty="0"/>
              <a:t> </a:t>
            </a:r>
            <a:r>
              <a:rPr lang="en-US" dirty="0" err="1"/>
              <a:t>blackbox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số</a:t>
            </a:r>
            <a:r>
              <a:rPr lang="en-US" dirty="0"/>
              <a:t> </a:t>
            </a:r>
            <a:r>
              <a:rPr lang="en-US" dirty="0" err="1"/>
              <a:t>giá</a:t>
            </a:r>
            <a:r>
              <a:rPr lang="en-US" dirty="0"/>
              <a:t> </a:t>
            </a:r>
            <a:r>
              <a:rPr lang="en-US" dirty="0" err="1"/>
              <a:t>trị</a:t>
            </a:r>
            <a:r>
              <a:rPr lang="en-US" dirty="0"/>
              <a:t> </a:t>
            </a:r>
            <a:r>
              <a:rPr lang="en-US" dirty="0" err="1"/>
              <a:t>đặc</a:t>
            </a:r>
            <a:r>
              <a:rPr lang="en-US" dirty="0"/>
              <a:t> </a:t>
            </a:r>
            <a:r>
              <a:rPr lang="en-US" dirty="0" err="1"/>
              <a:t>biệt</a:t>
            </a:r>
            <a:r>
              <a:rPr lang="en-US" dirty="0"/>
              <a:t> </a:t>
            </a:r>
            <a:r>
              <a:rPr lang="en-US" dirty="0" err="1"/>
              <a:t>lần</a:t>
            </a:r>
            <a:r>
              <a:rPr lang="en-US" dirty="0"/>
              <a:t> </a:t>
            </a:r>
            <a:r>
              <a:rPr lang="en-US" dirty="0" err="1"/>
              <a:t>rẽ</a:t>
            </a:r>
            <a:r>
              <a:rPr lang="en-US" dirty="0"/>
              <a:t> </a:t>
            </a:r>
            <a:r>
              <a:rPr lang="en-US" dirty="0" err="1"/>
              <a:t>nhánh</a:t>
            </a:r>
            <a:r>
              <a:rPr lang="en-US" dirty="0"/>
              <a:t> </a:t>
            </a:r>
            <a:r>
              <a:rPr lang="en-US" dirty="0" err="1"/>
              <a:t>các</a:t>
            </a:r>
            <a:r>
              <a:rPr lang="en-US" dirty="0"/>
              <a:t> </a:t>
            </a:r>
            <a:r>
              <a:rPr lang="en-US" dirty="0" err="1"/>
              <a:t>vòng</a:t>
            </a:r>
            <a:r>
              <a:rPr lang="en-US" dirty="0"/>
              <a:t> </a:t>
            </a:r>
            <a:r>
              <a:rPr lang="en-US" dirty="0" err="1"/>
              <a:t>lặp</a:t>
            </a:r>
            <a:r>
              <a:rPr lang="en-US" dirty="0"/>
              <a:t>.</a:t>
            </a:r>
          </a:p>
        </p:txBody>
      </p:sp>
    </p:spTree>
    <p:extLst>
      <p:ext uri="{BB962C8B-B14F-4D97-AF65-F5344CB8AC3E}">
        <p14:creationId xmlns:p14="http://schemas.microsoft.com/office/powerpoint/2010/main" xmlns="" val="2012688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Domain </a:t>
            </a:r>
            <a:r>
              <a:rPr lang="en-US" dirty="0"/>
              <a:t>testing – </a:t>
            </a:r>
            <a:r>
              <a:rPr lang="en-US" dirty="0" err="1" smtClean="0"/>
              <a:t>vùng</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a:t>
            </a:r>
            <a:r>
              <a:rPr lang="en-US" dirty="0" err="1"/>
              <a:t>đặc</a:t>
            </a:r>
            <a:r>
              <a:rPr lang="en-US" dirty="0"/>
              <a:t> </a:t>
            </a:r>
            <a:r>
              <a:rPr lang="en-US" dirty="0" err="1"/>
              <a:t>biệt</a:t>
            </a:r>
            <a:r>
              <a:rPr lang="en-US" dirty="0"/>
              <a:t> </a:t>
            </a:r>
            <a:r>
              <a:rPr lang="en-US" dirty="0" err="1"/>
              <a:t>chú</a:t>
            </a:r>
            <a:r>
              <a:rPr lang="en-US" dirty="0"/>
              <a:t> </a:t>
            </a:r>
            <a:r>
              <a:rPr lang="en-US" dirty="0" err="1"/>
              <a:t>trọng</a:t>
            </a:r>
            <a:r>
              <a:rPr lang="en-US" dirty="0"/>
              <a:t> </a:t>
            </a:r>
            <a:r>
              <a:rPr lang="en-US" dirty="0" err="1"/>
              <a:t>các</a:t>
            </a:r>
            <a:r>
              <a:rPr lang="en-US" dirty="0"/>
              <a:t> </a:t>
            </a:r>
            <a:r>
              <a:rPr lang="en-US" b="1" dirty="0"/>
              <a:t>TEST CASE</a:t>
            </a:r>
            <a:r>
              <a:rPr lang="en-US" dirty="0"/>
              <a:t> </a:t>
            </a:r>
            <a:r>
              <a:rPr lang="en-US" dirty="0" err="1"/>
              <a:t>quanh</a:t>
            </a:r>
            <a:r>
              <a:rPr lang="en-US" dirty="0"/>
              <a:t> </a:t>
            </a:r>
            <a:r>
              <a:rPr lang="en-US" dirty="0" err="1"/>
              <a:t>biên</a:t>
            </a:r>
            <a:r>
              <a:rPr lang="en-US" dirty="0"/>
              <a:t> </a:t>
            </a:r>
            <a:r>
              <a:rPr lang="en-US" dirty="0" err="1"/>
              <a:t>ranh</a:t>
            </a:r>
            <a:r>
              <a:rPr lang="en-US" dirty="0"/>
              <a:t> </a:t>
            </a:r>
            <a:r>
              <a:rPr lang="en-US" dirty="0" err="1"/>
              <a:t>giới</a:t>
            </a:r>
            <a:r>
              <a:rPr lang="en-US" dirty="0"/>
              <a:t>, </a:t>
            </a:r>
            <a:r>
              <a:rPr lang="en-US" dirty="0" err="1"/>
              <a:t>nơi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những</a:t>
            </a:r>
            <a:r>
              <a:rPr lang="en-US" dirty="0"/>
              <a:t>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so </a:t>
            </a:r>
            <a:r>
              <a:rPr lang="en-US" dirty="0" err="1"/>
              <a:t>với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biến</a:t>
            </a:r>
            <a:r>
              <a:rPr lang="en-US" dirty="0"/>
              <a:t> </a:t>
            </a:r>
            <a:r>
              <a:rPr lang="en-US" dirty="0" err="1"/>
              <a:t>khác</a:t>
            </a:r>
            <a:r>
              <a:rPr lang="en-US" dirty="0"/>
              <a:t>.</a:t>
            </a:r>
          </a:p>
        </p:txBody>
      </p:sp>
    </p:spTree>
    <p:extLst>
      <p:ext uri="{BB962C8B-B14F-4D97-AF65-F5344CB8AC3E}">
        <p14:creationId xmlns:p14="http://schemas.microsoft.com/office/powerpoint/2010/main" xmlns="" val="3420417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a:t>
            </a:r>
            <a:endParaRPr lang="en-US" dirty="0"/>
          </a:p>
        </p:txBody>
      </p:sp>
      <p:sp>
        <p:nvSpPr>
          <p:cNvPr id="3" name="Content Placeholder 2"/>
          <p:cNvSpPr>
            <a:spLocks noGrp="1"/>
          </p:cNvSpPr>
          <p:nvPr>
            <p:ph idx="1"/>
          </p:nvPr>
        </p:nvSpPr>
        <p:spPr/>
        <p:txBody>
          <a:bodyPr/>
          <a:lstStyle/>
          <a:p>
            <a:r>
              <a:rPr lang="en-US" dirty="0" err="1"/>
              <a:t>Danh</a:t>
            </a:r>
            <a:r>
              <a:rPr lang="en-US" dirty="0"/>
              <a:t> </a:t>
            </a:r>
            <a:r>
              <a:rPr lang="en-US" dirty="0" err="1"/>
              <a:t>sách</a:t>
            </a:r>
            <a:r>
              <a:rPr lang="en-US" dirty="0"/>
              <a:t> </a:t>
            </a:r>
            <a:r>
              <a:rPr lang="en-US" dirty="0" err="1"/>
              <a:t>các</a:t>
            </a:r>
            <a:r>
              <a:rPr lang="en-US" dirty="0"/>
              <a:t> </a:t>
            </a:r>
            <a:r>
              <a:rPr lang="en-US" dirty="0" err="1"/>
              <a:t>ưu</a:t>
            </a:r>
            <a:r>
              <a:rPr lang="en-US" dirty="0"/>
              <a:t> </a:t>
            </a:r>
            <a:r>
              <a:rPr lang="en-US" dirty="0" err="1"/>
              <a:t>tiên</a:t>
            </a:r>
            <a:r>
              <a:rPr lang="en-US" dirty="0"/>
              <a:t> test - “where to focus testing</a:t>
            </a:r>
            <a:r>
              <a:rPr lang="en-US" dirty="0" smtClean="0"/>
              <a:t>”</a:t>
            </a:r>
          </a:p>
          <a:p>
            <a:pPr lvl="1"/>
            <a:r>
              <a:rPr lang="en-US" dirty="0" err="1"/>
              <a:t>Những</a:t>
            </a:r>
            <a:r>
              <a:rPr lang="en-US" dirty="0"/>
              <a:t> </a:t>
            </a:r>
            <a:r>
              <a:rPr lang="en-US" dirty="0" err="1"/>
              <a:t>vùng</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của</a:t>
            </a:r>
            <a:r>
              <a:rPr lang="en-US" dirty="0"/>
              <a:t> </a:t>
            </a:r>
            <a:r>
              <a:rPr lang="en-US" dirty="0" err="1"/>
              <a:t>phần</a:t>
            </a:r>
            <a:r>
              <a:rPr lang="en-US" dirty="0"/>
              <a:t> </a:t>
            </a:r>
            <a:r>
              <a:rPr lang="en-US" dirty="0" err="1"/>
              <a:t>mềm</a:t>
            </a:r>
            <a:endParaRPr lang="en-US" sz="2400"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hay </a:t>
            </a:r>
            <a:r>
              <a:rPr lang="en-US" dirty="0" err="1"/>
              <a:t>được</a:t>
            </a:r>
            <a:r>
              <a:rPr lang="en-US" dirty="0"/>
              <a:t> </a:t>
            </a:r>
            <a:r>
              <a:rPr lang="en-US" dirty="0" err="1"/>
              <a:t>dùng</a:t>
            </a:r>
            <a:r>
              <a:rPr lang="en-US" dirty="0"/>
              <a:t> </a:t>
            </a:r>
            <a:r>
              <a:rPr lang="en-US" dirty="0" err="1"/>
              <a:t>nhất</a:t>
            </a:r>
            <a:endParaRPr lang="en-US" sz="2400" dirty="0"/>
          </a:p>
          <a:p>
            <a:pPr lvl="1"/>
            <a:r>
              <a:rPr lang="en-US" dirty="0" err="1" smtClean="0"/>
              <a:t>Những</a:t>
            </a:r>
            <a:r>
              <a:rPr lang="en-US" dirty="0" smtClean="0"/>
              <a:t> </a:t>
            </a:r>
            <a:r>
              <a:rPr lang="en-US" dirty="0" err="1"/>
              <a:t>vùng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riêng</a:t>
            </a:r>
            <a:r>
              <a:rPr lang="en-US" dirty="0"/>
              <a:t>, </a:t>
            </a:r>
            <a:r>
              <a:rPr lang="en-US" dirty="0" err="1"/>
              <a:t>khác</a:t>
            </a:r>
            <a:r>
              <a:rPr lang="en-US" dirty="0"/>
              <a:t> </a:t>
            </a:r>
            <a:r>
              <a:rPr lang="en-US" dirty="0" err="1"/>
              <a:t>biệt</a:t>
            </a:r>
            <a:r>
              <a:rPr lang="en-US" dirty="0"/>
              <a:t> </a:t>
            </a:r>
            <a:r>
              <a:rPr lang="en-US" dirty="0" err="1"/>
              <a:t>hẳn</a:t>
            </a:r>
            <a:r>
              <a:rPr lang="en-US" dirty="0"/>
              <a:t> </a:t>
            </a:r>
            <a:r>
              <a:rPr lang="en-US" dirty="0" err="1"/>
              <a:t>với</a:t>
            </a:r>
            <a:r>
              <a:rPr lang="en-US" dirty="0"/>
              <a:t> </a:t>
            </a:r>
            <a:r>
              <a:rPr lang="en-US" dirty="0" err="1"/>
              <a:t>các</a:t>
            </a:r>
            <a:r>
              <a:rPr lang="en-US" dirty="0"/>
              <a:t> </a:t>
            </a:r>
            <a:r>
              <a:rPr lang="en-US" dirty="0" err="1"/>
              <a:t>vùng</a:t>
            </a:r>
            <a:r>
              <a:rPr lang="en-US" dirty="0"/>
              <a:t> </a:t>
            </a:r>
            <a:r>
              <a:rPr lang="en-US" dirty="0" err="1"/>
              <a:t>khác</a:t>
            </a:r>
            <a:r>
              <a:rPr lang="en-US" dirty="0"/>
              <a:t> </a:t>
            </a:r>
            <a:r>
              <a:rPr lang="en-US" dirty="0" err="1"/>
              <a:t>của</a:t>
            </a:r>
            <a:r>
              <a:rPr lang="en-US" dirty="0"/>
              <a:t> </a:t>
            </a:r>
            <a:r>
              <a:rPr lang="en-US" dirty="0" err="1"/>
              <a:t>phần</a:t>
            </a:r>
            <a:r>
              <a:rPr lang="en-US" dirty="0"/>
              <a:t> </a:t>
            </a:r>
            <a:r>
              <a:rPr lang="en-US" dirty="0" err="1" smtClean="0"/>
              <a:t>mềm</a:t>
            </a:r>
            <a:endParaRPr lang="en-US"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a:t>
            </a:r>
            <a:r>
              <a:rPr lang="en-US" dirty="0" err="1"/>
              <a:t>dễ</a:t>
            </a:r>
            <a:r>
              <a:rPr lang="en-US" dirty="0"/>
              <a:t> </a:t>
            </a:r>
            <a:r>
              <a:rPr lang="en-US" dirty="0" err="1"/>
              <a:t>bị</a:t>
            </a:r>
            <a:r>
              <a:rPr lang="en-US" dirty="0"/>
              <a:t> </a:t>
            </a:r>
            <a:r>
              <a:rPr lang="en-US" dirty="0" err="1"/>
              <a:t>ảnh</a:t>
            </a:r>
            <a:r>
              <a:rPr lang="en-US" dirty="0"/>
              <a:t> </a:t>
            </a:r>
            <a:r>
              <a:rPr lang="en-US" dirty="0" err="1"/>
              <a:t>hưởng</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vừa</a:t>
            </a:r>
            <a:r>
              <a:rPr lang="en-US" dirty="0"/>
              <a:t> </a:t>
            </a:r>
            <a:r>
              <a:rPr lang="en-US" dirty="0" err="1"/>
              <a:t>có</a:t>
            </a:r>
            <a:r>
              <a:rPr lang="en-US" dirty="0"/>
              <a:t> (</a:t>
            </a:r>
            <a:r>
              <a:rPr lang="en-US" dirty="0" err="1"/>
              <a:t>khi</a:t>
            </a:r>
            <a:r>
              <a:rPr lang="en-US" dirty="0"/>
              <a:t> regression test)</a:t>
            </a:r>
            <a:endParaRPr lang="en-US" dirty="0" smtClean="0"/>
          </a:p>
          <a:p>
            <a:pPr lvl="1"/>
            <a:endParaRPr lang="en-US" dirty="0"/>
          </a:p>
        </p:txBody>
      </p:sp>
    </p:spTree>
    <p:extLst>
      <p:ext uri="{BB962C8B-B14F-4D97-AF65-F5344CB8AC3E}">
        <p14:creationId xmlns:p14="http://schemas.microsoft.com/office/powerpoint/2010/main" xmlns="" val="2336619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en-US" dirty="0" err="1"/>
              <a:t>Những</a:t>
            </a:r>
            <a:r>
              <a:rPr lang="en-US" dirty="0"/>
              <a:t> </a:t>
            </a:r>
            <a:r>
              <a:rPr lang="en-US" dirty="0" err="1"/>
              <a:t>lỗi</a:t>
            </a:r>
            <a:r>
              <a:rPr lang="en-US" dirty="0"/>
              <a:t> </a:t>
            </a:r>
            <a:r>
              <a:rPr lang="en-US" dirty="0" err="1"/>
              <a:t>dễ</a:t>
            </a:r>
            <a:r>
              <a:rPr lang="en-US" dirty="0"/>
              <a:t> </a:t>
            </a:r>
            <a:r>
              <a:rPr lang="en-US" dirty="0" err="1"/>
              <a:t>xảy</a:t>
            </a:r>
            <a:r>
              <a:rPr lang="en-US" dirty="0"/>
              <a:t> </a:t>
            </a:r>
            <a:r>
              <a:rPr lang="en-US" dirty="0" err="1"/>
              <a:t>ra</a:t>
            </a:r>
            <a:r>
              <a:rPr lang="en-US" dirty="0"/>
              <a:t> </a:t>
            </a:r>
            <a:r>
              <a:rPr lang="en-US" dirty="0" err="1"/>
              <a:t>nhất</a:t>
            </a:r>
            <a:endParaRPr lang="en-US" dirty="0"/>
          </a:p>
          <a:p>
            <a:pPr lvl="1"/>
            <a:r>
              <a:rPr lang="en-US" dirty="0" err="1" smtClean="0"/>
              <a:t>Những</a:t>
            </a:r>
            <a:r>
              <a:rPr lang="en-US" dirty="0" smtClean="0"/>
              <a:t> </a:t>
            </a:r>
            <a:r>
              <a:rPr lang="en-US" dirty="0" err="1"/>
              <a:t>lỗi</a:t>
            </a:r>
            <a:r>
              <a:rPr lang="en-US" dirty="0"/>
              <a:t> (</a:t>
            </a:r>
            <a:r>
              <a:rPr lang="en-US" dirty="0" err="1"/>
              <a:t>người</a:t>
            </a:r>
            <a:r>
              <a:rPr lang="en-US" dirty="0"/>
              <a:t> </a:t>
            </a:r>
            <a:r>
              <a:rPr lang="en-US" dirty="0" err="1"/>
              <a:t>dùng</a:t>
            </a:r>
            <a:r>
              <a:rPr lang="en-US" dirty="0"/>
              <a:t>) </a:t>
            </a:r>
            <a:r>
              <a:rPr lang="en-US" dirty="0" err="1"/>
              <a:t>dễ</a:t>
            </a:r>
            <a:r>
              <a:rPr lang="en-US" dirty="0"/>
              <a:t> </a:t>
            </a:r>
            <a:r>
              <a:rPr lang="en-US" dirty="0" err="1"/>
              <a:t>nhìn</a:t>
            </a:r>
            <a:r>
              <a:rPr lang="en-US" dirty="0"/>
              <a:t> </a:t>
            </a:r>
            <a:r>
              <a:rPr lang="en-US" dirty="0" err="1"/>
              <a:t>thấy</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khó</a:t>
            </a:r>
            <a:r>
              <a:rPr lang="en-US" dirty="0"/>
              <a:t> fix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mà</a:t>
            </a:r>
            <a:r>
              <a:rPr lang="en-US" dirty="0"/>
              <a:t> tester </a:t>
            </a:r>
            <a:r>
              <a:rPr lang="en-US" dirty="0" err="1"/>
              <a:t>biết</a:t>
            </a:r>
            <a:r>
              <a:rPr lang="en-US" dirty="0"/>
              <a:t> </a:t>
            </a:r>
            <a:r>
              <a:rPr lang="en-US" dirty="0" err="1"/>
              <a:t>rõ</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lối</a:t>
            </a:r>
            <a:r>
              <a:rPr lang="en-US" dirty="0"/>
              <a:t> </a:t>
            </a:r>
            <a:r>
              <a:rPr lang="en-US" dirty="0" err="1"/>
              <a:t>mà</a:t>
            </a:r>
            <a:r>
              <a:rPr lang="en-US" dirty="0"/>
              <a:t> tester </a:t>
            </a:r>
            <a:r>
              <a:rPr lang="en-US" dirty="0" err="1"/>
              <a:t>biết</a:t>
            </a:r>
            <a:r>
              <a:rPr lang="en-US" dirty="0"/>
              <a:t> </a:t>
            </a:r>
            <a:r>
              <a:rPr lang="en-US" dirty="0" err="1"/>
              <a:t>lờ</a:t>
            </a:r>
            <a:r>
              <a:rPr lang="en-US" dirty="0"/>
              <a:t> </a:t>
            </a:r>
            <a:r>
              <a:rPr lang="en-US" dirty="0" err="1"/>
              <a:t>mờ</a:t>
            </a:r>
            <a:r>
              <a:rPr lang="en-US" dirty="0"/>
              <a:t> </a:t>
            </a:r>
            <a:r>
              <a:rPr lang="en-US" dirty="0" err="1"/>
              <a:t>nhất</a:t>
            </a:r>
            <a:endParaRPr lang="en-US" dirty="0"/>
          </a:p>
          <a:p>
            <a:pPr lvl="1"/>
            <a:r>
              <a:rPr lang="en-US" dirty="0" smtClean="0"/>
              <a:t>Positive </a:t>
            </a:r>
            <a:r>
              <a:rPr lang="en-US" dirty="0"/>
              <a:t>test </a:t>
            </a:r>
            <a:r>
              <a:rPr lang="en-US" dirty="0" err="1"/>
              <a:t>trước</a:t>
            </a:r>
            <a:r>
              <a:rPr lang="en-US" dirty="0"/>
              <a:t>, negative test </a:t>
            </a:r>
            <a:r>
              <a:rPr lang="en-US" dirty="0" err="1"/>
              <a:t>sau</a:t>
            </a:r>
            <a:r>
              <a:rPr lang="en-US" dirty="0"/>
              <a:t> (test </a:t>
            </a:r>
            <a:r>
              <a:rPr lang="en-US" dirty="0" err="1"/>
              <a:t>các</a:t>
            </a:r>
            <a:r>
              <a:rPr lang="en-US" dirty="0"/>
              <a:t> </a:t>
            </a:r>
            <a:r>
              <a:rPr lang="en-US" dirty="0" err="1"/>
              <a:t>trường</a:t>
            </a:r>
            <a:r>
              <a:rPr lang="en-US" dirty="0"/>
              <a:t> </a:t>
            </a:r>
            <a:r>
              <a:rPr lang="en-US" dirty="0" err="1"/>
              <a:t>hợp</a:t>
            </a:r>
            <a:r>
              <a:rPr lang="en-US" dirty="0"/>
              <a:t> </a:t>
            </a:r>
            <a:r>
              <a:rPr lang="en-US" dirty="0" err="1"/>
              <a:t>hợp</a:t>
            </a:r>
            <a:r>
              <a:rPr lang="en-US" dirty="0"/>
              <a:t> </a:t>
            </a:r>
            <a:r>
              <a:rPr lang="en-US" dirty="0" err="1"/>
              <a:t>lệ</a:t>
            </a:r>
            <a:r>
              <a:rPr lang="en-US" dirty="0"/>
              <a:t> </a:t>
            </a:r>
            <a:r>
              <a:rPr lang="en-US" dirty="0" err="1"/>
              <a:t>trước</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hợp</a:t>
            </a:r>
            <a:r>
              <a:rPr lang="en-US" dirty="0"/>
              <a:t> </a:t>
            </a:r>
            <a:r>
              <a:rPr lang="en-US" dirty="0" err="1"/>
              <a:t>lệ</a:t>
            </a:r>
            <a:r>
              <a:rPr lang="en-US" dirty="0"/>
              <a:t> </a:t>
            </a:r>
            <a:r>
              <a:rPr lang="en-US" dirty="0" err="1"/>
              <a:t>sau</a:t>
            </a:r>
            <a:r>
              <a:rPr lang="en-US" dirty="0"/>
              <a:t>)</a:t>
            </a:r>
          </a:p>
        </p:txBody>
      </p:sp>
    </p:spTree>
    <p:extLst>
      <p:ext uri="{BB962C8B-B14F-4D97-AF65-F5344CB8AC3E}">
        <p14:creationId xmlns:p14="http://schemas.microsoft.com/office/powerpoint/2010/main" xmlns="" val="1131889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Ưu</a:t>
            </a:r>
            <a:r>
              <a:rPr lang="en-US" dirty="0"/>
              <a:t> </a:t>
            </a:r>
            <a:r>
              <a:rPr lang="en-US" dirty="0" err="1"/>
              <a:t>tiên</a:t>
            </a:r>
            <a:r>
              <a:rPr lang="en-US" dirty="0"/>
              <a:t> </a:t>
            </a:r>
            <a:r>
              <a:rPr lang="en-US" dirty="0" err="1"/>
              <a:t>sắp</a:t>
            </a:r>
            <a:r>
              <a:rPr lang="en-US" dirty="0"/>
              <a:t> </a:t>
            </a:r>
            <a:r>
              <a:rPr lang="en-US" dirty="0" err="1"/>
              <a:t>xếp</a:t>
            </a:r>
            <a:r>
              <a:rPr lang="en-US" dirty="0"/>
              <a:t> test </a:t>
            </a:r>
            <a:r>
              <a:rPr lang="en-US" dirty="0" err="1"/>
              <a:t>theo</a:t>
            </a:r>
            <a:r>
              <a:rPr lang="en-US" dirty="0"/>
              <a:t> quality </a:t>
            </a:r>
            <a:r>
              <a:rPr lang="en-US" dirty="0" smtClean="0"/>
              <a:t>dimension</a:t>
            </a:r>
          </a:p>
          <a:p>
            <a:pPr lvl="1"/>
            <a:r>
              <a:rPr lang="en-US" dirty="0" err="1" smtClean="0"/>
              <a:t>Số</a:t>
            </a:r>
            <a:r>
              <a:rPr lang="en-US" dirty="0" smtClean="0"/>
              <a:t> </a:t>
            </a:r>
            <a:r>
              <a:rPr lang="en-US" dirty="0"/>
              <a:t>1: </a:t>
            </a:r>
            <a:r>
              <a:rPr lang="en-US" dirty="0" err="1"/>
              <a:t>thường</a:t>
            </a:r>
            <a:r>
              <a:rPr lang="en-US" dirty="0"/>
              <a:t> </a:t>
            </a:r>
            <a:r>
              <a:rPr lang="en-US" dirty="0" err="1"/>
              <a:t>là</a:t>
            </a:r>
            <a:r>
              <a:rPr lang="en-US" dirty="0"/>
              <a:t> Function testing, </a:t>
            </a:r>
            <a:r>
              <a:rPr lang="en-US" dirty="0" err="1"/>
              <a:t>và</a:t>
            </a:r>
            <a:r>
              <a:rPr lang="en-US" dirty="0"/>
              <a:t> </a:t>
            </a:r>
            <a:r>
              <a:rPr lang="en-US" dirty="0" err="1"/>
              <a:t>phải</a:t>
            </a:r>
            <a:r>
              <a:rPr lang="en-US" dirty="0"/>
              <a:t> </a:t>
            </a:r>
            <a:r>
              <a:rPr lang="en-US" dirty="0" err="1"/>
              <a:t>bao</a:t>
            </a:r>
            <a:r>
              <a:rPr lang="en-US" dirty="0"/>
              <a:t> </a:t>
            </a:r>
            <a:r>
              <a:rPr lang="en-US" dirty="0" err="1"/>
              <a:t>quát</a:t>
            </a:r>
            <a:r>
              <a:rPr lang="en-US" dirty="0"/>
              <a:t> </a:t>
            </a:r>
            <a:r>
              <a:rPr lang="en-US" dirty="0" err="1"/>
              <a:t>được</a:t>
            </a:r>
            <a:r>
              <a:rPr lang="en-US" dirty="0"/>
              <a:t> </a:t>
            </a:r>
            <a:r>
              <a:rPr lang="en-US" dirty="0" err="1"/>
              <a:t>bussines</a:t>
            </a:r>
            <a:r>
              <a:rPr lang="en-US" dirty="0"/>
              <a:t> cycle </a:t>
            </a:r>
            <a:r>
              <a:rPr lang="en-US" dirty="0" err="1"/>
              <a:t>của</a:t>
            </a:r>
            <a:r>
              <a:rPr lang="en-US" dirty="0"/>
              <a:t> </a:t>
            </a:r>
            <a:r>
              <a:rPr lang="en-US" dirty="0" err="1"/>
              <a:t>hệ</a:t>
            </a:r>
            <a:r>
              <a:rPr lang="en-US" dirty="0"/>
              <a:t> </a:t>
            </a:r>
            <a:r>
              <a:rPr lang="en-US" dirty="0" err="1"/>
              <a:t>thống</a:t>
            </a:r>
            <a:r>
              <a:rPr lang="en-US" dirty="0"/>
              <a:t>.</a:t>
            </a:r>
            <a:endParaRPr lang="en-US" sz="2400" dirty="0"/>
          </a:p>
          <a:p>
            <a:pPr lvl="1"/>
            <a:r>
              <a:rPr lang="en-US" smtClean="0"/>
              <a:t>Số</a:t>
            </a:r>
            <a:r>
              <a:rPr lang="en-US" dirty="0" smtClean="0"/>
              <a:t> </a:t>
            </a:r>
            <a:r>
              <a:rPr lang="en-US" dirty="0"/>
              <a:t>2: Usability testing, </a:t>
            </a:r>
            <a:r>
              <a:rPr lang="en-US" dirty="0" err="1"/>
              <a:t>chú</a:t>
            </a:r>
            <a:r>
              <a:rPr lang="en-US" dirty="0"/>
              <a:t> ý test GUI, </a:t>
            </a:r>
            <a:r>
              <a:rPr lang="en-US" dirty="0" err="1"/>
              <a:t>đảm</a:t>
            </a:r>
            <a:r>
              <a:rPr lang="en-US" dirty="0"/>
              <a:t> </a:t>
            </a:r>
            <a:r>
              <a:rPr lang="en-US" dirty="0" err="1"/>
              <a:t>bảo</a:t>
            </a:r>
            <a:r>
              <a:rPr lang="en-US" dirty="0"/>
              <a:t> </a:t>
            </a:r>
            <a:r>
              <a:rPr lang="en-US" dirty="0" err="1"/>
              <a:t>đúng</a:t>
            </a:r>
            <a:r>
              <a:rPr lang="en-US" dirty="0"/>
              <a:t> syntax, </a:t>
            </a:r>
            <a:r>
              <a:rPr lang="en-US" dirty="0" err="1"/>
              <a:t>theo</a:t>
            </a:r>
            <a:r>
              <a:rPr lang="en-US" dirty="0"/>
              <a:t> standards </a:t>
            </a:r>
            <a:r>
              <a:rPr lang="en-US" dirty="0" err="1"/>
              <a:t>và</a:t>
            </a:r>
            <a:r>
              <a:rPr lang="en-US" dirty="0"/>
              <a:t> user friendly.</a:t>
            </a:r>
          </a:p>
        </p:txBody>
      </p:sp>
    </p:spTree>
    <p:extLst>
      <p:ext uri="{BB962C8B-B14F-4D97-AF65-F5344CB8AC3E}">
        <p14:creationId xmlns:p14="http://schemas.microsoft.com/office/powerpoint/2010/main" xmlns="" val="307469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vấn đề</a:t>
            </a:r>
            <a:endParaRPr lang="en-US" dirty="0"/>
          </a:p>
        </p:txBody>
      </p:sp>
      <p:sp>
        <p:nvSpPr>
          <p:cNvPr id="3" name="Content Placeholder 2"/>
          <p:cNvSpPr>
            <a:spLocks noGrp="1"/>
          </p:cNvSpPr>
          <p:nvPr>
            <p:ph idx="1"/>
          </p:nvPr>
        </p:nvSpPr>
        <p:spPr>
          <a:xfrm>
            <a:off x="457200" y="1447800"/>
            <a:ext cx="6934200" cy="4876800"/>
          </a:xfrm>
        </p:spPr>
        <p:txBody>
          <a:bodyPr/>
          <a:lstStyle/>
          <a:p>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chất</a:t>
            </a:r>
            <a:r>
              <a:rPr lang="en-US" dirty="0" smtClean="0"/>
              <a:t> </a:t>
            </a:r>
            <a:r>
              <a:rPr lang="en-US" dirty="0" err="1" smtClean="0"/>
              <a:t>lượng</a:t>
            </a:r>
            <a:r>
              <a:rPr lang="en-US" dirty="0" smtClean="0"/>
              <a:t>?</a:t>
            </a:r>
          </a:p>
          <a:p>
            <a:pPr lvl="1"/>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ra</a:t>
            </a:r>
            <a:r>
              <a:rPr lang="en-US" dirty="0" smtClean="0"/>
              <a:t> </a:t>
            </a:r>
            <a:r>
              <a:rPr lang="en-US" dirty="0" err="1" smtClean="0"/>
              <a:t>từ</a:t>
            </a:r>
            <a:r>
              <a:rPr lang="en-US" dirty="0" smtClean="0"/>
              <a:t> </a:t>
            </a:r>
            <a:r>
              <a:rPr lang="en-US" dirty="0" err="1" smtClean="0"/>
              <a:t>phía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người</a:t>
            </a:r>
            <a:r>
              <a:rPr lang="en-US" dirty="0" smtClean="0"/>
              <a:t> </a:t>
            </a:r>
            <a:r>
              <a:rPr lang="en-US" dirty="0" err="1" smtClean="0"/>
              <a:t>dùng</a:t>
            </a:r>
            <a:endParaRPr lang="en-US" dirty="0" smtClean="0"/>
          </a:p>
          <a:p>
            <a:pPr lvl="1"/>
            <a:r>
              <a:rPr lang="en-US" dirty="0" err="1" smtClean="0"/>
              <a:t>Hạn</a:t>
            </a:r>
            <a:r>
              <a:rPr lang="en-US" dirty="0" smtClean="0"/>
              <a:t> </a:t>
            </a:r>
            <a:r>
              <a:rPr lang="en-US" dirty="0" err="1" smtClean="0"/>
              <a:t>chế</a:t>
            </a:r>
            <a:r>
              <a:rPr lang="en-US" dirty="0" smtClean="0"/>
              <a:t> </a:t>
            </a:r>
            <a:r>
              <a:rPr lang="en-US" dirty="0" err="1" smtClean="0"/>
              <a:t>tối</a:t>
            </a:r>
            <a:r>
              <a:rPr lang="en-US" dirty="0" smtClean="0"/>
              <a:t> </a:t>
            </a:r>
            <a:r>
              <a:rPr lang="en-US" dirty="0" err="1" smtClean="0"/>
              <a:t>đa</a:t>
            </a:r>
            <a:r>
              <a:rPr lang="en-US" dirty="0" smtClean="0"/>
              <a:t> </a:t>
            </a:r>
            <a:r>
              <a:rPr lang="en-US" dirty="0" err="1" smtClean="0"/>
              <a:t>những</a:t>
            </a:r>
            <a:r>
              <a:rPr lang="en-US" dirty="0" smtClean="0"/>
              <a:t> </a:t>
            </a:r>
            <a:r>
              <a:rPr lang="en-US" dirty="0" err="1" smtClean="0"/>
              <a:t>lỗi</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xảy</a:t>
            </a:r>
            <a:r>
              <a:rPr lang="en-US" dirty="0" smtClean="0"/>
              <a:t> </a:t>
            </a:r>
            <a:r>
              <a:rPr lang="en-US" dirty="0" err="1" smtClean="0"/>
              <a:t>ra</a:t>
            </a:r>
            <a:endParaRPr lang="en-US" dirty="0" smtClean="0"/>
          </a:p>
          <a:p>
            <a:pPr lvl="1"/>
            <a:r>
              <a:rPr lang="en-US" dirty="0" err="1" smtClean="0"/>
              <a:t>Tạo</a:t>
            </a:r>
            <a:r>
              <a:rPr lang="en-US" dirty="0" smtClean="0"/>
              <a:t> </a:t>
            </a:r>
            <a:r>
              <a:rPr lang="en-US" dirty="0" err="1" smtClean="0"/>
              <a:t>uy</a:t>
            </a:r>
            <a:r>
              <a:rPr lang="en-US" dirty="0" smtClean="0"/>
              <a:t> </a:t>
            </a:r>
            <a:r>
              <a:rPr lang="en-US" dirty="0" err="1" smtClean="0"/>
              <a:t>tín</a:t>
            </a:r>
            <a:r>
              <a:rPr lang="en-US" dirty="0" smtClean="0"/>
              <a:t> </a:t>
            </a:r>
            <a:r>
              <a:rPr lang="en-US" dirty="0" err="1" smtClean="0"/>
              <a:t>cho</a:t>
            </a:r>
            <a:r>
              <a:rPr lang="en-US" dirty="0" smtClean="0"/>
              <a:t> </a:t>
            </a:r>
            <a:r>
              <a:rPr lang="en-US" dirty="0" err="1" smtClean="0"/>
              <a:t>công</a:t>
            </a:r>
            <a:r>
              <a:rPr lang="en-US" dirty="0" smtClean="0"/>
              <a:t> </a:t>
            </a:r>
            <a:r>
              <a:rPr lang="en-US" dirty="0" err="1" smtClean="0"/>
              <a:t>ty</a:t>
            </a:r>
            <a:endParaRPr lang="en-US" dirty="0" smtClean="0"/>
          </a:p>
          <a:p>
            <a:pPr lvl="1"/>
            <a:r>
              <a:rPr lang="en-US" dirty="0" smtClean="0"/>
              <a:t>....</a:t>
            </a:r>
          </a:p>
          <a:p>
            <a:pPr lvl="1"/>
            <a:endParaRPr lang="en-US" dirty="0" smtClean="0"/>
          </a:p>
          <a:p>
            <a:pPr marL="0" indent="0">
              <a:buNone/>
            </a:pPr>
            <a:endParaRPr lang="en-US" dirty="0"/>
          </a:p>
        </p:txBody>
      </p:sp>
      <p:pic>
        <p:nvPicPr>
          <p:cNvPr id="6" name="Picture 5" descr="questio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972300" y="1905000"/>
            <a:ext cx="1790700" cy="427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63277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Xây</a:t>
              </a:r>
              <a:r>
                <a:rPr lang="en-US" sz="2000" dirty="0" smtClean="0">
                  <a:solidFill>
                    <a:srgbClr val="FF0000"/>
                  </a:solidFill>
                  <a:cs typeface="Arial" charset="0"/>
                </a:rPr>
                <a:t> </a:t>
              </a:r>
              <a:r>
                <a:rPr lang="en-US" sz="2000" dirty="0" err="1" smtClean="0">
                  <a:solidFill>
                    <a:srgbClr val="FF0000"/>
                  </a:solidFill>
                  <a:cs typeface="Arial" charset="0"/>
                </a:rPr>
                <a:t>dựng</a:t>
              </a:r>
              <a:r>
                <a:rPr lang="en-US" sz="2000" dirty="0" smtClean="0">
                  <a:solidFill>
                    <a:srgbClr val="FF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2674429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Quản</a:t>
              </a:r>
              <a:r>
                <a:rPr lang="en-US" sz="2000" dirty="0" smtClean="0">
                  <a:solidFill>
                    <a:srgbClr val="FF0000"/>
                  </a:solidFill>
                  <a:cs typeface="Arial" charset="0"/>
                </a:rPr>
                <a:t> </a:t>
              </a:r>
              <a:r>
                <a:rPr lang="en-US" sz="2000" dirty="0" err="1" smtClean="0">
                  <a:solidFill>
                    <a:srgbClr val="FF0000"/>
                  </a:solidFill>
                  <a:cs typeface="Arial" charset="0"/>
                </a:rPr>
                <a:t>lý</a:t>
              </a:r>
              <a:r>
                <a:rPr lang="en-US" sz="2000" dirty="0" smtClean="0">
                  <a:solidFill>
                    <a:srgbClr val="FF0000"/>
                  </a:solidFill>
                  <a:cs typeface="Arial" charset="0"/>
                </a:rPr>
                <a:t> </a:t>
              </a:r>
              <a:r>
                <a:rPr lang="en-US" sz="2000" dirty="0" err="1" smtClean="0">
                  <a:solidFill>
                    <a:srgbClr val="FF0000"/>
                  </a:solidFill>
                  <a:cs typeface="Arial" charset="0"/>
                </a:rPr>
                <a:t>tiến</a:t>
              </a:r>
              <a:r>
                <a:rPr lang="en-US" sz="2000" dirty="0" smtClean="0">
                  <a:solidFill>
                    <a:srgbClr val="FF0000"/>
                  </a:solidFill>
                  <a:cs typeface="Arial" charset="0"/>
                </a:rPr>
                <a:t> </a:t>
              </a:r>
              <a:r>
                <a:rPr lang="en-US" sz="2000" dirty="0" err="1" smtClean="0">
                  <a:solidFill>
                    <a:srgbClr val="FF0000"/>
                  </a:solidFill>
                  <a:cs typeface="Arial" charset="0"/>
                </a:rPr>
                <a:t>trình</a:t>
              </a:r>
              <a:r>
                <a:rPr lang="en-US" sz="2000" dirty="0" smtClean="0">
                  <a:solidFill>
                    <a:srgbClr val="FF0000"/>
                  </a:solidFill>
                  <a:cs typeface="Arial" charset="0"/>
                </a:rPr>
                <a:t> </a:t>
              </a:r>
              <a:r>
                <a:rPr lang="en-US" sz="2000" dirty="0" err="1" smtClean="0">
                  <a:solidFill>
                    <a:srgbClr val="FF0000"/>
                  </a:solidFill>
                  <a:cs typeface="Arial" charset="0"/>
                </a:rPr>
                <a:t>kiểm</a:t>
              </a:r>
              <a:r>
                <a:rPr lang="en-US" sz="2000" dirty="0" smtClean="0">
                  <a:solidFill>
                    <a:srgbClr val="FF0000"/>
                  </a:solidFill>
                  <a:cs typeface="Arial" charset="0"/>
                </a:rPr>
                <a:t> </a:t>
              </a:r>
              <a:r>
                <a:rPr lang="en-US" sz="2000" dirty="0" err="1" smtClean="0">
                  <a:solidFill>
                    <a:srgbClr val="FF0000"/>
                  </a:solidFill>
                  <a:cs typeface="Arial" charset="0"/>
                </a:rPr>
                <a:t>thử</a:t>
              </a:r>
              <a:endParaRPr lang="en-US" sz="2000" dirty="0">
                <a:solidFill>
                  <a:srgbClr val="FF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2674429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http://hcmus.byethost32.com/client/index.php</a:t>
            </a:r>
            <a:endParaRPr lang="en-US" dirty="0"/>
          </a:p>
        </p:txBody>
      </p:sp>
    </p:spTree>
    <p:extLst>
      <p:ext uri="{BB962C8B-B14F-4D97-AF65-F5344CB8AC3E}">
        <p14:creationId xmlns:p14="http://schemas.microsoft.com/office/powerpoint/2010/main" xmlns="" val="2234728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Click to edit title style</a:t>
            </a:r>
          </a:p>
        </p:txBody>
      </p:sp>
      <p:grpSp>
        <p:nvGrpSpPr>
          <p:cNvPr id="41987" name="Group 3"/>
          <p:cNvGrpSpPr>
            <a:grpSpLocks/>
          </p:cNvGrpSpPr>
          <p:nvPr/>
        </p:nvGrpSpPr>
        <p:grpSpPr bwMode="auto">
          <a:xfrm>
            <a:off x="6019800" y="2743200"/>
            <a:ext cx="1800225" cy="1711325"/>
            <a:chOff x="144" y="384"/>
            <a:chExt cx="2080" cy="2081"/>
          </a:xfrm>
        </p:grpSpPr>
        <p:sp>
          <p:nvSpPr>
            <p:cNvPr id="41988" name="Oval 4"/>
            <p:cNvSpPr>
              <a:spLocks noChangeArrowheads="1"/>
            </p:cNvSpPr>
            <p:nvPr/>
          </p:nvSpPr>
          <p:spPr bwMode="ltGray">
            <a:xfrm>
              <a:off x="144" y="384"/>
              <a:ext cx="2080" cy="2081"/>
            </a:xfrm>
            <a:prstGeom prst="ellipse">
              <a:avLst/>
            </a:prstGeom>
            <a:gradFill rotWithShape="1">
              <a:gsLst>
                <a:gs pos="0">
                  <a:schemeClr val="folHlink">
                    <a:gamma/>
                    <a:shade val="22353"/>
                    <a:invGamma/>
                    <a:alpha val="71001"/>
                  </a:schemeClr>
                </a:gs>
                <a:gs pos="50000">
                  <a:schemeClr val="folHlink">
                    <a:alpha val="80000"/>
                  </a:schemeClr>
                </a:gs>
                <a:gs pos="100000">
                  <a:schemeClr val="folHlink">
                    <a:gamma/>
                    <a:shade val="22353"/>
                    <a:invGamma/>
                    <a:alpha val="71001"/>
                  </a:schemeClr>
                </a:gs>
              </a:gsLst>
              <a:lin ang="2700000" scaled="1"/>
            </a:gradFill>
            <a:ln w="9525">
              <a:noFill/>
              <a:round/>
              <a:headEnd/>
              <a:tailEnd/>
            </a:ln>
            <a:effectLst/>
          </p:spPr>
          <p:txBody>
            <a:bodyPr wrap="none" anchor="ctr"/>
            <a:lstStyle/>
            <a:p>
              <a:endParaRPr lang="en-US"/>
            </a:p>
          </p:txBody>
        </p:sp>
        <p:pic>
          <p:nvPicPr>
            <p:cNvPr id="41989" name="Picture 5" descr="Picture2"/>
            <p:cNvPicPr>
              <a:picLocks noChangeAspect="1" noChangeArrowheads="1"/>
            </p:cNvPicPr>
            <p:nvPr/>
          </p:nvPicPr>
          <p:blipFill>
            <a:blip r:embed="rId2"/>
            <a:srcRect/>
            <a:stretch>
              <a:fillRect/>
            </a:stretch>
          </p:blipFill>
          <p:spPr bwMode="ltGray">
            <a:xfrm>
              <a:off x="227" y="392"/>
              <a:ext cx="1918" cy="1011"/>
            </a:xfrm>
            <a:prstGeom prst="rect">
              <a:avLst/>
            </a:prstGeom>
            <a:noFill/>
          </p:spPr>
        </p:pic>
        <p:pic>
          <p:nvPicPr>
            <p:cNvPr id="41990" name="Picture 6" descr="Picture2"/>
            <p:cNvPicPr>
              <a:picLocks noChangeAspect="1" noChangeArrowheads="1"/>
            </p:cNvPicPr>
            <p:nvPr/>
          </p:nvPicPr>
          <p:blipFill>
            <a:blip r:embed="rId2"/>
            <a:srcRect/>
            <a:stretch>
              <a:fillRect/>
            </a:stretch>
          </p:blipFill>
          <p:spPr bwMode="ltGray">
            <a:xfrm flipV="1">
              <a:off x="228" y="1437"/>
              <a:ext cx="1918" cy="1011"/>
            </a:xfrm>
            <a:prstGeom prst="rect">
              <a:avLst/>
            </a:prstGeom>
            <a:noFill/>
          </p:spPr>
        </p:pic>
      </p:grpSp>
      <p:sp>
        <p:nvSpPr>
          <p:cNvPr id="41991" name="Oval 7"/>
          <p:cNvSpPr>
            <a:spLocks noChangeArrowheads="1"/>
          </p:cNvSpPr>
          <p:nvPr/>
        </p:nvSpPr>
        <p:spPr bwMode="ltGray">
          <a:xfrm>
            <a:off x="3400425" y="4038600"/>
            <a:ext cx="2185988" cy="2185988"/>
          </a:xfrm>
          <a:prstGeom prst="ellipse">
            <a:avLst/>
          </a:prstGeom>
          <a:gradFill rotWithShape="1">
            <a:gsLst>
              <a:gs pos="0">
                <a:schemeClr val="hlink">
                  <a:gamma/>
                  <a:shade val="31765"/>
                  <a:invGamma/>
                  <a:alpha val="71001"/>
                </a:schemeClr>
              </a:gs>
              <a:gs pos="50000">
                <a:schemeClr val="hlink">
                  <a:alpha val="80000"/>
                </a:schemeClr>
              </a:gs>
              <a:gs pos="100000">
                <a:schemeClr val="hlink">
                  <a:gamma/>
                  <a:shade val="31765"/>
                  <a:invGamma/>
                  <a:alpha val="71001"/>
                </a:schemeClr>
              </a:gs>
            </a:gsLst>
            <a:lin ang="2700000" scaled="1"/>
          </a:gradFill>
          <a:ln w="9525">
            <a:noFill/>
            <a:round/>
            <a:headEnd/>
            <a:tailEnd/>
          </a:ln>
          <a:effectLst/>
        </p:spPr>
        <p:txBody>
          <a:bodyPr wrap="none" anchor="ctr"/>
          <a:lstStyle/>
          <a:p>
            <a:endParaRPr lang="en-US"/>
          </a:p>
        </p:txBody>
      </p:sp>
      <p:pic>
        <p:nvPicPr>
          <p:cNvPr id="41992" name="Picture 8" descr="Picture2"/>
          <p:cNvPicPr>
            <a:picLocks noChangeAspect="1" noChangeArrowheads="1"/>
          </p:cNvPicPr>
          <p:nvPr/>
        </p:nvPicPr>
        <p:blipFill>
          <a:blip r:embed="rId2"/>
          <a:srcRect/>
          <a:stretch>
            <a:fillRect/>
          </a:stretch>
        </p:blipFill>
        <p:spPr bwMode="gray">
          <a:xfrm>
            <a:off x="3487738" y="4046538"/>
            <a:ext cx="2016125" cy="1062037"/>
          </a:xfrm>
          <a:prstGeom prst="rect">
            <a:avLst/>
          </a:prstGeom>
          <a:noFill/>
          <a:effectLst/>
        </p:spPr>
      </p:pic>
      <p:pic>
        <p:nvPicPr>
          <p:cNvPr id="41993" name="Picture 9" descr="Picture2"/>
          <p:cNvPicPr>
            <a:picLocks noChangeAspect="1" noChangeArrowheads="1"/>
          </p:cNvPicPr>
          <p:nvPr/>
        </p:nvPicPr>
        <p:blipFill>
          <a:blip r:embed="rId2"/>
          <a:srcRect/>
          <a:stretch>
            <a:fillRect/>
          </a:stretch>
        </p:blipFill>
        <p:spPr bwMode="gray">
          <a:xfrm flipV="1">
            <a:off x="3489325" y="5145088"/>
            <a:ext cx="2014538" cy="1062037"/>
          </a:xfrm>
          <a:prstGeom prst="rect">
            <a:avLst/>
          </a:prstGeom>
          <a:noFill/>
          <a:effectLst/>
        </p:spPr>
      </p:pic>
      <p:sp>
        <p:nvSpPr>
          <p:cNvPr id="41994" name="Oval 10"/>
          <p:cNvSpPr>
            <a:spLocks noChangeArrowheads="1"/>
          </p:cNvSpPr>
          <p:nvPr/>
        </p:nvSpPr>
        <p:spPr bwMode="ltGray">
          <a:xfrm>
            <a:off x="649288" y="2243138"/>
            <a:ext cx="2901950" cy="2900362"/>
          </a:xfrm>
          <a:prstGeom prst="ellipse">
            <a:avLst/>
          </a:prstGeom>
          <a:gradFill rotWithShape="1">
            <a:gsLst>
              <a:gs pos="0">
                <a:schemeClr val="accent1">
                  <a:gamma/>
                  <a:shade val="31765"/>
                  <a:invGamma/>
                </a:schemeClr>
              </a:gs>
              <a:gs pos="50000">
                <a:schemeClr val="accent1">
                  <a:alpha val="80000"/>
                </a:schemeClr>
              </a:gs>
              <a:gs pos="100000">
                <a:schemeClr val="accent1">
                  <a:gamma/>
                  <a:shade val="31765"/>
                  <a:invGamma/>
                </a:schemeClr>
              </a:gs>
            </a:gsLst>
            <a:lin ang="2700000" scaled="1"/>
          </a:gradFill>
          <a:ln w="9525">
            <a:noFill/>
            <a:round/>
            <a:headEnd/>
            <a:tailEnd/>
          </a:ln>
          <a:effectLst/>
        </p:spPr>
        <p:txBody>
          <a:bodyPr wrap="none" anchor="ctr"/>
          <a:lstStyle/>
          <a:p>
            <a:endParaRPr lang="en-US"/>
          </a:p>
        </p:txBody>
      </p:sp>
      <p:pic>
        <p:nvPicPr>
          <p:cNvPr id="41995" name="Picture 11" descr="Picture2"/>
          <p:cNvPicPr>
            <a:picLocks noChangeAspect="1" noChangeArrowheads="1"/>
          </p:cNvPicPr>
          <p:nvPr/>
        </p:nvPicPr>
        <p:blipFill>
          <a:blip r:embed="rId2"/>
          <a:srcRect/>
          <a:stretch>
            <a:fillRect/>
          </a:stretch>
        </p:blipFill>
        <p:spPr bwMode="gray">
          <a:xfrm>
            <a:off x="765175" y="2254250"/>
            <a:ext cx="2676525" cy="1409700"/>
          </a:xfrm>
          <a:prstGeom prst="rect">
            <a:avLst/>
          </a:prstGeom>
          <a:noFill/>
        </p:spPr>
      </p:pic>
      <p:pic>
        <p:nvPicPr>
          <p:cNvPr id="41996" name="Picture 12" descr="Picture2"/>
          <p:cNvPicPr>
            <a:picLocks noChangeAspect="1" noChangeArrowheads="1"/>
          </p:cNvPicPr>
          <p:nvPr/>
        </p:nvPicPr>
        <p:blipFill>
          <a:blip r:embed="rId2"/>
          <a:srcRect/>
          <a:stretch>
            <a:fillRect/>
          </a:stretch>
        </p:blipFill>
        <p:spPr bwMode="gray">
          <a:xfrm flipV="1">
            <a:off x="766763" y="3709988"/>
            <a:ext cx="2674937" cy="1409700"/>
          </a:xfrm>
          <a:prstGeom prst="rect">
            <a:avLst/>
          </a:prstGeom>
          <a:noFill/>
        </p:spPr>
      </p:pic>
      <p:sp>
        <p:nvSpPr>
          <p:cNvPr id="41997" name="Text Box 4"/>
          <p:cNvSpPr txBox="1">
            <a:spLocks noChangeArrowheads="1"/>
          </p:cNvSpPr>
          <p:nvPr/>
        </p:nvSpPr>
        <p:spPr bwMode="black">
          <a:xfrm>
            <a:off x="1089025" y="2870200"/>
            <a:ext cx="2079625" cy="1558925"/>
          </a:xfrm>
          <a:prstGeom prst="rect">
            <a:avLst/>
          </a:prstGeom>
          <a:noFill/>
          <a:ln w="9525" algn="ctr">
            <a:noFill/>
            <a:miter lim="800000"/>
            <a:headEnd/>
            <a:tailEnd/>
          </a:ln>
          <a:effectLst>
            <a:outerShdw dist="17961" dir="2700000" algn="ctr" rotWithShape="0">
              <a:srgbClr val="000000">
                <a:alpha val="50000"/>
              </a:srgbClr>
            </a:outerShdw>
          </a:effectLst>
        </p:spPr>
        <p:txBody>
          <a:bodyPr>
            <a:spAutoFit/>
          </a:bodyPr>
          <a:lstStyle/>
          <a:p>
            <a:pPr algn="ctr" eaLnBrk="0" hangingPunct="0"/>
            <a:r>
              <a:rPr lang="en-US" sz="1600"/>
              <a:t>ThemeGallery is a Design Digital Content &amp; Contents mall developed by Guild Design Inc.</a:t>
            </a:r>
          </a:p>
        </p:txBody>
      </p:sp>
      <p:sp>
        <p:nvSpPr>
          <p:cNvPr id="41998" name="WordArt 14"/>
          <p:cNvSpPr>
            <a:spLocks noChangeArrowheads="1" noChangeShapeType="1" noTextEdit="1"/>
          </p:cNvSpPr>
          <p:nvPr/>
        </p:nvSpPr>
        <p:spPr bwMode="invGray">
          <a:xfrm>
            <a:off x="381000" y="1974850"/>
            <a:ext cx="3416300" cy="3278188"/>
          </a:xfrm>
          <a:prstGeom prst="rect">
            <a:avLst/>
          </a:prstGeom>
        </p:spPr>
        <p:txBody>
          <a:bodyPr spcFirstLastPara="1" wrap="none" fromWordArt="1">
            <a:prstTxWarp prst="textArchUp">
              <a:avLst>
                <a:gd name="adj" fmla="val 12589643"/>
              </a:avLst>
            </a:prstTxWarp>
          </a:bodyPr>
          <a:lstStyle/>
          <a:p>
            <a:pPr algn="ctr"/>
            <a:r>
              <a:rPr lang="en-US" sz="2800" kern="10">
                <a:ln w="9525">
                  <a:noFill/>
                  <a:round/>
                  <a:headEnd/>
                  <a:tailEnd/>
                </a:ln>
                <a:effectLst>
                  <a:outerShdw dist="28398" dir="3806097" algn="ctr" rotWithShape="0">
                    <a:srgbClr val="000000">
                      <a:alpha val="50000"/>
                    </a:srgbClr>
                  </a:outerShdw>
                </a:effectLst>
                <a:latin typeface="Arial"/>
                <a:cs typeface="Arial"/>
              </a:rPr>
              <a:t>Description of the contents</a:t>
            </a:r>
          </a:p>
        </p:txBody>
      </p:sp>
      <p:sp>
        <p:nvSpPr>
          <p:cNvPr id="41999" name="WordArt 15"/>
          <p:cNvSpPr>
            <a:spLocks noChangeArrowheads="1" noChangeShapeType="1" noTextEdit="1"/>
          </p:cNvSpPr>
          <p:nvPr/>
        </p:nvSpPr>
        <p:spPr bwMode="invGray">
          <a:xfrm rot="724573">
            <a:off x="3276600" y="4254500"/>
            <a:ext cx="2425700" cy="2184400"/>
          </a:xfrm>
          <a:prstGeom prst="rect">
            <a:avLst/>
          </a:prstGeom>
        </p:spPr>
        <p:txBody>
          <a:bodyPr spcFirstLastPara="1" wrap="none" fromWordArt="1">
            <a:prstTxWarp prst="textArchDown">
              <a:avLst>
                <a:gd name="adj" fmla="val 764996"/>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0" name="Text Box 16"/>
          <p:cNvSpPr txBox="1">
            <a:spLocks noChangeArrowheads="1"/>
          </p:cNvSpPr>
          <p:nvPr/>
        </p:nvSpPr>
        <p:spPr bwMode="black">
          <a:xfrm>
            <a:off x="3752850" y="474027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1" name="Text Box 17"/>
          <p:cNvSpPr txBox="1">
            <a:spLocks noChangeArrowheads="1"/>
          </p:cNvSpPr>
          <p:nvPr/>
        </p:nvSpPr>
        <p:spPr bwMode="black">
          <a:xfrm>
            <a:off x="6172200" y="324802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2" name="WordArt 18"/>
          <p:cNvSpPr>
            <a:spLocks noChangeArrowheads="1" noChangeShapeType="1" noTextEdit="1"/>
          </p:cNvSpPr>
          <p:nvPr/>
        </p:nvSpPr>
        <p:spPr bwMode="invGray">
          <a:xfrm rot="-24671364">
            <a:off x="5853112" y="2601913"/>
            <a:ext cx="2193925" cy="2165350"/>
          </a:xfrm>
          <a:prstGeom prst="rect">
            <a:avLst/>
          </a:prstGeom>
        </p:spPr>
        <p:txBody>
          <a:bodyPr spcFirstLastPara="1" wrap="none" fromWordArt="1">
            <a:prstTxWarp prst="textArchDown">
              <a:avLst>
                <a:gd name="adj" fmla="val 835695"/>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3" name="Text Box 4"/>
          <p:cNvSpPr txBox="1">
            <a:spLocks noChangeArrowheads="1"/>
          </p:cNvSpPr>
          <p:nvPr/>
        </p:nvSpPr>
        <p:spPr bwMode="invGray">
          <a:xfrm>
            <a:off x="4572000" y="1676400"/>
            <a:ext cx="3905250" cy="1311275"/>
          </a:xfrm>
          <a:prstGeom prst="rect">
            <a:avLst/>
          </a:prstGeom>
          <a:noFill/>
          <a:ln w="9525" algn="ctr">
            <a:noFill/>
            <a:miter lim="800000"/>
            <a:headEnd/>
            <a:tailEnd/>
          </a:ln>
          <a:effectLst/>
        </p:spPr>
        <p:txBody>
          <a:bodyPr>
            <a:spAutoFit/>
          </a:bodyPr>
          <a:lstStyle/>
          <a:p>
            <a:pPr algn="l" eaLnBrk="0" hangingPunct="0"/>
            <a:r>
              <a:rPr lang="en-US" sz="2000"/>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40151725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ong"/>
          <p:cNvPicPr>
            <a:picLocks noChangeAspect="1" noChangeArrowheads="1"/>
          </p:cNvPicPr>
          <p:nvPr/>
        </p:nvPicPr>
        <p:blipFill>
          <a:blip r:embed="rId2"/>
          <a:srcRect b="17661"/>
          <a:stretch>
            <a:fillRect/>
          </a:stretch>
        </p:blipFill>
        <p:spPr bwMode="invGray">
          <a:xfrm>
            <a:off x="4025900" y="3481388"/>
            <a:ext cx="963613" cy="1776412"/>
          </a:xfrm>
          <a:prstGeom prst="rect">
            <a:avLst/>
          </a:prstGeom>
          <a:noFill/>
        </p:spPr>
      </p:pic>
      <p:pic>
        <p:nvPicPr>
          <p:cNvPr id="43011" name="Picture 3" descr="tong"/>
          <p:cNvPicPr>
            <a:picLocks noChangeAspect="1" noChangeArrowheads="1"/>
          </p:cNvPicPr>
          <p:nvPr/>
        </p:nvPicPr>
        <p:blipFill>
          <a:blip r:embed="rId2"/>
          <a:srcRect/>
          <a:stretch>
            <a:fillRect/>
          </a:stretch>
        </p:blipFill>
        <p:spPr bwMode="invGray">
          <a:xfrm>
            <a:off x="5192713" y="3328988"/>
            <a:ext cx="963612" cy="2157412"/>
          </a:xfrm>
          <a:prstGeom prst="rect">
            <a:avLst/>
          </a:prstGeom>
          <a:noFill/>
        </p:spPr>
      </p:pic>
      <p:pic>
        <p:nvPicPr>
          <p:cNvPr id="43012" name="Picture 4" descr="tong"/>
          <p:cNvPicPr>
            <a:picLocks noChangeAspect="1" noChangeArrowheads="1"/>
          </p:cNvPicPr>
          <p:nvPr/>
        </p:nvPicPr>
        <p:blipFill>
          <a:blip r:embed="rId2"/>
          <a:srcRect/>
          <a:stretch>
            <a:fillRect/>
          </a:stretch>
        </p:blipFill>
        <p:spPr bwMode="invGray">
          <a:xfrm>
            <a:off x="6380163" y="3124200"/>
            <a:ext cx="963612" cy="2514600"/>
          </a:xfrm>
          <a:prstGeom prst="rect">
            <a:avLst/>
          </a:prstGeom>
          <a:noFill/>
        </p:spPr>
      </p:pic>
      <p:pic>
        <p:nvPicPr>
          <p:cNvPr id="43013" name="Picture 5" descr="tong"/>
          <p:cNvPicPr>
            <a:picLocks noChangeAspect="1" noChangeArrowheads="1"/>
          </p:cNvPicPr>
          <p:nvPr/>
        </p:nvPicPr>
        <p:blipFill>
          <a:blip r:embed="rId2"/>
          <a:srcRect/>
          <a:stretch>
            <a:fillRect/>
          </a:stretch>
        </p:blipFill>
        <p:spPr bwMode="invGray">
          <a:xfrm>
            <a:off x="7589838" y="2767013"/>
            <a:ext cx="963612" cy="3057525"/>
          </a:xfrm>
          <a:prstGeom prst="rect">
            <a:avLst/>
          </a:prstGeom>
          <a:noFill/>
        </p:spPr>
      </p:pic>
      <p:sp>
        <p:nvSpPr>
          <p:cNvPr id="43014" name="Rectangle 6"/>
          <p:cNvSpPr>
            <a:spLocks noGrp="1" noChangeArrowheads="1"/>
          </p:cNvSpPr>
          <p:nvPr>
            <p:ph type="title"/>
          </p:nvPr>
        </p:nvSpPr>
        <p:spPr/>
        <p:txBody>
          <a:bodyPr/>
          <a:lstStyle/>
          <a:p>
            <a:r>
              <a:rPr lang="en-US"/>
              <a:t>Click to edit title style</a:t>
            </a:r>
          </a:p>
        </p:txBody>
      </p:sp>
      <p:sp>
        <p:nvSpPr>
          <p:cNvPr id="43015" name="Text Box 4"/>
          <p:cNvSpPr txBox="1">
            <a:spLocks noChangeArrowheads="1"/>
          </p:cNvSpPr>
          <p:nvPr/>
        </p:nvSpPr>
        <p:spPr bwMode="black">
          <a:xfrm>
            <a:off x="381000" y="4038600"/>
            <a:ext cx="3276600" cy="825500"/>
          </a:xfrm>
          <a:prstGeom prst="rect">
            <a:avLst/>
          </a:prstGeom>
          <a:noFill/>
          <a:ln w="9525" algn="ctr">
            <a:noFill/>
            <a:miter lim="800000"/>
            <a:headEnd/>
            <a:tailEnd/>
          </a:ln>
          <a:effectLst/>
        </p:spPr>
        <p:txBody>
          <a:bodyPr>
            <a:spAutoFit/>
          </a:bodyPr>
          <a:lstStyle/>
          <a:p>
            <a:pPr algn="ctr" eaLnBrk="0" hangingPunct="0"/>
            <a:r>
              <a:rPr lang="en-US" sz="1600">
                <a:solidFill>
                  <a:schemeClr val="accent1"/>
                </a:solidFill>
              </a:rPr>
              <a:t>ThemeGallery is a Design Digital Content &amp; Contents mall developed by Guild Design Inc.</a:t>
            </a:r>
          </a:p>
        </p:txBody>
      </p:sp>
      <p:sp>
        <p:nvSpPr>
          <p:cNvPr id="43017" name="Oval 9"/>
          <p:cNvSpPr>
            <a:spLocks noChangeArrowheads="1"/>
          </p:cNvSpPr>
          <p:nvPr/>
        </p:nvSpPr>
        <p:spPr bwMode="gray">
          <a:xfrm>
            <a:off x="6400800" y="5495925"/>
            <a:ext cx="930275" cy="257175"/>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8" name="Oval 10"/>
          <p:cNvSpPr>
            <a:spLocks noChangeArrowheads="1"/>
          </p:cNvSpPr>
          <p:nvPr/>
        </p:nvSpPr>
        <p:spPr bwMode="gray">
          <a:xfrm>
            <a:off x="7599363" y="5649913"/>
            <a:ext cx="930275" cy="292100"/>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9" name="AutoShape 11"/>
          <p:cNvSpPr>
            <a:spLocks noChangeArrowheads="1"/>
          </p:cNvSpPr>
          <p:nvPr/>
        </p:nvSpPr>
        <p:spPr bwMode="gray">
          <a:xfrm>
            <a:off x="7605713" y="4643438"/>
            <a:ext cx="928687" cy="1285875"/>
          </a:xfrm>
          <a:prstGeom prst="can">
            <a:avLst>
              <a:gd name="adj" fmla="val 26994"/>
            </a:avLst>
          </a:prstGeom>
          <a:gradFill rotWithShape="1">
            <a:gsLst>
              <a:gs pos="0">
                <a:schemeClr val="hlink"/>
              </a:gs>
              <a:gs pos="50000">
                <a:schemeClr val="hlink">
                  <a:gamma/>
                  <a:tint val="50980"/>
                  <a:invGamma/>
                </a:schemeClr>
              </a:gs>
              <a:gs pos="100000">
                <a:schemeClr val="hlink"/>
              </a:gs>
            </a:gsLst>
            <a:lin ang="0" scaled="1"/>
          </a:gradFill>
          <a:ln w="9525">
            <a:solidFill>
              <a:srgbClr val="F8F8F8">
                <a:alpha val="14999"/>
              </a:srgbClr>
            </a:solidFill>
            <a:round/>
            <a:headEnd/>
            <a:tailEnd/>
          </a:ln>
          <a:effectLst/>
        </p:spPr>
        <p:txBody>
          <a:bodyPr wrap="none" anchor="ctr"/>
          <a:lstStyle/>
          <a:p>
            <a:endParaRPr lang="en-US"/>
          </a:p>
        </p:txBody>
      </p:sp>
      <p:sp>
        <p:nvSpPr>
          <p:cNvPr id="43020" name="AutoShape 12"/>
          <p:cNvSpPr>
            <a:spLocks noChangeArrowheads="1"/>
          </p:cNvSpPr>
          <p:nvPr/>
        </p:nvSpPr>
        <p:spPr bwMode="ltGray">
          <a:xfrm>
            <a:off x="4046538" y="4703763"/>
            <a:ext cx="930275" cy="623887"/>
          </a:xfrm>
          <a:prstGeom prst="can">
            <a:avLst>
              <a:gd name="adj" fmla="val 30417"/>
            </a:avLst>
          </a:prstGeom>
          <a:gradFill rotWithShape="1">
            <a:gsLst>
              <a:gs pos="0">
                <a:schemeClr val="accent2"/>
              </a:gs>
              <a:gs pos="50000">
                <a:schemeClr val="accent2">
                  <a:gamma/>
                  <a:tint val="50980"/>
                  <a:invGamma/>
                </a:schemeClr>
              </a:gs>
              <a:gs pos="100000">
                <a:schemeClr val="accent2"/>
              </a:gs>
            </a:gsLst>
            <a:lin ang="0" scaled="1"/>
          </a:gradFill>
          <a:ln w="9525">
            <a:noFill/>
            <a:round/>
            <a:headEnd/>
            <a:tailEnd/>
          </a:ln>
          <a:effectLst/>
        </p:spPr>
        <p:txBody>
          <a:bodyPr wrap="none" anchor="ctr"/>
          <a:lstStyle/>
          <a:p>
            <a:endParaRPr lang="en-US"/>
          </a:p>
        </p:txBody>
      </p:sp>
      <p:sp>
        <p:nvSpPr>
          <p:cNvPr id="43021" name="AutoShape 13"/>
          <p:cNvSpPr>
            <a:spLocks noChangeArrowheads="1"/>
          </p:cNvSpPr>
          <p:nvPr/>
        </p:nvSpPr>
        <p:spPr bwMode="gray">
          <a:xfrm>
            <a:off x="5210175" y="4273550"/>
            <a:ext cx="930275" cy="1285875"/>
          </a:xfrm>
          <a:prstGeom prst="can">
            <a:avLst>
              <a:gd name="adj" fmla="val 26948"/>
            </a:avLst>
          </a:prstGeom>
          <a:gradFill rotWithShape="1">
            <a:gsLst>
              <a:gs pos="0">
                <a:schemeClr val="accent1"/>
              </a:gs>
              <a:gs pos="50000">
                <a:schemeClr val="accent1">
                  <a:gamma/>
                  <a:tint val="50980"/>
                  <a:invGamma/>
                </a:schemeClr>
              </a:gs>
              <a:gs pos="100000">
                <a:schemeClr val="accent1"/>
              </a:gs>
            </a:gsLst>
            <a:lin ang="0" scaled="1"/>
          </a:gradFill>
          <a:ln w="9525">
            <a:noFill/>
            <a:round/>
            <a:headEnd/>
            <a:tailEnd/>
          </a:ln>
          <a:effectLst/>
        </p:spPr>
        <p:txBody>
          <a:bodyPr wrap="none" anchor="ctr"/>
          <a:lstStyle/>
          <a:p>
            <a:endParaRPr lang="en-US"/>
          </a:p>
        </p:txBody>
      </p:sp>
      <p:sp>
        <p:nvSpPr>
          <p:cNvPr id="43022" name="AutoShape 14"/>
          <p:cNvSpPr>
            <a:spLocks noChangeArrowheads="1"/>
          </p:cNvSpPr>
          <p:nvPr/>
        </p:nvSpPr>
        <p:spPr bwMode="gray">
          <a:xfrm>
            <a:off x="6396038" y="3830638"/>
            <a:ext cx="930275" cy="1922462"/>
          </a:xfrm>
          <a:prstGeom prst="can">
            <a:avLst>
              <a:gd name="adj" fmla="val 30022"/>
            </a:avLst>
          </a:prstGeom>
          <a:gradFill rotWithShape="1">
            <a:gsLst>
              <a:gs pos="0">
                <a:schemeClr val="folHlink"/>
              </a:gs>
              <a:gs pos="50000">
                <a:schemeClr val="folHlink">
                  <a:gamma/>
                  <a:tint val="50980"/>
                  <a:invGamma/>
                </a:schemeClr>
              </a:gs>
              <a:gs pos="100000">
                <a:schemeClr val="folHlink"/>
              </a:gs>
            </a:gsLst>
            <a:lin ang="0" scaled="1"/>
          </a:gradFill>
          <a:ln w="9525">
            <a:noFill/>
            <a:round/>
            <a:headEnd/>
            <a:tailEnd/>
          </a:ln>
          <a:effectLst/>
        </p:spPr>
        <p:txBody>
          <a:bodyPr wrap="none" anchor="ctr"/>
          <a:lstStyle/>
          <a:p>
            <a:endParaRPr lang="en-US"/>
          </a:p>
        </p:txBody>
      </p:sp>
      <p:sp>
        <p:nvSpPr>
          <p:cNvPr id="43023" name="Text Box 15"/>
          <p:cNvSpPr txBox="1">
            <a:spLocks noChangeArrowheads="1"/>
          </p:cNvSpPr>
          <p:nvPr/>
        </p:nvSpPr>
        <p:spPr bwMode="auto">
          <a:xfrm>
            <a:off x="4143375"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30%</a:t>
            </a:r>
          </a:p>
        </p:txBody>
      </p:sp>
      <p:sp>
        <p:nvSpPr>
          <p:cNvPr id="43024" name="Text Box 16"/>
          <p:cNvSpPr txBox="1">
            <a:spLocks noChangeArrowheads="1"/>
          </p:cNvSpPr>
          <p:nvPr/>
        </p:nvSpPr>
        <p:spPr bwMode="auto">
          <a:xfrm>
            <a:off x="5324475" y="4524375"/>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5" name="Text Box 17"/>
          <p:cNvSpPr txBox="1">
            <a:spLocks noChangeArrowheads="1"/>
          </p:cNvSpPr>
          <p:nvPr/>
        </p:nvSpPr>
        <p:spPr bwMode="auto">
          <a:xfrm>
            <a:off x="6486525" y="4105275"/>
            <a:ext cx="762000" cy="366713"/>
          </a:xfrm>
          <a:prstGeom prst="rect">
            <a:avLst/>
          </a:prstGeom>
          <a:noFill/>
          <a:ln w="9525">
            <a:noFill/>
            <a:miter lim="800000"/>
            <a:headEnd/>
            <a:tailEnd/>
          </a:ln>
          <a:effectLst>
            <a:outerShdw dist="17961" dir="2700000" algn="ctr" rotWithShape="0">
              <a:srgbClr val="000000"/>
            </a:outerShdw>
          </a:effectLst>
        </p:spPr>
        <p:txBody>
          <a:bodyPr>
            <a:spAutoFit/>
          </a:bodyPr>
          <a:lstStyle/>
          <a:p>
            <a:pPr algn="ctr">
              <a:spcBef>
                <a:spcPct val="50000"/>
              </a:spcBef>
            </a:pPr>
            <a:r>
              <a:rPr lang="en-US">
                <a:solidFill>
                  <a:srgbClr val="FEFFFF"/>
                </a:solidFill>
              </a:rPr>
              <a:t>80%</a:t>
            </a:r>
          </a:p>
        </p:txBody>
      </p:sp>
      <p:sp>
        <p:nvSpPr>
          <p:cNvPr id="43026" name="Text Box 18"/>
          <p:cNvSpPr txBox="1">
            <a:spLocks noChangeArrowheads="1"/>
          </p:cNvSpPr>
          <p:nvPr/>
        </p:nvSpPr>
        <p:spPr bwMode="black">
          <a:xfrm>
            <a:off x="7696200"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7" name="Rectangle 19"/>
          <p:cNvSpPr>
            <a:spLocks noChangeArrowheads="1"/>
          </p:cNvSpPr>
          <p:nvPr/>
        </p:nvSpPr>
        <p:spPr bwMode="auto">
          <a:xfrm>
            <a:off x="6096000" y="574833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8" name="Rectangle 20"/>
          <p:cNvSpPr>
            <a:spLocks noChangeArrowheads="1"/>
          </p:cNvSpPr>
          <p:nvPr/>
        </p:nvSpPr>
        <p:spPr bwMode="auto">
          <a:xfrm>
            <a:off x="7294563" y="5935663"/>
            <a:ext cx="1544637"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9" name="AutoShape 21"/>
          <p:cNvSpPr>
            <a:spLocks/>
          </p:cNvSpPr>
          <p:nvPr/>
        </p:nvSpPr>
        <p:spPr bwMode="auto">
          <a:xfrm>
            <a:off x="1371600" y="3027363"/>
            <a:ext cx="2006600" cy="311150"/>
          </a:xfrm>
          <a:prstGeom prst="accentCallout2">
            <a:avLst>
              <a:gd name="adj1" fmla="val 36736"/>
              <a:gd name="adj2" fmla="val 103796"/>
              <a:gd name="adj3" fmla="val 36736"/>
              <a:gd name="adj4" fmla="val 133546"/>
              <a:gd name="adj5" fmla="val 160713"/>
              <a:gd name="adj6" fmla="val 1534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0" name="AutoShape 22"/>
          <p:cNvSpPr>
            <a:spLocks/>
          </p:cNvSpPr>
          <p:nvPr/>
        </p:nvSpPr>
        <p:spPr bwMode="auto">
          <a:xfrm>
            <a:off x="2895600" y="2514600"/>
            <a:ext cx="2006600" cy="311150"/>
          </a:xfrm>
          <a:prstGeom prst="accentCallout2">
            <a:avLst>
              <a:gd name="adj1" fmla="val 36736"/>
              <a:gd name="adj2" fmla="val 103796"/>
              <a:gd name="adj3" fmla="val 36736"/>
              <a:gd name="adj4" fmla="val 130537"/>
              <a:gd name="adj5" fmla="val 288778"/>
              <a:gd name="adj6" fmla="val 145884"/>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1" name="AutoShape 23"/>
          <p:cNvSpPr>
            <a:spLocks/>
          </p:cNvSpPr>
          <p:nvPr/>
        </p:nvSpPr>
        <p:spPr bwMode="auto">
          <a:xfrm>
            <a:off x="5410200" y="1676400"/>
            <a:ext cx="2057400" cy="330200"/>
          </a:xfrm>
          <a:prstGeom prst="accentCallout2">
            <a:avLst>
              <a:gd name="adj1" fmla="val 34616"/>
              <a:gd name="adj2" fmla="val 103704"/>
              <a:gd name="adj3" fmla="val 34616"/>
              <a:gd name="adj4" fmla="val 117051"/>
              <a:gd name="adj5" fmla="val 422116"/>
              <a:gd name="adj6" fmla="val 129245"/>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2" name="Rectangle 24"/>
          <p:cNvSpPr>
            <a:spLocks noChangeArrowheads="1"/>
          </p:cNvSpPr>
          <p:nvPr/>
        </p:nvSpPr>
        <p:spPr bwMode="auto">
          <a:xfrm>
            <a:off x="4876800" y="5561013"/>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3" name="Rectangle 25"/>
          <p:cNvSpPr>
            <a:spLocks noChangeArrowheads="1"/>
          </p:cNvSpPr>
          <p:nvPr/>
        </p:nvSpPr>
        <p:spPr bwMode="auto">
          <a:xfrm>
            <a:off x="3733800" y="537368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4" name="AutoShape 26"/>
          <p:cNvSpPr>
            <a:spLocks/>
          </p:cNvSpPr>
          <p:nvPr/>
        </p:nvSpPr>
        <p:spPr bwMode="auto">
          <a:xfrm>
            <a:off x="4038600" y="2057400"/>
            <a:ext cx="2068513" cy="311150"/>
          </a:xfrm>
          <a:prstGeom prst="accentCallout2">
            <a:avLst>
              <a:gd name="adj1" fmla="val 36736"/>
              <a:gd name="adj2" fmla="val 103685"/>
              <a:gd name="adj3" fmla="val 36736"/>
              <a:gd name="adj4" fmla="val 126708"/>
              <a:gd name="adj5" fmla="val 387245"/>
              <a:gd name="adj6" fmla="val 1409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Arc 3"/>
          <p:cNvSpPr>
            <a:spLocks/>
          </p:cNvSpPr>
          <p:nvPr/>
        </p:nvSpPr>
        <p:spPr bwMode="black">
          <a:xfrm rot="692470">
            <a:off x="3800475" y="2397125"/>
            <a:ext cx="1382713" cy="1074738"/>
          </a:xfrm>
          <a:custGeom>
            <a:avLst/>
            <a:gdLst>
              <a:gd name="G0" fmla="+- 6155 0 0"/>
              <a:gd name="G1" fmla="+- 21600 0 0"/>
              <a:gd name="G2" fmla="+- 21600 0 0"/>
              <a:gd name="T0" fmla="*/ 0 w 12831"/>
              <a:gd name="T1" fmla="*/ 896 h 21600"/>
              <a:gd name="T2" fmla="*/ 12831 w 12831"/>
              <a:gd name="T3" fmla="*/ 1058 h 21600"/>
              <a:gd name="T4" fmla="*/ 6155 w 12831"/>
              <a:gd name="T5" fmla="*/ 21600 h 21600"/>
            </a:gdLst>
            <a:ahLst/>
            <a:cxnLst>
              <a:cxn ang="0">
                <a:pos x="T0" y="T1"/>
              </a:cxn>
              <a:cxn ang="0">
                <a:pos x="T2" y="T3"/>
              </a:cxn>
              <a:cxn ang="0">
                <a:pos x="T4" y="T5"/>
              </a:cxn>
            </a:cxnLst>
            <a:rect l="0" t="0" r="r" b="b"/>
            <a:pathLst>
              <a:path w="12831" h="21600" fill="none" extrusionOk="0">
                <a:moveTo>
                  <a:pt x="-1" y="895"/>
                </a:moveTo>
                <a:cubicBezTo>
                  <a:pt x="1997" y="301"/>
                  <a:pt x="4070" y="-1"/>
                  <a:pt x="6155" y="0"/>
                </a:cubicBezTo>
                <a:cubicBezTo>
                  <a:pt x="8422" y="0"/>
                  <a:pt x="10675" y="356"/>
                  <a:pt x="12831" y="1057"/>
                </a:cubicBezTo>
              </a:path>
              <a:path w="12831" h="21600" stroke="0" extrusionOk="0">
                <a:moveTo>
                  <a:pt x="-1" y="895"/>
                </a:moveTo>
                <a:cubicBezTo>
                  <a:pt x="1997" y="301"/>
                  <a:pt x="4070" y="-1"/>
                  <a:pt x="6155" y="0"/>
                </a:cubicBezTo>
                <a:cubicBezTo>
                  <a:pt x="8422" y="0"/>
                  <a:pt x="10675" y="356"/>
                  <a:pt x="12831" y="1057"/>
                </a:cubicBezTo>
                <a:lnTo>
                  <a:pt x="6155" y="21600"/>
                </a:lnTo>
                <a:close/>
              </a:path>
            </a:pathLst>
          </a:custGeom>
          <a:noFill/>
          <a:ln w="9525">
            <a:solidFill>
              <a:schemeClr val="tx1"/>
            </a:solidFill>
            <a:prstDash val="sysDot"/>
            <a:round/>
            <a:headEnd/>
            <a:tailEnd type="triangle" w="med" len="med"/>
          </a:ln>
          <a:effectLst/>
        </p:spPr>
        <p:txBody>
          <a:bodyPr wrap="none" anchor="ctr"/>
          <a:lstStyle/>
          <a:p>
            <a:endParaRPr lang="en-US"/>
          </a:p>
        </p:txBody>
      </p:sp>
      <p:grpSp>
        <p:nvGrpSpPr>
          <p:cNvPr id="44036" name="Group 4"/>
          <p:cNvGrpSpPr>
            <a:grpSpLocks/>
          </p:cNvGrpSpPr>
          <p:nvPr/>
        </p:nvGrpSpPr>
        <p:grpSpPr bwMode="auto">
          <a:xfrm>
            <a:off x="2667000" y="5715000"/>
            <a:ext cx="3581400" cy="914400"/>
            <a:chOff x="2309" y="1872"/>
            <a:chExt cx="1915" cy="749"/>
          </a:xfrm>
        </p:grpSpPr>
        <p:pic>
          <p:nvPicPr>
            <p:cNvPr id="44037" name="Picture 5" descr="shadow_1_m"/>
            <p:cNvPicPr>
              <a:picLocks noChangeAspect="1" noChangeArrowheads="1"/>
            </p:cNvPicPr>
            <p:nvPr/>
          </p:nvPicPr>
          <p:blipFill>
            <a:blip r:embed="rId2">
              <a:lum bright="18000"/>
            </a:blip>
            <a:srcRect/>
            <a:stretch>
              <a:fillRect/>
            </a:stretch>
          </p:blipFill>
          <p:spPr bwMode="gray">
            <a:xfrm>
              <a:off x="2309" y="2352"/>
              <a:ext cx="1915" cy="269"/>
            </a:xfrm>
            <a:prstGeom prst="rect">
              <a:avLst/>
            </a:prstGeom>
            <a:noFill/>
          </p:spPr>
        </p:pic>
        <p:grpSp>
          <p:nvGrpSpPr>
            <p:cNvPr id="44038" name="Group 6"/>
            <p:cNvGrpSpPr>
              <a:grpSpLocks/>
            </p:cNvGrpSpPr>
            <p:nvPr/>
          </p:nvGrpSpPr>
          <p:grpSpPr bwMode="auto">
            <a:xfrm>
              <a:off x="2310" y="1872"/>
              <a:ext cx="1901" cy="645"/>
              <a:chOff x="2310" y="1872"/>
              <a:chExt cx="1901" cy="645"/>
            </a:xfrm>
          </p:grpSpPr>
          <p:sp>
            <p:nvSpPr>
              <p:cNvPr id="44039" name="Oval 7"/>
              <p:cNvSpPr>
                <a:spLocks noChangeArrowheads="1"/>
              </p:cNvSpPr>
              <p:nvPr/>
            </p:nvSpPr>
            <p:spPr bwMode="gray">
              <a:xfrm>
                <a:off x="2316" y="1872"/>
                <a:ext cx="1895" cy="645"/>
              </a:xfrm>
              <a:prstGeom prst="ellipse">
                <a:avLst/>
              </a:prstGeom>
              <a:gradFill rotWithShape="1">
                <a:gsLst>
                  <a:gs pos="0">
                    <a:srgbClr val="C0C0C0">
                      <a:gamma/>
                      <a:shade val="63529"/>
                      <a:invGamma/>
                    </a:srgbClr>
                  </a:gs>
                  <a:gs pos="50000">
                    <a:srgbClr val="C0C0C0"/>
                  </a:gs>
                  <a:gs pos="100000">
                    <a:srgbClr val="C0C0C0">
                      <a:gamma/>
                      <a:shade val="63529"/>
                      <a:invGamma/>
                    </a:srgbClr>
                  </a:gs>
                </a:gsLst>
                <a:lin ang="0" scaled="1"/>
              </a:gradFill>
              <a:ln w="9525" algn="ctr">
                <a:noFill/>
                <a:round/>
                <a:headEnd/>
                <a:tailEnd/>
              </a:ln>
              <a:effectLst/>
            </p:spPr>
            <p:txBody>
              <a:bodyPr wrap="none" anchor="ctr"/>
              <a:lstStyle/>
              <a:p>
                <a:endParaRPr lang="en-US"/>
              </a:p>
            </p:txBody>
          </p:sp>
          <p:sp>
            <p:nvSpPr>
              <p:cNvPr id="44040" name="Oval 8"/>
              <p:cNvSpPr>
                <a:spLocks noChangeArrowheads="1"/>
              </p:cNvSpPr>
              <p:nvPr/>
            </p:nvSpPr>
            <p:spPr bwMode="gray">
              <a:xfrm>
                <a:off x="2310" y="1872"/>
                <a:ext cx="1901" cy="555"/>
              </a:xfrm>
              <a:prstGeom prst="ellipse">
                <a:avLst/>
              </a:prstGeom>
              <a:gradFill rotWithShape="1">
                <a:gsLst>
                  <a:gs pos="0">
                    <a:srgbClr val="C0C0C0"/>
                  </a:gs>
                  <a:gs pos="100000">
                    <a:srgbClr val="C0C0C0">
                      <a:gamma/>
                      <a:tint val="33725"/>
                      <a:invGamma/>
                    </a:srgbClr>
                  </a:gs>
                </a:gsLst>
                <a:lin ang="5400000" scaled="1"/>
              </a:gradFill>
              <a:ln w="9525" algn="ctr">
                <a:solidFill>
                  <a:srgbClr val="FFFFFF">
                    <a:alpha val="50000"/>
                  </a:srgbClr>
                </a:solidFill>
                <a:round/>
                <a:headEnd/>
                <a:tailEnd/>
              </a:ln>
              <a:effectLst/>
            </p:spPr>
            <p:txBody>
              <a:bodyPr wrap="none" anchor="ctr"/>
              <a:lstStyle/>
              <a:p>
                <a:endParaRPr lang="en-US"/>
              </a:p>
            </p:txBody>
          </p:sp>
        </p:grpSp>
      </p:grpSp>
      <p:sp>
        <p:nvSpPr>
          <p:cNvPr id="44041" name="Freeform 9"/>
          <p:cNvSpPr>
            <a:spLocks/>
          </p:cNvSpPr>
          <p:nvPr/>
        </p:nvSpPr>
        <p:spPr bwMode="gray">
          <a:xfrm>
            <a:off x="3505200" y="1304925"/>
            <a:ext cx="2200275" cy="480060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chemeClr val="hlink"/>
              </a:gs>
              <a:gs pos="100000">
                <a:schemeClr val="hlink">
                  <a:gamma/>
                  <a:shade val="57255"/>
                  <a:invGamma/>
                </a:schemeClr>
              </a:gs>
            </a:gsLst>
            <a:lin ang="5400000" scaled="1"/>
          </a:gradFill>
          <a:ln w="9525">
            <a:noFill/>
            <a:round/>
            <a:headEnd/>
            <a:tailEnd/>
          </a:ln>
          <a:effectLst/>
        </p:spPr>
        <p:txBody>
          <a:bodyPr/>
          <a:lstStyle/>
          <a:p>
            <a:endParaRPr lang="en-US"/>
          </a:p>
        </p:txBody>
      </p:sp>
      <p:grpSp>
        <p:nvGrpSpPr>
          <p:cNvPr id="44042" name="Group 10"/>
          <p:cNvGrpSpPr>
            <a:grpSpLocks/>
          </p:cNvGrpSpPr>
          <p:nvPr/>
        </p:nvGrpSpPr>
        <p:grpSpPr bwMode="auto">
          <a:xfrm>
            <a:off x="3324225" y="2066925"/>
            <a:ext cx="409575" cy="393700"/>
            <a:chOff x="1833" y="1596"/>
            <a:chExt cx="368" cy="355"/>
          </a:xfrm>
        </p:grpSpPr>
        <p:pic>
          <p:nvPicPr>
            <p:cNvPr id="44043" name="Picture 11" descr="circuler_1"/>
            <p:cNvPicPr>
              <a:picLocks noChangeAspect="1" noChangeArrowheads="1"/>
            </p:cNvPicPr>
            <p:nvPr/>
          </p:nvPicPr>
          <p:blipFill>
            <a:blip r:embed="rId3" cstate="print"/>
            <a:srcRect/>
            <a:stretch>
              <a:fillRect/>
            </a:stretch>
          </p:blipFill>
          <p:spPr bwMode="gray">
            <a:xfrm>
              <a:off x="1833" y="1596"/>
              <a:ext cx="368" cy="354"/>
            </a:xfrm>
            <a:prstGeom prst="rect">
              <a:avLst/>
            </a:prstGeom>
            <a:noFill/>
          </p:spPr>
        </p:pic>
        <p:sp>
          <p:nvSpPr>
            <p:cNvPr id="44044" name="Oval 12"/>
            <p:cNvSpPr>
              <a:spLocks noChangeArrowheads="1"/>
            </p:cNvSpPr>
            <p:nvPr/>
          </p:nvSpPr>
          <p:spPr bwMode="gray">
            <a:xfrm>
              <a:off x="1833" y="1596"/>
              <a:ext cx="366" cy="355"/>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5" name="Picture 13" descr="Picture2"/>
            <p:cNvPicPr>
              <a:picLocks noChangeAspect="1" noChangeArrowheads="1"/>
            </p:cNvPicPr>
            <p:nvPr/>
          </p:nvPicPr>
          <p:blipFill>
            <a:blip r:embed="rId4"/>
            <a:srcRect/>
            <a:stretch>
              <a:fillRect/>
            </a:stretch>
          </p:blipFill>
          <p:spPr bwMode="gray">
            <a:xfrm>
              <a:off x="1869" y="1600"/>
              <a:ext cx="291" cy="125"/>
            </a:xfrm>
            <a:prstGeom prst="rect">
              <a:avLst/>
            </a:prstGeom>
            <a:noFill/>
          </p:spPr>
        </p:pic>
      </p:grpSp>
      <p:grpSp>
        <p:nvGrpSpPr>
          <p:cNvPr id="44046" name="Group 14"/>
          <p:cNvGrpSpPr>
            <a:grpSpLocks/>
          </p:cNvGrpSpPr>
          <p:nvPr/>
        </p:nvGrpSpPr>
        <p:grpSpPr bwMode="auto">
          <a:xfrm>
            <a:off x="5305425" y="2497138"/>
            <a:ext cx="333375" cy="320675"/>
            <a:chOff x="3206" y="1632"/>
            <a:chExt cx="298" cy="289"/>
          </a:xfrm>
        </p:grpSpPr>
        <p:pic>
          <p:nvPicPr>
            <p:cNvPr id="44047" name="Picture 15" descr="circuler_1"/>
            <p:cNvPicPr>
              <a:picLocks noChangeAspect="1" noChangeArrowheads="1"/>
            </p:cNvPicPr>
            <p:nvPr/>
          </p:nvPicPr>
          <p:blipFill>
            <a:blip r:embed="rId5" cstate="print"/>
            <a:srcRect/>
            <a:stretch>
              <a:fillRect/>
            </a:stretch>
          </p:blipFill>
          <p:spPr bwMode="gray">
            <a:xfrm>
              <a:off x="3206" y="1632"/>
              <a:ext cx="298" cy="288"/>
            </a:xfrm>
            <a:prstGeom prst="rect">
              <a:avLst/>
            </a:prstGeom>
            <a:noFill/>
          </p:spPr>
        </p:pic>
        <p:sp>
          <p:nvSpPr>
            <p:cNvPr id="44048" name="Oval 16"/>
            <p:cNvSpPr>
              <a:spLocks noChangeArrowheads="1"/>
            </p:cNvSpPr>
            <p:nvPr/>
          </p:nvSpPr>
          <p:spPr bwMode="gray">
            <a:xfrm>
              <a:off x="3206" y="1632"/>
              <a:ext cx="296" cy="289"/>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9" name="Picture 17" descr="Picture2"/>
            <p:cNvPicPr>
              <a:picLocks noChangeAspect="1" noChangeArrowheads="1"/>
            </p:cNvPicPr>
            <p:nvPr/>
          </p:nvPicPr>
          <p:blipFill>
            <a:blip r:embed="rId4"/>
            <a:srcRect/>
            <a:stretch>
              <a:fillRect/>
            </a:stretch>
          </p:blipFill>
          <p:spPr bwMode="gray">
            <a:xfrm>
              <a:off x="3236" y="1635"/>
              <a:ext cx="235" cy="102"/>
            </a:xfrm>
            <a:prstGeom prst="rect">
              <a:avLst/>
            </a:prstGeom>
            <a:noFill/>
          </p:spPr>
        </p:pic>
      </p:grpSp>
      <p:grpSp>
        <p:nvGrpSpPr>
          <p:cNvPr id="44050" name="Group 18"/>
          <p:cNvGrpSpPr>
            <a:grpSpLocks/>
          </p:cNvGrpSpPr>
          <p:nvPr/>
        </p:nvGrpSpPr>
        <p:grpSpPr bwMode="auto">
          <a:xfrm rot="692470">
            <a:off x="6162675" y="3219450"/>
            <a:ext cx="914400" cy="885825"/>
            <a:chOff x="4055" y="2088"/>
            <a:chExt cx="436" cy="422"/>
          </a:xfrm>
        </p:grpSpPr>
        <p:pic>
          <p:nvPicPr>
            <p:cNvPr id="44051" name="Picture 19" descr="circuler_1"/>
            <p:cNvPicPr>
              <a:picLocks noChangeAspect="1" noChangeArrowheads="1"/>
            </p:cNvPicPr>
            <p:nvPr/>
          </p:nvPicPr>
          <p:blipFill>
            <a:blip r:embed="rId6" cstate="print"/>
            <a:srcRect/>
            <a:stretch>
              <a:fillRect/>
            </a:stretch>
          </p:blipFill>
          <p:spPr bwMode="gray">
            <a:xfrm>
              <a:off x="4055" y="2088"/>
              <a:ext cx="436" cy="420"/>
            </a:xfrm>
            <a:prstGeom prst="rect">
              <a:avLst/>
            </a:prstGeom>
            <a:noFill/>
          </p:spPr>
        </p:pic>
        <p:sp>
          <p:nvSpPr>
            <p:cNvPr id="44052" name="Oval 20"/>
            <p:cNvSpPr>
              <a:spLocks noChangeArrowheads="1"/>
            </p:cNvSpPr>
            <p:nvPr/>
          </p:nvSpPr>
          <p:spPr bwMode="gray">
            <a:xfrm>
              <a:off x="4055" y="2088"/>
              <a:ext cx="433" cy="422"/>
            </a:xfrm>
            <a:prstGeom prst="ellipse">
              <a:avLst/>
            </a:prstGeom>
            <a:gradFill rotWithShape="1">
              <a:gsLst>
                <a:gs pos="0">
                  <a:schemeClr val="accent2">
                    <a:alpha val="78999"/>
                  </a:schemeClr>
                </a:gs>
                <a:gs pos="50000">
                  <a:schemeClr val="accent2">
                    <a:gamma/>
                    <a:shade val="46275"/>
                    <a:invGamma/>
                  </a:schemeClr>
                </a:gs>
                <a:gs pos="100000">
                  <a:schemeClr val="accent2">
                    <a:alpha val="78999"/>
                  </a:schemeClr>
                </a:gs>
              </a:gsLst>
              <a:lin ang="5400000" scaled="1"/>
            </a:gradFill>
            <a:ln w="9525" algn="ctr">
              <a:noFill/>
              <a:round/>
              <a:headEnd/>
              <a:tailEnd/>
            </a:ln>
            <a:effectLst/>
          </p:spPr>
          <p:txBody>
            <a:bodyPr wrap="none" anchor="ctr"/>
            <a:lstStyle/>
            <a:p>
              <a:endParaRPr lang="en-US"/>
            </a:p>
          </p:txBody>
        </p:sp>
        <p:pic>
          <p:nvPicPr>
            <p:cNvPr id="44053" name="Picture 21" descr="Picture2"/>
            <p:cNvPicPr>
              <a:picLocks noChangeAspect="1" noChangeArrowheads="1"/>
            </p:cNvPicPr>
            <p:nvPr/>
          </p:nvPicPr>
          <p:blipFill>
            <a:blip r:embed="rId4"/>
            <a:srcRect/>
            <a:stretch>
              <a:fillRect/>
            </a:stretch>
          </p:blipFill>
          <p:spPr bwMode="gray">
            <a:xfrm>
              <a:off x="4098" y="2092"/>
              <a:ext cx="345" cy="149"/>
            </a:xfrm>
            <a:prstGeom prst="rect">
              <a:avLst/>
            </a:prstGeom>
            <a:noFill/>
          </p:spPr>
        </p:pic>
      </p:grpSp>
      <p:grpSp>
        <p:nvGrpSpPr>
          <p:cNvPr id="44054" name="Group 22"/>
          <p:cNvGrpSpPr>
            <a:grpSpLocks/>
          </p:cNvGrpSpPr>
          <p:nvPr/>
        </p:nvGrpSpPr>
        <p:grpSpPr bwMode="auto">
          <a:xfrm>
            <a:off x="1762125" y="2154238"/>
            <a:ext cx="984250" cy="952500"/>
            <a:chOff x="887" y="2040"/>
            <a:chExt cx="433" cy="422"/>
          </a:xfrm>
        </p:grpSpPr>
        <p:pic>
          <p:nvPicPr>
            <p:cNvPr id="44055" name="Picture 23" descr="circuler_1"/>
            <p:cNvPicPr>
              <a:picLocks noChangeAspect="1" noChangeArrowheads="1"/>
            </p:cNvPicPr>
            <p:nvPr/>
          </p:nvPicPr>
          <p:blipFill>
            <a:blip r:embed="rId7" cstate="print"/>
            <a:srcRect/>
            <a:stretch>
              <a:fillRect/>
            </a:stretch>
          </p:blipFill>
          <p:spPr bwMode="gray">
            <a:xfrm>
              <a:off x="887" y="2040"/>
              <a:ext cx="430" cy="420"/>
            </a:xfrm>
            <a:prstGeom prst="rect">
              <a:avLst/>
            </a:prstGeom>
            <a:noFill/>
          </p:spPr>
        </p:pic>
        <p:sp>
          <p:nvSpPr>
            <p:cNvPr id="44056" name="Oval 24"/>
            <p:cNvSpPr>
              <a:spLocks noChangeArrowheads="1"/>
            </p:cNvSpPr>
            <p:nvPr/>
          </p:nvSpPr>
          <p:spPr bwMode="gray">
            <a:xfrm>
              <a:off x="887" y="2040"/>
              <a:ext cx="433" cy="422"/>
            </a:xfrm>
            <a:prstGeom prst="ellipse">
              <a:avLst/>
            </a:prstGeom>
            <a:gradFill rotWithShape="1">
              <a:gsLst>
                <a:gs pos="0">
                  <a:schemeClr val="folHlink">
                    <a:alpha val="80000"/>
                  </a:schemeClr>
                </a:gs>
                <a:gs pos="50000">
                  <a:schemeClr val="folHlink">
                    <a:gamma/>
                    <a:shade val="46275"/>
                    <a:invGamma/>
                  </a:schemeClr>
                </a:gs>
                <a:gs pos="100000">
                  <a:schemeClr val="folHlink">
                    <a:alpha val="80000"/>
                  </a:schemeClr>
                </a:gs>
              </a:gsLst>
              <a:lin ang="5400000" scaled="1"/>
            </a:gradFill>
            <a:ln w="9525" algn="ctr">
              <a:noFill/>
              <a:round/>
              <a:headEnd/>
              <a:tailEnd/>
            </a:ln>
            <a:effectLst/>
          </p:spPr>
          <p:txBody>
            <a:bodyPr wrap="none" anchor="ctr"/>
            <a:lstStyle/>
            <a:p>
              <a:endParaRPr lang="en-US"/>
            </a:p>
          </p:txBody>
        </p:sp>
        <p:pic>
          <p:nvPicPr>
            <p:cNvPr id="44057" name="Picture 25" descr="Picture2"/>
            <p:cNvPicPr>
              <a:picLocks noChangeAspect="1" noChangeArrowheads="1"/>
            </p:cNvPicPr>
            <p:nvPr/>
          </p:nvPicPr>
          <p:blipFill>
            <a:blip r:embed="rId4"/>
            <a:srcRect/>
            <a:stretch>
              <a:fillRect/>
            </a:stretch>
          </p:blipFill>
          <p:spPr bwMode="gray">
            <a:xfrm>
              <a:off x="930" y="2044"/>
              <a:ext cx="345" cy="149"/>
            </a:xfrm>
            <a:prstGeom prst="rect">
              <a:avLst/>
            </a:prstGeom>
            <a:noFill/>
          </p:spPr>
        </p:pic>
      </p:grpSp>
      <p:grpSp>
        <p:nvGrpSpPr>
          <p:cNvPr id="44058" name="Group 26"/>
          <p:cNvGrpSpPr>
            <a:grpSpLocks/>
          </p:cNvGrpSpPr>
          <p:nvPr/>
        </p:nvGrpSpPr>
        <p:grpSpPr bwMode="auto">
          <a:xfrm>
            <a:off x="2147888" y="3427413"/>
            <a:ext cx="660400" cy="631825"/>
            <a:chOff x="1224" y="2711"/>
            <a:chExt cx="530" cy="512"/>
          </a:xfrm>
        </p:grpSpPr>
        <p:pic>
          <p:nvPicPr>
            <p:cNvPr id="44059" name="Picture 27" descr="circuler_1"/>
            <p:cNvPicPr>
              <a:picLocks noChangeAspect="1" noChangeArrowheads="1"/>
            </p:cNvPicPr>
            <p:nvPr/>
          </p:nvPicPr>
          <p:blipFill>
            <a:blip r:embed="rId8" cstate="print"/>
            <a:srcRect/>
            <a:stretch>
              <a:fillRect/>
            </a:stretch>
          </p:blipFill>
          <p:spPr bwMode="gray">
            <a:xfrm>
              <a:off x="1224" y="2711"/>
              <a:ext cx="530" cy="511"/>
            </a:xfrm>
            <a:prstGeom prst="rect">
              <a:avLst/>
            </a:prstGeom>
            <a:noFill/>
          </p:spPr>
        </p:pic>
        <p:sp>
          <p:nvSpPr>
            <p:cNvPr id="44060" name="Oval 28"/>
            <p:cNvSpPr>
              <a:spLocks noChangeArrowheads="1"/>
            </p:cNvSpPr>
            <p:nvPr/>
          </p:nvSpPr>
          <p:spPr bwMode="gray">
            <a:xfrm>
              <a:off x="1224" y="2711"/>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1" name="Picture 29" descr="Picture2"/>
            <p:cNvPicPr>
              <a:picLocks noChangeAspect="1" noChangeArrowheads="1"/>
            </p:cNvPicPr>
            <p:nvPr/>
          </p:nvPicPr>
          <p:blipFill>
            <a:blip r:embed="rId4"/>
            <a:srcRect/>
            <a:stretch>
              <a:fillRect/>
            </a:stretch>
          </p:blipFill>
          <p:spPr bwMode="gray">
            <a:xfrm>
              <a:off x="1277" y="2716"/>
              <a:ext cx="419" cy="181"/>
            </a:xfrm>
            <a:prstGeom prst="rect">
              <a:avLst/>
            </a:prstGeom>
            <a:noFill/>
          </p:spPr>
        </p:pic>
      </p:grpSp>
      <p:grpSp>
        <p:nvGrpSpPr>
          <p:cNvPr id="44062" name="Group 30"/>
          <p:cNvGrpSpPr>
            <a:grpSpLocks/>
          </p:cNvGrpSpPr>
          <p:nvPr/>
        </p:nvGrpSpPr>
        <p:grpSpPr bwMode="auto">
          <a:xfrm>
            <a:off x="3427413" y="3787775"/>
            <a:ext cx="1263650" cy="1222375"/>
            <a:chOff x="2323" y="2847"/>
            <a:chExt cx="636" cy="616"/>
          </a:xfrm>
        </p:grpSpPr>
        <p:pic>
          <p:nvPicPr>
            <p:cNvPr id="44063" name="Picture 31" descr="circuler_1"/>
            <p:cNvPicPr>
              <a:picLocks noChangeAspect="1" noChangeArrowheads="1"/>
            </p:cNvPicPr>
            <p:nvPr/>
          </p:nvPicPr>
          <p:blipFill>
            <a:blip r:embed="rId9" cstate="print"/>
            <a:srcRect/>
            <a:stretch>
              <a:fillRect/>
            </a:stretch>
          </p:blipFill>
          <p:spPr bwMode="gray">
            <a:xfrm>
              <a:off x="2323" y="2847"/>
              <a:ext cx="636" cy="614"/>
            </a:xfrm>
            <a:prstGeom prst="rect">
              <a:avLst/>
            </a:prstGeom>
            <a:noFill/>
          </p:spPr>
        </p:pic>
        <p:sp>
          <p:nvSpPr>
            <p:cNvPr id="44064" name="Oval 32"/>
            <p:cNvSpPr>
              <a:spLocks noChangeArrowheads="1"/>
            </p:cNvSpPr>
            <p:nvPr/>
          </p:nvSpPr>
          <p:spPr bwMode="gray">
            <a:xfrm>
              <a:off x="2323" y="2847"/>
              <a:ext cx="632" cy="616"/>
            </a:xfrm>
            <a:prstGeom prst="ellipse">
              <a:avLst/>
            </a:prstGeom>
            <a:gradFill rotWithShape="1">
              <a:gsLst>
                <a:gs pos="0">
                  <a:schemeClr val="accent1">
                    <a:alpha val="80000"/>
                  </a:schemeClr>
                </a:gs>
                <a:gs pos="50000">
                  <a:schemeClr val="accent1">
                    <a:gamma/>
                    <a:shade val="60000"/>
                    <a:invGamma/>
                  </a:schemeClr>
                </a:gs>
                <a:gs pos="100000">
                  <a:schemeClr val="accent1">
                    <a:alpha val="80000"/>
                  </a:schemeClr>
                </a:gs>
              </a:gsLst>
              <a:lin ang="5400000" scaled="1"/>
            </a:gradFill>
            <a:ln w="9525" algn="ctr">
              <a:noFill/>
              <a:round/>
              <a:headEnd/>
              <a:tailEnd/>
            </a:ln>
            <a:effectLst/>
          </p:spPr>
          <p:txBody>
            <a:bodyPr wrap="none" anchor="ctr"/>
            <a:lstStyle/>
            <a:p>
              <a:endParaRPr lang="en-US"/>
            </a:p>
          </p:txBody>
        </p:sp>
        <p:pic>
          <p:nvPicPr>
            <p:cNvPr id="44065" name="Picture 33" descr="Picture2"/>
            <p:cNvPicPr>
              <a:picLocks noChangeAspect="1" noChangeArrowheads="1"/>
            </p:cNvPicPr>
            <p:nvPr/>
          </p:nvPicPr>
          <p:blipFill>
            <a:blip r:embed="rId4"/>
            <a:srcRect/>
            <a:stretch>
              <a:fillRect/>
            </a:stretch>
          </p:blipFill>
          <p:spPr bwMode="gray">
            <a:xfrm>
              <a:off x="2386" y="2853"/>
              <a:ext cx="503" cy="218"/>
            </a:xfrm>
            <a:prstGeom prst="rect">
              <a:avLst/>
            </a:prstGeom>
            <a:noFill/>
          </p:spPr>
        </p:pic>
      </p:grpSp>
      <p:grpSp>
        <p:nvGrpSpPr>
          <p:cNvPr id="44066" name="Group 34"/>
          <p:cNvGrpSpPr>
            <a:grpSpLocks/>
          </p:cNvGrpSpPr>
          <p:nvPr/>
        </p:nvGrpSpPr>
        <p:grpSpPr bwMode="auto">
          <a:xfrm>
            <a:off x="5454650" y="4189413"/>
            <a:ext cx="660400" cy="635000"/>
            <a:chOff x="3528" y="2759"/>
            <a:chExt cx="530" cy="512"/>
          </a:xfrm>
        </p:grpSpPr>
        <p:pic>
          <p:nvPicPr>
            <p:cNvPr id="44067" name="Picture 35" descr="circuler_1"/>
            <p:cNvPicPr>
              <a:picLocks noChangeAspect="1" noChangeArrowheads="1"/>
            </p:cNvPicPr>
            <p:nvPr/>
          </p:nvPicPr>
          <p:blipFill>
            <a:blip r:embed="rId10" cstate="print"/>
            <a:srcRect/>
            <a:stretch>
              <a:fillRect/>
            </a:stretch>
          </p:blipFill>
          <p:spPr bwMode="gray">
            <a:xfrm>
              <a:off x="3528" y="2759"/>
              <a:ext cx="530" cy="511"/>
            </a:xfrm>
            <a:prstGeom prst="rect">
              <a:avLst/>
            </a:prstGeom>
            <a:noFill/>
          </p:spPr>
        </p:pic>
        <p:sp>
          <p:nvSpPr>
            <p:cNvPr id="44068" name="Oval 36"/>
            <p:cNvSpPr>
              <a:spLocks noChangeArrowheads="1"/>
            </p:cNvSpPr>
            <p:nvPr/>
          </p:nvSpPr>
          <p:spPr bwMode="gray">
            <a:xfrm>
              <a:off x="3528" y="2759"/>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9" name="Picture 37" descr="Picture2"/>
            <p:cNvPicPr>
              <a:picLocks noChangeAspect="1" noChangeArrowheads="1"/>
            </p:cNvPicPr>
            <p:nvPr/>
          </p:nvPicPr>
          <p:blipFill>
            <a:blip r:embed="rId4"/>
            <a:srcRect/>
            <a:stretch>
              <a:fillRect/>
            </a:stretch>
          </p:blipFill>
          <p:spPr bwMode="gray">
            <a:xfrm>
              <a:off x="3581" y="2764"/>
              <a:ext cx="419" cy="181"/>
            </a:xfrm>
            <a:prstGeom prst="rect">
              <a:avLst/>
            </a:prstGeom>
            <a:noFill/>
          </p:spPr>
        </p:pic>
      </p:grpSp>
      <p:sp>
        <p:nvSpPr>
          <p:cNvPr id="44070" name="Arc 38"/>
          <p:cNvSpPr>
            <a:spLocks/>
          </p:cNvSpPr>
          <p:nvPr/>
        </p:nvSpPr>
        <p:spPr bwMode="black">
          <a:xfrm rot="692470">
            <a:off x="4432300" y="2725738"/>
            <a:ext cx="1951038" cy="933450"/>
          </a:xfrm>
          <a:custGeom>
            <a:avLst/>
            <a:gdLst>
              <a:gd name="G0" fmla="+- 0 0 0"/>
              <a:gd name="G1" fmla="+- 18769 0 0"/>
              <a:gd name="G2" fmla="+- 21600 0 0"/>
              <a:gd name="T0" fmla="*/ 10691 w 18088"/>
              <a:gd name="T1" fmla="*/ 0 h 18769"/>
              <a:gd name="T2" fmla="*/ 18088 w 18088"/>
              <a:gd name="T3" fmla="*/ 6964 h 18769"/>
              <a:gd name="T4" fmla="*/ 0 w 18088"/>
              <a:gd name="T5" fmla="*/ 18769 h 18769"/>
            </a:gdLst>
            <a:ahLst/>
            <a:cxnLst>
              <a:cxn ang="0">
                <a:pos x="T0" y="T1"/>
              </a:cxn>
              <a:cxn ang="0">
                <a:pos x="T2" y="T3"/>
              </a:cxn>
              <a:cxn ang="0">
                <a:pos x="T4" y="T5"/>
              </a:cxn>
            </a:cxnLst>
            <a:rect l="0" t="0" r="r" b="b"/>
            <a:pathLst>
              <a:path w="18088" h="18769" fill="none" extrusionOk="0">
                <a:moveTo>
                  <a:pt x="10690" y="0"/>
                </a:moveTo>
                <a:cubicBezTo>
                  <a:pt x="13675" y="1700"/>
                  <a:pt x="16211" y="4087"/>
                  <a:pt x="18088" y="6963"/>
                </a:cubicBezTo>
              </a:path>
              <a:path w="18088" h="18769" stroke="0" extrusionOk="0">
                <a:moveTo>
                  <a:pt x="10690" y="0"/>
                </a:moveTo>
                <a:cubicBezTo>
                  <a:pt x="13675" y="1700"/>
                  <a:pt x="16211" y="4087"/>
                  <a:pt x="18088" y="6963"/>
                </a:cubicBezTo>
                <a:lnTo>
                  <a:pt x="0" y="18769"/>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1" name="Arc 39"/>
          <p:cNvSpPr>
            <a:spLocks/>
          </p:cNvSpPr>
          <p:nvPr/>
        </p:nvSpPr>
        <p:spPr bwMode="black">
          <a:xfrm rot="692470">
            <a:off x="4278313" y="3630613"/>
            <a:ext cx="2328862" cy="657225"/>
          </a:xfrm>
          <a:custGeom>
            <a:avLst/>
            <a:gdLst>
              <a:gd name="G0" fmla="+- 0 0 0"/>
              <a:gd name="G1" fmla="+- 1042 0 0"/>
              <a:gd name="G2" fmla="+- 21600 0 0"/>
              <a:gd name="T0" fmla="*/ 21575 w 21600"/>
              <a:gd name="T1" fmla="*/ 0 h 13223"/>
              <a:gd name="T2" fmla="*/ 17837 w 21600"/>
              <a:gd name="T3" fmla="*/ 13223 h 13223"/>
              <a:gd name="T4" fmla="*/ 0 w 21600"/>
              <a:gd name="T5" fmla="*/ 1042 h 13223"/>
            </a:gdLst>
            <a:ahLst/>
            <a:cxnLst>
              <a:cxn ang="0">
                <a:pos x="T0" y="T1"/>
              </a:cxn>
              <a:cxn ang="0">
                <a:pos x="T2" y="T3"/>
              </a:cxn>
              <a:cxn ang="0">
                <a:pos x="T4" y="T5"/>
              </a:cxn>
            </a:cxnLst>
            <a:rect l="0" t="0" r="r" b="b"/>
            <a:pathLst>
              <a:path w="21600" h="13223" fill="none" extrusionOk="0">
                <a:moveTo>
                  <a:pt x="21574" y="0"/>
                </a:moveTo>
                <a:cubicBezTo>
                  <a:pt x="21591" y="347"/>
                  <a:pt x="21600" y="694"/>
                  <a:pt x="21600" y="1042"/>
                </a:cubicBezTo>
                <a:cubicBezTo>
                  <a:pt x="21600" y="5388"/>
                  <a:pt x="20288" y="9633"/>
                  <a:pt x="17837" y="13223"/>
                </a:cubicBezTo>
              </a:path>
              <a:path w="21600" h="13223" stroke="0" extrusionOk="0">
                <a:moveTo>
                  <a:pt x="21574" y="0"/>
                </a:moveTo>
                <a:cubicBezTo>
                  <a:pt x="21591" y="347"/>
                  <a:pt x="21600" y="694"/>
                  <a:pt x="21600" y="1042"/>
                </a:cubicBezTo>
                <a:cubicBezTo>
                  <a:pt x="21600" y="5388"/>
                  <a:pt x="20288" y="9633"/>
                  <a:pt x="17837" y="13223"/>
                </a:cubicBezTo>
                <a:lnTo>
                  <a:pt x="0" y="1042"/>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2" name="Arc 40"/>
          <p:cNvSpPr>
            <a:spLocks/>
          </p:cNvSpPr>
          <p:nvPr/>
        </p:nvSpPr>
        <p:spPr bwMode="black">
          <a:xfrm rot="692470">
            <a:off x="4240213" y="3559175"/>
            <a:ext cx="1309687" cy="1047750"/>
          </a:xfrm>
          <a:custGeom>
            <a:avLst/>
            <a:gdLst>
              <a:gd name="G0" fmla="+- 0 0 0"/>
              <a:gd name="G1" fmla="+- 0 0 0"/>
              <a:gd name="G2" fmla="+- 21600 0 0"/>
              <a:gd name="T0" fmla="*/ 12127 w 12127"/>
              <a:gd name="T1" fmla="*/ 17875 h 21079"/>
              <a:gd name="T2" fmla="*/ 4714 w 12127"/>
              <a:gd name="T3" fmla="*/ 21079 h 21079"/>
              <a:gd name="T4" fmla="*/ 0 w 12127"/>
              <a:gd name="T5" fmla="*/ 0 h 21079"/>
            </a:gdLst>
            <a:ahLst/>
            <a:cxnLst>
              <a:cxn ang="0">
                <a:pos x="T0" y="T1"/>
              </a:cxn>
              <a:cxn ang="0">
                <a:pos x="T2" y="T3"/>
              </a:cxn>
              <a:cxn ang="0">
                <a:pos x="T4" y="T5"/>
              </a:cxn>
            </a:cxnLst>
            <a:rect l="0" t="0" r="r" b="b"/>
            <a:pathLst>
              <a:path w="12127" h="21079" fill="none" extrusionOk="0">
                <a:moveTo>
                  <a:pt x="12126" y="17874"/>
                </a:moveTo>
                <a:cubicBezTo>
                  <a:pt x="9879" y="19399"/>
                  <a:pt x="7364" y="20486"/>
                  <a:pt x="4714" y="21079"/>
                </a:cubicBezTo>
              </a:path>
              <a:path w="12127" h="21079" stroke="0" extrusionOk="0">
                <a:moveTo>
                  <a:pt x="12126" y="17874"/>
                </a:moveTo>
                <a:cubicBezTo>
                  <a:pt x="9879" y="19399"/>
                  <a:pt x="7364" y="20486"/>
                  <a:pt x="4714" y="21079"/>
                </a:cubicBezTo>
                <a:lnTo>
                  <a:pt x="0"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3" name="Arc 41"/>
          <p:cNvSpPr>
            <a:spLocks/>
          </p:cNvSpPr>
          <p:nvPr/>
        </p:nvSpPr>
        <p:spPr bwMode="black">
          <a:xfrm rot="692470">
            <a:off x="2776538" y="3262313"/>
            <a:ext cx="1503362" cy="1009650"/>
          </a:xfrm>
          <a:custGeom>
            <a:avLst/>
            <a:gdLst>
              <a:gd name="G0" fmla="+- 13927 0 0"/>
              <a:gd name="G1" fmla="+- 0 0 0"/>
              <a:gd name="G2" fmla="+- 21600 0 0"/>
              <a:gd name="T0" fmla="*/ 6735 w 13927"/>
              <a:gd name="T1" fmla="*/ 20367 h 20367"/>
              <a:gd name="T2" fmla="*/ 0 w 13927"/>
              <a:gd name="T3" fmla="*/ 16511 h 20367"/>
              <a:gd name="T4" fmla="*/ 13927 w 13927"/>
              <a:gd name="T5" fmla="*/ 0 h 20367"/>
            </a:gdLst>
            <a:ahLst/>
            <a:cxnLst>
              <a:cxn ang="0">
                <a:pos x="T0" y="T1"/>
              </a:cxn>
              <a:cxn ang="0">
                <a:pos x="T2" y="T3"/>
              </a:cxn>
              <a:cxn ang="0">
                <a:pos x="T4" y="T5"/>
              </a:cxn>
            </a:cxnLst>
            <a:rect l="0" t="0" r="r" b="b"/>
            <a:pathLst>
              <a:path w="13927" h="20367" fill="none" extrusionOk="0">
                <a:moveTo>
                  <a:pt x="6734" y="20367"/>
                </a:moveTo>
                <a:cubicBezTo>
                  <a:pt x="4275" y="19499"/>
                  <a:pt x="1993" y="18192"/>
                  <a:pt x="0" y="16510"/>
                </a:cubicBezTo>
              </a:path>
              <a:path w="13927" h="20367" stroke="0" extrusionOk="0">
                <a:moveTo>
                  <a:pt x="6734" y="20367"/>
                </a:moveTo>
                <a:cubicBezTo>
                  <a:pt x="4275" y="19499"/>
                  <a:pt x="1993" y="18192"/>
                  <a:pt x="0" y="16510"/>
                </a:cubicBezTo>
                <a:lnTo>
                  <a:pt x="13927"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4" name="Arc 42"/>
          <p:cNvSpPr>
            <a:spLocks/>
          </p:cNvSpPr>
          <p:nvPr/>
        </p:nvSpPr>
        <p:spPr bwMode="black">
          <a:xfrm rot="692470">
            <a:off x="1978025" y="3060700"/>
            <a:ext cx="2332038" cy="604838"/>
          </a:xfrm>
          <a:custGeom>
            <a:avLst/>
            <a:gdLst>
              <a:gd name="G0" fmla="+- 21600 0 0"/>
              <a:gd name="G1" fmla="+- 2426 0 0"/>
              <a:gd name="G2" fmla="+- 21600 0 0"/>
              <a:gd name="T0" fmla="*/ 2337 w 21600"/>
              <a:gd name="T1" fmla="*/ 12198 h 12198"/>
              <a:gd name="T2" fmla="*/ 137 w 21600"/>
              <a:gd name="T3" fmla="*/ 0 h 12198"/>
              <a:gd name="T4" fmla="*/ 21600 w 21600"/>
              <a:gd name="T5" fmla="*/ 2426 h 12198"/>
            </a:gdLst>
            <a:ahLst/>
            <a:cxnLst>
              <a:cxn ang="0">
                <a:pos x="T0" y="T1"/>
              </a:cxn>
              <a:cxn ang="0">
                <a:pos x="T2" y="T3"/>
              </a:cxn>
              <a:cxn ang="0">
                <a:pos x="T4" y="T5"/>
              </a:cxn>
            </a:cxnLst>
            <a:rect l="0" t="0" r="r" b="b"/>
            <a:pathLst>
              <a:path w="21600" h="12198" fill="none" extrusionOk="0">
                <a:moveTo>
                  <a:pt x="2336" y="12198"/>
                </a:moveTo>
                <a:cubicBezTo>
                  <a:pt x="800" y="9169"/>
                  <a:pt x="0" y="5821"/>
                  <a:pt x="0" y="2426"/>
                </a:cubicBezTo>
                <a:cubicBezTo>
                  <a:pt x="-1" y="1615"/>
                  <a:pt x="45" y="805"/>
                  <a:pt x="136" y="-1"/>
                </a:cubicBezTo>
              </a:path>
              <a:path w="21600" h="12198" stroke="0" extrusionOk="0">
                <a:moveTo>
                  <a:pt x="2336" y="12198"/>
                </a:moveTo>
                <a:cubicBezTo>
                  <a:pt x="800" y="9169"/>
                  <a:pt x="0" y="5821"/>
                  <a:pt x="0" y="2426"/>
                </a:cubicBezTo>
                <a:cubicBezTo>
                  <a:pt x="-1" y="1615"/>
                  <a:pt x="45" y="805"/>
                  <a:pt x="136" y="-1"/>
                </a:cubicBezTo>
                <a:lnTo>
                  <a:pt x="21600" y="2426"/>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5" name="Arc 43"/>
          <p:cNvSpPr>
            <a:spLocks/>
          </p:cNvSpPr>
          <p:nvPr/>
        </p:nvSpPr>
        <p:spPr bwMode="black">
          <a:xfrm rot="692470">
            <a:off x="2632075" y="2341563"/>
            <a:ext cx="1808163" cy="903287"/>
          </a:xfrm>
          <a:custGeom>
            <a:avLst/>
            <a:gdLst>
              <a:gd name="G0" fmla="+- 16756 0 0"/>
              <a:gd name="G1" fmla="+- 18207 0 0"/>
              <a:gd name="G2" fmla="+- 21600 0 0"/>
              <a:gd name="T0" fmla="*/ 0 w 16756"/>
              <a:gd name="T1" fmla="*/ 4577 h 18207"/>
              <a:gd name="T2" fmla="*/ 5134 w 16756"/>
              <a:gd name="T3" fmla="*/ 0 h 18207"/>
              <a:gd name="T4" fmla="*/ 16756 w 16756"/>
              <a:gd name="T5" fmla="*/ 18207 h 18207"/>
            </a:gdLst>
            <a:ahLst/>
            <a:cxnLst>
              <a:cxn ang="0">
                <a:pos x="T0" y="T1"/>
              </a:cxn>
              <a:cxn ang="0">
                <a:pos x="T2" y="T3"/>
              </a:cxn>
              <a:cxn ang="0">
                <a:pos x="T4" y="T5"/>
              </a:cxn>
            </a:cxnLst>
            <a:rect l="0" t="0" r="r" b="b"/>
            <a:pathLst>
              <a:path w="16756" h="18207" fill="none" extrusionOk="0">
                <a:moveTo>
                  <a:pt x="-1" y="4576"/>
                </a:moveTo>
                <a:cubicBezTo>
                  <a:pt x="1455" y="2786"/>
                  <a:pt x="3189" y="1241"/>
                  <a:pt x="5134" y="0"/>
                </a:cubicBezTo>
              </a:path>
              <a:path w="16756" h="18207" stroke="0" extrusionOk="0">
                <a:moveTo>
                  <a:pt x="-1" y="4576"/>
                </a:moveTo>
                <a:cubicBezTo>
                  <a:pt x="1455" y="2786"/>
                  <a:pt x="3189" y="1241"/>
                  <a:pt x="5134" y="0"/>
                </a:cubicBezTo>
                <a:lnTo>
                  <a:pt x="16756" y="18207"/>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6" name="Rectangle 44"/>
          <p:cNvSpPr>
            <a:spLocks noChangeArrowheads="1"/>
          </p:cNvSpPr>
          <p:nvPr/>
        </p:nvSpPr>
        <p:spPr bwMode="gray">
          <a:xfrm>
            <a:off x="1898650" y="2444750"/>
            <a:ext cx="654050" cy="366713"/>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a:solidFill>
                  <a:srgbClr val="FFFFFF"/>
                </a:solidFill>
              </a:rPr>
              <a:t>Title</a:t>
            </a:r>
          </a:p>
        </p:txBody>
      </p:sp>
      <p:sp>
        <p:nvSpPr>
          <p:cNvPr id="44077" name="Rectangle 45"/>
          <p:cNvSpPr>
            <a:spLocks noChangeArrowheads="1"/>
          </p:cNvSpPr>
          <p:nvPr/>
        </p:nvSpPr>
        <p:spPr bwMode="gray">
          <a:xfrm>
            <a:off x="3640138" y="4203700"/>
            <a:ext cx="809625" cy="457200"/>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a:solidFill>
                  <a:srgbClr val="FFFFFF"/>
                </a:solidFill>
              </a:rPr>
              <a:t>Title</a:t>
            </a:r>
          </a:p>
        </p:txBody>
      </p:sp>
      <p:sp>
        <p:nvSpPr>
          <p:cNvPr id="44078" name="Rectangle 46"/>
          <p:cNvSpPr>
            <a:spLocks noChangeArrowheads="1"/>
          </p:cNvSpPr>
          <p:nvPr/>
        </p:nvSpPr>
        <p:spPr bwMode="gray">
          <a:xfrm>
            <a:off x="6281738" y="3471863"/>
            <a:ext cx="654050" cy="366712"/>
          </a:xfrm>
          <a:prstGeom prst="rect">
            <a:avLst/>
          </a:prstGeom>
          <a:noFill/>
          <a:ln w="9525">
            <a:noFill/>
            <a:miter lim="800000"/>
            <a:headEnd/>
            <a:tailEnd/>
          </a:ln>
          <a:effectLst/>
        </p:spPr>
        <p:txBody>
          <a:bodyPr wrap="none">
            <a:spAutoFit/>
          </a:bodyPr>
          <a:lstStyle/>
          <a:p>
            <a:pPr algn="ctr">
              <a:buClr>
                <a:srgbClr val="FF0066"/>
              </a:buClr>
              <a:buSzPct val="75000"/>
              <a:buFont typeface="Arial" charset="0"/>
              <a:buNone/>
            </a:pPr>
            <a:r>
              <a:rPr lang="en-US">
                <a:solidFill>
                  <a:srgbClr val="FFFFFF"/>
                </a:solidFill>
              </a:rPr>
              <a:t>Title</a:t>
            </a:r>
          </a:p>
        </p:txBody>
      </p:sp>
      <p:sp>
        <p:nvSpPr>
          <p:cNvPr id="44079" name="AutoShape 47"/>
          <p:cNvSpPr>
            <a:spLocks/>
          </p:cNvSpPr>
          <p:nvPr/>
        </p:nvSpPr>
        <p:spPr bwMode="black">
          <a:xfrm>
            <a:off x="7086600" y="2589213"/>
            <a:ext cx="1898650" cy="544512"/>
          </a:xfrm>
          <a:prstGeom prst="accentCallout2">
            <a:avLst>
              <a:gd name="adj1" fmla="val 20991"/>
              <a:gd name="adj2" fmla="val -4014"/>
              <a:gd name="adj3" fmla="val 20991"/>
              <a:gd name="adj4" fmla="val -12375"/>
              <a:gd name="adj5" fmla="val 125657"/>
              <a:gd name="adj6" fmla="val -20736"/>
            </a:avLst>
          </a:prstGeom>
          <a:noFill/>
          <a:ln w="9525">
            <a:solidFill>
              <a:schemeClr val="tx1"/>
            </a:solidFill>
            <a:miter lim="800000"/>
            <a:headEnd/>
            <a:tailEnd/>
          </a:ln>
          <a:effectLst/>
        </p:spPr>
        <p:txBody>
          <a:bodyPr/>
          <a:lstStyle/>
          <a:p>
            <a:pPr algn="l">
              <a:lnSpc>
                <a:spcPct val="90000"/>
              </a:lnSpc>
            </a:pPr>
            <a:r>
              <a:rPr lang="en-US"/>
              <a:t>Description of the contents</a:t>
            </a:r>
          </a:p>
        </p:txBody>
      </p:sp>
      <p:sp>
        <p:nvSpPr>
          <p:cNvPr id="44080" name="AutoShape 48"/>
          <p:cNvSpPr>
            <a:spLocks/>
          </p:cNvSpPr>
          <p:nvPr/>
        </p:nvSpPr>
        <p:spPr bwMode="black">
          <a:xfrm>
            <a:off x="5029200" y="5027613"/>
            <a:ext cx="2371725" cy="544512"/>
          </a:xfrm>
          <a:prstGeom prst="accentCallout2">
            <a:avLst>
              <a:gd name="adj1" fmla="val 20991"/>
              <a:gd name="adj2" fmla="val -3213"/>
              <a:gd name="adj3" fmla="val 20991"/>
              <a:gd name="adj4" fmla="val -13051"/>
              <a:gd name="adj5" fmla="val -40523"/>
              <a:gd name="adj6" fmla="val -23227"/>
            </a:avLst>
          </a:prstGeom>
          <a:noFill/>
          <a:ln w="9525">
            <a:solidFill>
              <a:schemeClr val="tx1"/>
            </a:solidFill>
            <a:miter lim="800000"/>
            <a:headEnd/>
            <a:tailEnd/>
          </a:ln>
          <a:effectLst/>
        </p:spPr>
        <p:txBody>
          <a:bodyPr anchor="ctr"/>
          <a:lstStyle/>
          <a:p>
            <a:pPr algn="l">
              <a:lnSpc>
                <a:spcPct val="90000"/>
              </a:lnSpc>
            </a:pPr>
            <a:r>
              <a:rPr lang="en-US"/>
              <a:t>Description of the contents</a:t>
            </a:r>
          </a:p>
        </p:txBody>
      </p:sp>
      <p:sp>
        <p:nvSpPr>
          <p:cNvPr id="44081" name="AutoShape 49"/>
          <p:cNvSpPr>
            <a:spLocks/>
          </p:cNvSpPr>
          <p:nvPr/>
        </p:nvSpPr>
        <p:spPr bwMode="black">
          <a:xfrm>
            <a:off x="152400" y="1685925"/>
            <a:ext cx="1790700" cy="544513"/>
          </a:xfrm>
          <a:prstGeom prst="accentCallout2">
            <a:avLst>
              <a:gd name="adj1" fmla="val 20991"/>
              <a:gd name="adj2" fmla="val 104255"/>
              <a:gd name="adj3" fmla="val 20991"/>
              <a:gd name="adj4" fmla="val 109218"/>
              <a:gd name="adj5" fmla="val 107287"/>
              <a:gd name="adj6" fmla="val 114449"/>
            </a:avLst>
          </a:prstGeom>
          <a:noFill/>
          <a:ln w="9525">
            <a:solidFill>
              <a:schemeClr val="tx1"/>
            </a:solidFill>
            <a:miter lim="800000"/>
            <a:headEnd/>
            <a:tailEnd/>
          </a:ln>
          <a:effectLst/>
        </p:spPr>
        <p:txBody>
          <a:bodyPr anchor="ctr"/>
          <a:lstStyle/>
          <a:p>
            <a:pPr>
              <a:lnSpc>
                <a:spcPct val="90000"/>
              </a:lnSpc>
            </a:pPr>
            <a:r>
              <a:rPr lang="en-US"/>
              <a:t>Description of the contents</a:t>
            </a:r>
          </a:p>
        </p:txBody>
      </p:sp>
      <p:sp>
        <p:nvSpPr>
          <p:cNvPr id="44082" name="Rectangle 5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Click to edit title style</a:t>
            </a:r>
          </a:p>
        </p:txBody>
      </p:sp>
      <p:sp>
        <p:nvSpPr>
          <p:cNvPr id="45059" name="AutoShape 3"/>
          <p:cNvSpPr>
            <a:spLocks noChangeArrowheads="1"/>
          </p:cNvSpPr>
          <p:nvPr/>
        </p:nvSpPr>
        <p:spPr bwMode="gray">
          <a:xfrm>
            <a:off x="5207000" y="2989263"/>
            <a:ext cx="2849563" cy="2752725"/>
          </a:xfrm>
          <a:prstGeom prst="roundRect">
            <a:avLst>
              <a:gd name="adj" fmla="val 8014"/>
            </a:avLst>
          </a:prstGeom>
          <a:solidFill>
            <a:srgbClr val="FFFFFF"/>
          </a:solidFill>
          <a:ln w="28575">
            <a:solidFill>
              <a:schemeClr val="folHlink"/>
            </a:solidFill>
            <a:round/>
            <a:headEnd/>
            <a:tailEnd/>
          </a:ln>
          <a:effectLst/>
        </p:spPr>
        <p:txBody>
          <a:bodyPr wrap="none" anchor="ctr"/>
          <a:lstStyle/>
          <a:p>
            <a:endParaRPr lang="en-US"/>
          </a:p>
        </p:txBody>
      </p:sp>
      <p:sp>
        <p:nvSpPr>
          <p:cNvPr id="45060" name="AutoShape 4"/>
          <p:cNvSpPr>
            <a:spLocks noChangeArrowheads="1"/>
          </p:cNvSpPr>
          <p:nvPr/>
        </p:nvSpPr>
        <p:spPr bwMode="gray">
          <a:xfrm>
            <a:off x="5270500" y="3054350"/>
            <a:ext cx="2703513" cy="2611438"/>
          </a:xfrm>
          <a:prstGeom prst="roundRect">
            <a:avLst>
              <a:gd name="adj" fmla="val 7912"/>
            </a:avLst>
          </a:prstGeom>
          <a:noFill/>
          <a:ln w="9525">
            <a:noFill/>
            <a:round/>
            <a:headEnd/>
            <a:tailEnd/>
          </a:ln>
          <a:effectLst/>
        </p:spPr>
        <p:txBody>
          <a:bodyPr wrap="none" anchor="ctr"/>
          <a:lstStyle/>
          <a:p>
            <a:endParaRPr lang="en-US"/>
          </a:p>
        </p:txBody>
      </p:sp>
      <p:grpSp>
        <p:nvGrpSpPr>
          <p:cNvPr id="45061" name="Group 5"/>
          <p:cNvGrpSpPr>
            <a:grpSpLocks/>
          </p:cNvGrpSpPr>
          <p:nvPr/>
        </p:nvGrpSpPr>
        <p:grpSpPr bwMode="auto">
          <a:xfrm>
            <a:off x="973138" y="2425700"/>
            <a:ext cx="2857500" cy="466725"/>
            <a:chOff x="752" y="1413"/>
            <a:chExt cx="1321" cy="294"/>
          </a:xfrm>
        </p:grpSpPr>
        <p:sp>
          <p:nvSpPr>
            <p:cNvPr id="45062" name="AutoShape 6"/>
            <p:cNvSpPr>
              <a:spLocks noChangeArrowheads="1"/>
            </p:cNvSpPr>
            <p:nvPr/>
          </p:nvSpPr>
          <p:spPr bwMode="gray">
            <a:xfrm>
              <a:off x="752" y="1413"/>
              <a:ext cx="1321" cy="294"/>
            </a:xfrm>
            <a:prstGeom prst="roundRect">
              <a:avLst>
                <a:gd name="adj" fmla="val 50000"/>
              </a:avLst>
            </a:prstGeom>
            <a:gradFill rotWithShape="1">
              <a:gsLst>
                <a:gs pos="0">
                  <a:schemeClr val="hlink">
                    <a:gamma/>
                    <a:shade val="79216"/>
                    <a:invGamma/>
                  </a:schemeClr>
                </a:gs>
                <a:gs pos="50000">
                  <a:schemeClr val="hlink"/>
                </a:gs>
                <a:gs pos="100000">
                  <a:schemeClr val="hlink">
                    <a:gamma/>
                    <a:shade val="79216"/>
                    <a:invGamma/>
                  </a:schemeClr>
                </a:gs>
              </a:gsLst>
              <a:lin ang="0" scaled="1"/>
            </a:gradFill>
            <a:ln w="12700">
              <a:noFill/>
              <a:round/>
              <a:headEnd/>
              <a:tailEnd/>
            </a:ln>
            <a:effectLst>
              <a:outerShdw dist="53882" dir="2700000" algn="ctr" rotWithShape="0">
                <a:srgbClr val="292929">
                  <a:alpha val="50000"/>
                </a:srgbClr>
              </a:outerShdw>
            </a:effectLst>
          </p:spPr>
          <p:txBody>
            <a:bodyPr wrap="none" anchor="ctr"/>
            <a:lstStyle/>
            <a:p>
              <a:endParaRPr lang="en-US"/>
            </a:p>
          </p:txBody>
        </p:sp>
        <p:sp>
          <p:nvSpPr>
            <p:cNvPr id="45063"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4"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grpSp>
        <p:nvGrpSpPr>
          <p:cNvPr id="45065" name="Group 9"/>
          <p:cNvGrpSpPr>
            <a:grpSpLocks/>
          </p:cNvGrpSpPr>
          <p:nvPr/>
        </p:nvGrpSpPr>
        <p:grpSpPr bwMode="auto">
          <a:xfrm>
            <a:off x="5181600" y="2425700"/>
            <a:ext cx="2857500" cy="466725"/>
            <a:chOff x="3623" y="1413"/>
            <a:chExt cx="1321" cy="294"/>
          </a:xfrm>
        </p:grpSpPr>
        <p:sp>
          <p:nvSpPr>
            <p:cNvPr id="45066" name="AutoShape 10"/>
            <p:cNvSpPr>
              <a:spLocks noChangeArrowheads="1"/>
            </p:cNvSpPr>
            <p:nvPr/>
          </p:nvSpPr>
          <p:spPr bwMode="gray">
            <a:xfrm>
              <a:off x="3623" y="1413"/>
              <a:ext cx="1321" cy="294"/>
            </a:xfrm>
            <a:prstGeom prst="roundRect">
              <a:avLst>
                <a:gd name="adj" fmla="val 50000"/>
              </a:avLst>
            </a:prstGeom>
            <a:gradFill rotWithShape="1">
              <a:gsLst>
                <a:gs pos="0">
                  <a:schemeClr val="folHlink">
                    <a:gamma/>
                    <a:shade val="85882"/>
                    <a:invGamma/>
                  </a:schemeClr>
                </a:gs>
                <a:gs pos="50000">
                  <a:schemeClr val="folHlink"/>
                </a:gs>
                <a:gs pos="100000">
                  <a:schemeClr val="folHlink">
                    <a:gamma/>
                    <a:shade val="85882"/>
                    <a:invGamma/>
                  </a:schemeClr>
                </a:gs>
              </a:gsLst>
              <a:lin ang="0" scaled="1"/>
            </a:gradFill>
            <a:ln w="12700">
              <a:solidFill>
                <a:schemeClr val="folHlink"/>
              </a:solidFill>
              <a:round/>
              <a:headEnd/>
              <a:tailEnd/>
            </a:ln>
            <a:effectLst>
              <a:outerShdw dist="53882" dir="2700000" algn="ctr" rotWithShape="0">
                <a:schemeClr val="bg2">
                  <a:alpha val="50000"/>
                </a:schemeClr>
              </a:outerShdw>
            </a:effectLst>
          </p:spPr>
          <p:txBody>
            <a:bodyPr wrap="none" anchor="ctr"/>
            <a:lstStyle/>
            <a:p>
              <a:endParaRPr lang="en-US"/>
            </a:p>
          </p:txBody>
        </p:sp>
        <p:sp>
          <p:nvSpPr>
            <p:cNvPr id="45067" name="AutoShape 11"/>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8" name="AutoShape 12"/>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45069" name="AutoShape 13"/>
          <p:cNvSpPr>
            <a:spLocks noChangeArrowheads="1"/>
          </p:cNvSpPr>
          <p:nvPr/>
        </p:nvSpPr>
        <p:spPr bwMode="gray">
          <a:xfrm>
            <a:off x="973138" y="2989263"/>
            <a:ext cx="2849562" cy="2713037"/>
          </a:xfrm>
          <a:prstGeom prst="roundRect">
            <a:avLst>
              <a:gd name="adj" fmla="val 8014"/>
            </a:avLst>
          </a:prstGeom>
          <a:solidFill>
            <a:srgbClr val="F8F8F8"/>
          </a:solidFill>
          <a:ln w="9525">
            <a:solidFill>
              <a:schemeClr val="hlink"/>
            </a:solidFill>
            <a:round/>
            <a:headEnd/>
            <a:tailEnd/>
          </a:ln>
          <a:effectLst/>
        </p:spPr>
        <p:txBody>
          <a:bodyPr wrap="none" anchor="ctr"/>
          <a:lstStyle/>
          <a:p>
            <a:endParaRPr lang="en-US"/>
          </a:p>
        </p:txBody>
      </p:sp>
      <p:sp>
        <p:nvSpPr>
          <p:cNvPr id="45070" name="Text Box 18"/>
          <p:cNvSpPr txBox="1">
            <a:spLocks noChangeArrowheads="1"/>
          </p:cNvSpPr>
          <p:nvPr/>
        </p:nvSpPr>
        <p:spPr bwMode="white">
          <a:xfrm>
            <a:off x="1250950"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1" name="Text Box 18"/>
          <p:cNvSpPr txBox="1">
            <a:spLocks noChangeArrowheads="1"/>
          </p:cNvSpPr>
          <p:nvPr/>
        </p:nvSpPr>
        <p:spPr bwMode="white">
          <a:xfrm>
            <a:off x="5513388"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2" name="AutoShape 16"/>
          <p:cNvSpPr>
            <a:spLocks noChangeArrowheads="1"/>
          </p:cNvSpPr>
          <p:nvPr/>
        </p:nvSpPr>
        <p:spPr bwMode="blackGray">
          <a:xfrm rot="-10793605" flipH="1" flipV="1">
            <a:off x="3905250" y="3533775"/>
            <a:ext cx="1293813" cy="755650"/>
          </a:xfrm>
          <a:prstGeom prst="rightArrow">
            <a:avLst>
              <a:gd name="adj1" fmla="val 46509"/>
              <a:gd name="adj2" fmla="val 37621"/>
            </a:avLst>
          </a:prstGeom>
          <a:gradFill rotWithShape="1">
            <a:gsLst>
              <a:gs pos="0">
                <a:schemeClr val="hlink">
                  <a:gamma/>
                  <a:tint val="0"/>
                  <a:invGamma/>
                  <a:alpha val="0"/>
                </a:schemeClr>
              </a:gs>
              <a:gs pos="100000">
                <a:schemeClr val="hlink"/>
              </a:gs>
            </a:gsLst>
            <a:lin ang="0" scaled="1"/>
          </a:gradFill>
          <a:ln w="9525" algn="ctr">
            <a:noFill/>
            <a:miter lim="800000"/>
            <a:headEnd/>
            <a:tailEnd/>
          </a:ln>
          <a:effectLst/>
        </p:spPr>
        <p:txBody>
          <a:bodyPr wrap="none" anchor="ctr"/>
          <a:lstStyle/>
          <a:p>
            <a:endParaRPr lang="en-US"/>
          </a:p>
        </p:txBody>
      </p:sp>
      <p:sp>
        <p:nvSpPr>
          <p:cNvPr id="45073" name="Rectangle 17"/>
          <p:cNvSpPr>
            <a:spLocks noChangeArrowheads="1"/>
          </p:cNvSpPr>
          <p:nvPr/>
        </p:nvSpPr>
        <p:spPr bwMode="black">
          <a:xfrm>
            <a:off x="5449888" y="3130550"/>
            <a:ext cx="2246312"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4" name="Rectangle 18"/>
          <p:cNvSpPr>
            <a:spLocks noChangeArrowheads="1"/>
          </p:cNvSpPr>
          <p:nvPr/>
        </p:nvSpPr>
        <p:spPr bwMode="black">
          <a:xfrm>
            <a:off x="5438775" y="4410075"/>
            <a:ext cx="2246313"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5" name="Text Box 19"/>
          <p:cNvSpPr txBox="1">
            <a:spLocks noChangeArrowheads="1"/>
          </p:cNvSpPr>
          <p:nvPr/>
        </p:nvSpPr>
        <p:spPr bwMode="gray">
          <a:xfrm>
            <a:off x="5580063" y="3435350"/>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sp>
        <p:nvSpPr>
          <p:cNvPr id="45076" name="Text Box 20"/>
          <p:cNvSpPr txBox="1">
            <a:spLocks noChangeArrowheads="1"/>
          </p:cNvSpPr>
          <p:nvPr/>
        </p:nvSpPr>
        <p:spPr bwMode="gray">
          <a:xfrm>
            <a:off x="5580063" y="4656138"/>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grpSp>
        <p:nvGrpSpPr>
          <p:cNvPr id="45077" name="Group 21"/>
          <p:cNvGrpSpPr>
            <a:grpSpLocks/>
          </p:cNvGrpSpPr>
          <p:nvPr/>
        </p:nvGrpSpPr>
        <p:grpSpPr bwMode="auto">
          <a:xfrm>
            <a:off x="5338763" y="3200400"/>
            <a:ext cx="168275" cy="168275"/>
            <a:chOff x="2928" y="2208"/>
            <a:chExt cx="262" cy="262"/>
          </a:xfrm>
        </p:grpSpPr>
        <p:sp>
          <p:nvSpPr>
            <p:cNvPr id="45078" name="Oval 22"/>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79" name="Oval 23"/>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grpSp>
        <p:nvGrpSpPr>
          <p:cNvPr id="45080" name="Group 24"/>
          <p:cNvGrpSpPr>
            <a:grpSpLocks/>
          </p:cNvGrpSpPr>
          <p:nvPr/>
        </p:nvGrpSpPr>
        <p:grpSpPr bwMode="auto">
          <a:xfrm>
            <a:off x="5338763" y="4491038"/>
            <a:ext cx="168275" cy="168275"/>
            <a:chOff x="2928" y="2208"/>
            <a:chExt cx="262" cy="262"/>
          </a:xfrm>
        </p:grpSpPr>
        <p:sp>
          <p:nvSpPr>
            <p:cNvPr id="45081" name="Oval 25"/>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82" name="Oval 26"/>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sp>
        <p:nvSpPr>
          <p:cNvPr id="45083" name="Text Box 27"/>
          <p:cNvSpPr txBox="1">
            <a:spLocks noChangeArrowheads="1"/>
          </p:cNvSpPr>
          <p:nvPr/>
        </p:nvSpPr>
        <p:spPr bwMode="gray">
          <a:xfrm>
            <a:off x="1125538" y="4979988"/>
            <a:ext cx="2632075" cy="496887"/>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1C1C1C"/>
                </a:solidFill>
                <a:cs typeface="Arial" charset="0"/>
              </a:rPr>
              <a:t> Description of the contents</a:t>
            </a:r>
          </a:p>
          <a:p>
            <a:pPr algn="l">
              <a:lnSpc>
                <a:spcPct val="70000"/>
              </a:lnSpc>
              <a:spcBef>
                <a:spcPct val="50000"/>
              </a:spcBef>
              <a:buFontTx/>
              <a:buChar char="•"/>
            </a:pPr>
            <a:r>
              <a:rPr lang="en-US" sz="1400">
                <a:solidFill>
                  <a:srgbClr val="1C1C1C"/>
                </a:solidFill>
                <a:cs typeface="Arial" charset="0"/>
              </a:rPr>
              <a:t> Description of the contents</a:t>
            </a:r>
          </a:p>
        </p:txBody>
      </p:sp>
      <p:sp>
        <p:nvSpPr>
          <p:cNvPr id="45084" name="AutoShape 28"/>
          <p:cNvSpPr>
            <a:spLocks noChangeArrowheads="1"/>
          </p:cNvSpPr>
          <p:nvPr/>
        </p:nvSpPr>
        <p:spPr bwMode="gray">
          <a:xfrm>
            <a:off x="1049338" y="32162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5" name="AutoShape 29"/>
          <p:cNvSpPr>
            <a:spLocks noChangeArrowheads="1"/>
          </p:cNvSpPr>
          <p:nvPr/>
        </p:nvSpPr>
        <p:spPr bwMode="gray">
          <a:xfrm>
            <a:off x="1049338" y="38004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6" name="AutoShape 30"/>
          <p:cNvSpPr>
            <a:spLocks noChangeArrowheads="1"/>
          </p:cNvSpPr>
          <p:nvPr/>
        </p:nvSpPr>
        <p:spPr bwMode="gray">
          <a:xfrm>
            <a:off x="1049338" y="4360863"/>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7" name="Rectangle 31"/>
          <p:cNvSpPr>
            <a:spLocks noChangeArrowheads="1"/>
          </p:cNvSpPr>
          <p:nvPr/>
        </p:nvSpPr>
        <p:spPr bwMode="gray">
          <a:xfrm>
            <a:off x="1066800" y="3289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8" name="Rectangle 32"/>
          <p:cNvSpPr>
            <a:spLocks noChangeArrowheads="1"/>
          </p:cNvSpPr>
          <p:nvPr/>
        </p:nvSpPr>
        <p:spPr bwMode="gray">
          <a:xfrm>
            <a:off x="1066800" y="38735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9" name="Rectangle 33"/>
          <p:cNvSpPr>
            <a:spLocks noChangeArrowheads="1"/>
          </p:cNvSpPr>
          <p:nvPr/>
        </p:nvSpPr>
        <p:spPr bwMode="gray">
          <a:xfrm>
            <a:off x="1066800" y="4432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90" name="AutoShape 34"/>
          <p:cNvSpPr>
            <a:spLocks noChangeArrowheads="1"/>
          </p:cNvSpPr>
          <p:nvPr/>
        </p:nvSpPr>
        <p:spPr bwMode="blackGray">
          <a:xfrm rot="10793605" flipV="1">
            <a:off x="3810000" y="4140200"/>
            <a:ext cx="1296988" cy="755650"/>
          </a:xfrm>
          <a:prstGeom prst="rightArrow">
            <a:avLst>
              <a:gd name="adj1" fmla="val 46509"/>
              <a:gd name="adj2" fmla="val 37713"/>
            </a:avLst>
          </a:prstGeom>
          <a:gradFill rotWithShape="1">
            <a:gsLst>
              <a:gs pos="0">
                <a:schemeClr val="folHlink">
                  <a:gamma/>
                  <a:tint val="0"/>
                  <a:invGamma/>
                  <a:alpha val="0"/>
                </a:schemeClr>
              </a:gs>
              <a:gs pos="100000">
                <a:schemeClr val="folHlink"/>
              </a:gs>
            </a:gsLst>
            <a:lin ang="0" scaled="1"/>
          </a:gradFill>
          <a:ln w="9525" algn="ctr">
            <a:noFill/>
            <a:miter lim="800000"/>
            <a:headEnd/>
            <a:tailEnd/>
          </a:ln>
          <a:effectLst/>
        </p:spPr>
        <p:txBody>
          <a:bodyPr wrap="none" anchor="ctr"/>
          <a:lstStyle/>
          <a:p>
            <a:endParaRPr lang="en-US"/>
          </a:p>
        </p:txBody>
      </p:sp>
      <p:sp>
        <p:nvSpPr>
          <p:cNvPr id="45091" name="Text Box 9"/>
          <p:cNvSpPr txBox="1">
            <a:spLocks noChangeArrowheads="1"/>
          </p:cNvSpPr>
          <p:nvPr/>
        </p:nvSpPr>
        <p:spPr bwMode="black">
          <a:xfrm>
            <a:off x="914400" y="1600200"/>
            <a:ext cx="5867400" cy="641350"/>
          </a:xfrm>
          <a:prstGeom prst="rect">
            <a:avLst/>
          </a:prstGeom>
          <a:noFill/>
          <a:ln w="9525" algn="ctr">
            <a:noFill/>
            <a:miter lim="800000"/>
            <a:headEnd/>
            <a:tailEnd/>
          </a:ln>
        </p:spPr>
        <p:txBody>
          <a:bodyPr>
            <a:spAutoFit/>
          </a:bodyPr>
          <a:lstStyle/>
          <a:p>
            <a:pPr algn="l" eaLnBrk="0" hangingPunct="0"/>
            <a:r>
              <a:rPr lang="en-US">
                <a:cs typeface="Arial" charset="0"/>
              </a:rPr>
              <a:t>ThemeGallery is a Design Digital Content &amp; Contents mall developed by Guild Design Inc.</a:t>
            </a:r>
          </a:p>
        </p:txBody>
      </p:sp>
      <p:sp>
        <p:nvSpPr>
          <p:cNvPr id="45092" name="Rectangle 36"/>
          <p:cNvSpPr>
            <a:spLocks noChangeArrowheads="1"/>
          </p:cNvSpPr>
          <p:nvPr/>
        </p:nvSpPr>
        <p:spPr bwMode="auto">
          <a:xfrm>
            <a:off x="896938"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
        <p:nvSpPr>
          <p:cNvPr id="45093" name="Rectangle 37"/>
          <p:cNvSpPr>
            <a:spLocks noChangeArrowheads="1"/>
          </p:cNvSpPr>
          <p:nvPr/>
        </p:nvSpPr>
        <p:spPr bwMode="auto">
          <a:xfrm>
            <a:off x="5257800"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Click to edit title style</a:t>
            </a:r>
          </a:p>
        </p:txBody>
      </p:sp>
      <p:sp>
        <p:nvSpPr>
          <p:cNvPr id="48131" name="Oval 3"/>
          <p:cNvSpPr>
            <a:spLocks noChangeArrowheads="1"/>
          </p:cNvSpPr>
          <p:nvPr/>
        </p:nvSpPr>
        <p:spPr bwMode="invGray">
          <a:xfrm>
            <a:off x="2630488" y="2038350"/>
            <a:ext cx="3895725" cy="3895725"/>
          </a:xfrm>
          <a:prstGeom prst="ellipse">
            <a:avLst/>
          </a:prstGeom>
          <a:solidFill>
            <a:srgbClr val="808080">
              <a:alpha val="20000"/>
            </a:srgbClr>
          </a:solidFill>
          <a:ln w="9525">
            <a:noFill/>
            <a:round/>
            <a:headEnd/>
            <a:tailEnd/>
          </a:ln>
          <a:effectLst/>
        </p:spPr>
        <p:txBody>
          <a:bodyPr wrap="none" anchor="ctr"/>
          <a:lstStyle/>
          <a:p>
            <a:endParaRPr lang="en-US"/>
          </a:p>
        </p:txBody>
      </p:sp>
      <p:grpSp>
        <p:nvGrpSpPr>
          <p:cNvPr id="48132" name="Group 4"/>
          <p:cNvGrpSpPr>
            <a:grpSpLocks/>
          </p:cNvGrpSpPr>
          <p:nvPr/>
        </p:nvGrpSpPr>
        <p:grpSpPr bwMode="auto">
          <a:xfrm>
            <a:off x="3197225" y="2636838"/>
            <a:ext cx="2787650" cy="2778125"/>
            <a:chOff x="1464" y="1056"/>
            <a:chExt cx="2856" cy="2847"/>
          </a:xfrm>
        </p:grpSpPr>
        <p:sp>
          <p:nvSpPr>
            <p:cNvPr id="48133" name="Line 5"/>
            <p:cNvSpPr>
              <a:spLocks noChangeShapeType="1"/>
            </p:cNvSpPr>
            <p:nvPr/>
          </p:nvSpPr>
          <p:spPr bwMode="invGray">
            <a:xfrm>
              <a:off x="1488" y="1056"/>
              <a:ext cx="2829" cy="2847"/>
            </a:xfrm>
            <a:prstGeom prst="line">
              <a:avLst/>
            </a:prstGeom>
            <a:noFill/>
            <a:ln w="19050" cap="rnd">
              <a:solidFill>
                <a:srgbClr val="FFFFFF"/>
              </a:solidFill>
              <a:prstDash val="sysDot"/>
              <a:round/>
              <a:headEnd/>
              <a:tailEnd/>
            </a:ln>
            <a:effectLst/>
          </p:spPr>
          <p:txBody>
            <a:bodyPr/>
            <a:lstStyle/>
            <a:p>
              <a:endParaRPr lang="en-US"/>
            </a:p>
          </p:txBody>
        </p:sp>
        <p:sp>
          <p:nvSpPr>
            <p:cNvPr id="48134" name="Line 6"/>
            <p:cNvSpPr>
              <a:spLocks noChangeShapeType="1"/>
            </p:cNvSpPr>
            <p:nvPr/>
          </p:nvSpPr>
          <p:spPr bwMode="invGray">
            <a:xfrm flipH="1">
              <a:off x="1464" y="1056"/>
              <a:ext cx="2856" cy="2847"/>
            </a:xfrm>
            <a:prstGeom prst="line">
              <a:avLst/>
            </a:prstGeom>
            <a:noFill/>
            <a:ln w="19050" cap="rnd">
              <a:solidFill>
                <a:srgbClr val="FFFFFF"/>
              </a:solidFill>
              <a:prstDash val="sysDot"/>
              <a:round/>
              <a:headEnd/>
              <a:tailEnd/>
            </a:ln>
            <a:effectLst/>
          </p:spPr>
          <p:txBody>
            <a:bodyPr/>
            <a:lstStyle/>
            <a:p>
              <a:endParaRPr lang="en-US"/>
            </a:p>
          </p:txBody>
        </p:sp>
      </p:grpSp>
      <p:sp>
        <p:nvSpPr>
          <p:cNvPr id="48135" name="AutoShape 7"/>
          <p:cNvSpPr>
            <a:spLocks noChangeArrowheads="1"/>
          </p:cNvSpPr>
          <p:nvPr/>
        </p:nvSpPr>
        <p:spPr bwMode="black">
          <a:xfrm>
            <a:off x="2579688" y="5813425"/>
            <a:ext cx="1695450" cy="433388"/>
          </a:xfrm>
          <a:prstGeom prst="roundRect">
            <a:avLst>
              <a:gd name="adj" fmla="val 18481"/>
            </a:avLst>
          </a:prstGeom>
          <a:noFill/>
          <a:ln w="9525" algn="ctr">
            <a:noFill/>
            <a:round/>
            <a:headEnd/>
            <a:tailEnd/>
          </a:ln>
          <a:effectLst/>
        </p:spPr>
        <p:txBody>
          <a:bodyPr>
            <a:spAutoFit/>
          </a:bodyPr>
          <a:lstStyle/>
          <a:p>
            <a:pPr algn="ctr" eaLnBrk="0" hangingPunct="0"/>
            <a:r>
              <a:rPr lang="en-US" sz="2000"/>
              <a:t>Title in here</a:t>
            </a:r>
          </a:p>
        </p:txBody>
      </p:sp>
      <p:sp>
        <p:nvSpPr>
          <p:cNvPr id="48136" name="AutoShape 8"/>
          <p:cNvSpPr>
            <a:spLocks noChangeArrowheads="1"/>
          </p:cNvSpPr>
          <p:nvPr/>
        </p:nvSpPr>
        <p:spPr bwMode="black">
          <a:xfrm>
            <a:off x="6813550" y="3843338"/>
            <a:ext cx="1860550" cy="433387"/>
          </a:xfrm>
          <a:prstGeom prst="roundRect">
            <a:avLst>
              <a:gd name="adj" fmla="val 18481"/>
            </a:avLst>
          </a:prstGeom>
          <a:noFill/>
          <a:ln w="9525" algn="ctr">
            <a:noFill/>
            <a:round/>
            <a:headEnd/>
            <a:tailEnd/>
          </a:ln>
          <a:effectLst/>
        </p:spPr>
        <p:txBody>
          <a:bodyPr>
            <a:spAutoFit/>
          </a:bodyPr>
          <a:lstStyle/>
          <a:p>
            <a:pPr algn="l" eaLnBrk="0" hangingPunct="0"/>
            <a:r>
              <a:rPr lang="en-US" sz="2000"/>
              <a:t>Title in here</a:t>
            </a:r>
          </a:p>
        </p:txBody>
      </p:sp>
      <p:sp>
        <p:nvSpPr>
          <p:cNvPr id="48137" name="AutoShape 9"/>
          <p:cNvSpPr>
            <a:spLocks noChangeArrowheads="1"/>
          </p:cNvSpPr>
          <p:nvPr/>
        </p:nvSpPr>
        <p:spPr bwMode="black">
          <a:xfrm>
            <a:off x="338138" y="3800475"/>
            <a:ext cx="1947862" cy="433388"/>
          </a:xfrm>
          <a:prstGeom prst="roundRect">
            <a:avLst>
              <a:gd name="adj" fmla="val 18481"/>
            </a:avLst>
          </a:prstGeom>
          <a:noFill/>
          <a:ln w="9525" algn="ctr">
            <a:noFill/>
            <a:round/>
            <a:headEnd/>
            <a:tailEnd/>
          </a:ln>
          <a:effectLst/>
        </p:spPr>
        <p:txBody>
          <a:bodyPr>
            <a:spAutoFit/>
          </a:bodyPr>
          <a:lstStyle/>
          <a:p>
            <a:pPr eaLnBrk="0" hangingPunct="0"/>
            <a:r>
              <a:rPr lang="en-US" sz="2000"/>
              <a:t>Title in here</a:t>
            </a:r>
          </a:p>
        </p:txBody>
      </p:sp>
      <p:sp>
        <p:nvSpPr>
          <p:cNvPr id="48138" name="Rectangle 10"/>
          <p:cNvSpPr>
            <a:spLocks noChangeArrowheads="1"/>
          </p:cNvSpPr>
          <p:nvPr/>
        </p:nvSpPr>
        <p:spPr bwMode="black">
          <a:xfrm>
            <a:off x="4838700" y="1708150"/>
            <a:ext cx="1606550" cy="396875"/>
          </a:xfrm>
          <a:prstGeom prst="rect">
            <a:avLst/>
          </a:prstGeom>
          <a:noFill/>
          <a:ln w="9525">
            <a:noFill/>
            <a:miter lim="800000"/>
            <a:headEnd/>
            <a:tailEnd/>
          </a:ln>
          <a:effectLst/>
        </p:spPr>
        <p:txBody>
          <a:bodyPr wrap="none">
            <a:spAutoFit/>
          </a:bodyPr>
          <a:lstStyle/>
          <a:p>
            <a:pPr algn="l"/>
            <a:r>
              <a:rPr lang="en-US" sz="2000"/>
              <a:t>Title in here</a:t>
            </a:r>
          </a:p>
        </p:txBody>
      </p:sp>
      <p:grpSp>
        <p:nvGrpSpPr>
          <p:cNvPr id="48139" name="Group 11"/>
          <p:cNvGrpSpPr>
            <a:grpSpLocks/>
          </p:cNvGrpSpPr>
          <p:nvPr/>
        </p:nvGrpSpPr>
        <p:grpSpPr bwMode="auto">
          <a:xfrm>
            <a:off x="3309938" y="2747963"/>
            <a:ext cx="2489200" cy="2489200"/>
            <a:chOff x="144" y="384"/>
            <a:chExt cx="2080" cy="2081"/>
          </a:xfrm>
        </p:grpSpPr>
        <p:sp>
          <p:nvSpPr>
            <p:cNvPr id="48140" name="Oval 12"/>
            <p:cNvSpPr>
              <a:spLocks noChangeArrowheads="1"/>
            </p:cNvSpPr>
            <p:nvPr/>
          </p:nvSpPr>
          <p:spPr bwMode="gray">
            <a:xfrm>
              <a:off x="144" y="384"/>
              <a:ext cx="2080" cy="2081"/>
            </a:xfrm>
            <a:prstGeom prst="ellipse">
              <a:avLst/>
            </a:prstGeom>
            <a:solidFill>
              <a:srgbClr val="336699"/>
            </a:solidFill>
            <a:ln w="9525">
              <a:noFill/>
              <a:round/>
              <a:headEnd/>
              <a:tailEnd/>
            </a:ln>
            <a:effectLst/>
          </p:spPr>
          <p:txBody>
            <a:bodyPr wrap="none" anchor="ctr"/>
            <a:lstStyle/>
            <a:p>
              <a:endParaRPr lang="en-US"/>
            </a:p>
          </p:txBody>
        </p:sp>
        <p:pic>
          <p:nvPicPr>
            <p:cNvPr id="48141" name="Picture 13" descr="Picture2"/>
            <p:cNvPicPr>
              <a:picLocks noChangeAspect="1" noChangeArrowheads="1"/>
            </p:cNvPicPr>
            <p:nvPr/>
          </p:nvPicPr>
          <p:blipFill>
            <a:blip r:embed="rId2"/>
            <a:srcRect/>
            <a:stretch>
              <a:fillRect/>
            </a:stretch>
          </p:blipFill>
          <p:spPr bwMode="gray">
            <a:xfrm>
              <a:off x="227" y="392"/>
              <a:ext cx="1918" cy="1011"/>
            </a:xfrm>
            <a:prstGeom prst="rect">
              <a:avLst/>
            </a:prstGeom>
            <a:noFill/>
          </p:spPr>
        </p:pic>
        <p:pic>
          <p:nvPicPr>
            <p:cNvPr id="48142" name="Picture 14" descr="Picture2"/>
            <p:cNvPicPr>
              <a:picLocks noChangeAspect="1" noChangeArrowheads="1"/>
            </p:cNvPicPr>
            <p:nvPr/>
          </p:nvPicPr>
          <p:blipFill>
            <a:blip r:embed="rId2"/>
            <a:srcRect/>
            <a:stretch>
              <a:fillRect/>
            </a:stretch>
          </p:blipFill>
          <p:spPr bwMode="gray">
            <a:xfrm flipV="1">
              <a:off x="228" y="1437"/>
              <a:ext cx="1918" cy="1011"/>
            </a:xfrm>
            <a:prstGeom prst="rect">
              <a:avLst/>
            </a:prstGeom>
            <a:noFill/>
          </p:spPr>
        </p:pic>
      </p:grpSp>
      <p:sp>
        <p:nvSpPr>
          <p:cNvPr id="48143" name="Text Box 15"/>
          <p:cNvSpPr txBox="1">
            <a:spLocks noChangeArrowheads="1"/>
          </p:cNvSpPr>
          <p:nvPr/>
        </p:nvSpPr>
        <p:spPr bwMode="gray">
          <a:xfrm>
            <a:off x="3689350" y="3579813"/>
            <a:ext cx="1736725" cy="10064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FFFFF"/>
                </a:solidFill>
              </a:rPr>
              <a:t>Description of the contents</a:t>
            </a:r>
          </a:p>
        </p:txBody>
      </p:sp>
      <p:sp>
        <p:nvSpPr>
          <p:cNvPr id="48144" name="AutoShape 16"/>
          <p:cNvSpPr>
            <a:spLocks noChangeArrowheads="1"/>
          </p:cNvSpPr>
          <p:nvPr/>
        </p:nvSpPr>
        <p:spPr bwMode="ltGray">
          <a:xfrm>
            <a:off x="4322763" y="2333625"/>
            <a:ext cx="444500" cy="325438"/>
          </a:xfrm>
          <a:prstGeom prst="upArrow">
            <a:avLst>
              <a:gd name="adj1" fmla="val 57861"/>
              <a:gd name="adj2" fmla="val 59514"/>
            </a:avLst>
          </a:prstGeom>
          <a:solidFill>
            <a:schemeClr val="accent2"/>
          </a:solidFill>
          <a:ln w="12700">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48145" name="AutoShape 17"/>
          <p:cNvSpPr>
            <a:spLocks noChangeArrowheads="1"/>
          </p:cNvSpPr>
          <p:nvPr/>
        </p:nvSpPr>
        <p:spPr bwMode="gray">
          <a:xfrm>
            <a:off x="5856288" y="3814763"/>
            <a:ext cx="371475" cy="446087"/>
          </a:xfrm>
          <a:prstGeom prst="rightArrow">
            <a:avLst>
              <a:gd name="adj1" fmla="val 54861"/>
              <a:gd name="adj2" fmla="val 59167"/>
            </a:avLst>
          </a:prstGeom>
          <a:solidFill>
            <a:schemeClr va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6" name="AutoShape 18"/>
          <p:cNvSpPr>
            <a:spLocks noChangeArrowheads="1"/>
          </p:cNvSpPr>
          <p:nvPr/>
        </p:nvSpPr>
        <p:spPr bwMode="invGray">
          <a:xfrm>
            <a:off x="4322763" y="5303838"/>
            <a:ext cx="465137" cy="368300"/>
          </a:xfrm>
          <a:prstGeom prst="downArrow">
            <a:avLst>
              <a:gd name="adj1" fmla="val 50167"/>
              <a:gd name="adj2" fmla="val 58051"/>
            </a:avLst>
          </a:prstGeom>
          <a:solidFill>
            <a:schemeClr val="fo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7" name="AutoShape 19"/>
          <p:cNvSpPr>
            <a:spLocks noChangeArrowheads="1"/>
          </p:cNvSpPr>
          <p:nvPr/>
        </p:nvSpPr>
        <p:spPr bwMode="invGray">
          <a:xfrm>
            <a:off x="2881313" y="3822700"/>
            <a:ext cx="374650" cy="439738"/>
          </a:xfrm>
          <a:prstGeom prst="leftArrow">
            <a:avLst>
              <a:gd name="adj1" fmla="val 50000"/>
              <a:gd name="adj2" fmla="val 53815"/>
            </a:avLst>
          </a:prstGeom>
          <a:solidFill>
            <a:schemeClr val="accent1"/>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grpSp>
        <p:nvGrpSpPr>
          <p:cNvPr id="48148" name="Group 20"/>
          <p:cNvGrpSpPr>
            <a:grpSpLocks/>
          </p:cNvGrpSpPr>
          <p:nvPr/>
        </p:nvGrpSpPr>
        <p:grpSpPr bwMode="auto">
          <a:xfrm>
            <a:off x="2308225" y="3779838"/>
            <a:ext cx="542925" cy="542925"/>
            <a:chOff x="3745" y="1818"/>
            <a:chExt cx="382" cy="382"/>
          </a:xfrm>
        </p:grpSpPr>
        <p:sp>
          <p:nvSpPr>
            <p:cNvPr id="48149" name="Oval 21"/>
            <p:cNvSpPr>
              <a:spLocks noChangeArrowheads="1"/>
            </p:cNvSpPr>
            <p:nvPr/>
          </p:nvSpPr>
          <p:spPr bwMode="gray">
            <a:xfrm>
              <a:off x="3745" y="1818"/>
              <a:ext cx="382" cy="382"/>
            </a:xfrm>
            <a:prstGeom prst="ellipse">
              <a:avLst/>
            </a:prstGeom>
            <a:gradFill rotWithShape="1">
              <a:gsLst>
                <a:gs pos="0">
                  <a:schemeClr val="accent1">
                    <a:gamma/>
                    <a:tint val="10196"/>
                    <a:invGamma/>
                  </a:schemeClr>
                </a:gs>
                <a:gs pos="50000">
                  <a:schemeClr val="accent1"/>
                </a:gs>
                <a:gs pos="100000">
                  <a:schemeClr val="accent1">
                    <a:gamma/>
                    <a:tint val="10196"/>
                    <a:invGamma/>
                  </a:schemeClr>
                </a:gs>
              </a:gsLst>
              <a:lin ang="5400000" scaled="1"/>
            </a:gradFill>
            <a:ln w="6350">
              <a:solidFill>
                <a:schemeClr val="accent1"/>
              </a:solidFill>
              <a:round/>
              <a:headEnd/>
              <a:tailEnd/>
            </a:ln>
            <a:effectLst>
              <a:outerShdw dist="38100" dir="5400000" algn="ctr" rotWithShape="0">
                <a:schemeClr val="bg2"/>
              </a:outerShdw>
            </a:effectLst>
          </p:spPr>
          <p:txBody>
            <a:bodyPr wrap="none" anchor="ctr"/>
            <a:lstStyle/>
            <a:p>
              <a:endParaRPr lang="en-US"/>
            </a:p>
          </p:txBody>
        </p:sp>
        <p:sp>
          <p:nvSpPr>
            <p:cNvPr id="48150" name="Oval 22"/>
            <p:cNvSpPr>
              <a:spLocks noChangeArrowheads="1"/>
            </p:cNvSpPr>
            <p:nvPr/>
          </p:nvSpPr>
          <p:spPr bwMode="gray">
            <a:xfrm>
              <a:off x="3756" y="1829"/>
              <a:ext cx="358" cy="360"/>
            </a:xfrm>
            <a:prstGeom prst="ellipse">
              <a:avLst/>
            </a:prstGeom>
            <a:gradFill rotWithShape="1">
              <a:gsLst>
                <a:gs pos="0">
                  <a:schemeClr val="accent1"/>
                </a:gs>
                <a:gs pos="50000">
                  <a:schemeClr val="accent1">
                    <a:gamma/>
                    <a:shade val="79216"/>
                    <a:invGamma/>
                  </a:schemeClr>
                </a:gs>
                <a:gs pos="100000">
                  <a:schemeClr val="accent1"/>
                </a:gs>
              </a:gsLst>
              <a:lin ang="5400000" scaled="1"/>
            </a:gradFill>
            <a:ln w="9525">
              <a:solidFill>
                <a:schemeClr val="accent1">
                  <a:alpha val="20000"/>
                </a:schemeClr>
              </a:solidFill>
              <a:round/>
              <a:headEnd/>
              <a:tailEnd/>
            </a:ln>
            <a:effectLst/>
          </p:spPr>
          <p:txBody>
            <a:bodyPr wrap="none" anchor="ctr"/>
            <a:lstStyle/>
            <a:p>
              <a:endParaRPr lang="en-US"/>
            </a:p>
          </p:txBody>
        </p:sp>
      </p:grpSp>
      <p:grpSp>
        <p:nvGrpSpPr>
          <p:cNvPr id="48151" name="Group 23"/>
          <p:cNvGrpSpPr>
            <a:grpSpLocks/>
          </p:cNvGrpSpPr>
          <p:nvPr/>
        </p:nvGrpSpPr>
        <p:grpSpPr bwMode="auto">
          <a:xfrm>
            <a:off x="6310313" y="3779838"/>
            <a:ext cx="542925" cy="542925"/>
            <a:chOff x="3745" y="1818"/>
            <a:chExt cx="382" cy="382"/>
          </a:xfrm>
        </p:grpSpPr>
        <p:sp>
          <p:nvSpPr>
            <p:cNvPr id="48152" name="Oval 24"/>
            <p:cNvSpPr>
              <a:spLocks noChangeArrowheads="1"/>
            </p:cNvSpPr>
            <p:nvPr/>
          </p:nvSpPr>
          <p:spPr bwMode="gray">
            <a:xfrm>
              <a:off x="3745" y="1818"/>
              <a:ext cx="382" cy="382"/>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6350">
              <a:solidFill>
                <a:schemeClr val="hlink"/>
              </a:solidFill>
              <a:round/>
              <a:headEnd/>
              <a:tailEnd/>
            </a:ln>
            <a:effectLst>
              <a:outerShdw dist="38100" dir="5400000" algn="ctr" rotWithShape="0">
                <a:srgbClr val="5F5F5F"/>
              </a:outerShdw>
            </a:effectLst>
          </p:spPr>
          <p:txBody>
            <a:bodyPr wrap="none" anchor="ctr"/>
            <a:lstStyle/>
            <a:p>
              <a:endParaRPr lang="en-US"/>
            </a:p>
          </p:txBody>
        </p:sp>
        <p:sp>
          <p:nvSpPr>
            <p:cNvPr id="48153" name="Oval 25"/>
            <p:cNvSpPr>
              <a:spLocks noChangeArrowheads="1"/>
            </p:cNvSpPr>
            <p:nvPr/>
          </p:nvSpPr>
          <p:spPr bwMode="gray">
            <a:xfrm>
              <a:off x="3756" y="1829"/>
              <a:ext cx="358" cy="360"/>
            </a:xfrm>
            <a:prstGeom prst="ellipse">
              <a:avLst/>
            </a:prstGeom>
            <a:gradFill rotWithShape="1">
              <a:gsLst>
                <a:gs pos="0">
                  <a:schemeClr val="hlink"/>
                </a:gs>
                <a:gs pos="50000">
                  <a:schemeClr val="hlink">
                    <a:gamma/>
                    <a:shade val="79216"/>
                    <a:invGamma/>
                  </a:schemeClr>
                </a:gs>
                <a:gs pos="100000">
                  <a:schemeClr val="hlink"/>
                </a:gs>
              </a:gsLst>
              <a:lin ang="5400000" scaled="1"/>
            </a:gradFill>
            <a:ln w="9525">
              <a:solidFill>
                <a:schemeClr val="hlink">
                  <a:alpha val="20000"/>
                </a:schemeClr>
              </a:solidFill>
              <a:round/>
              <a:headEnd/>
              <a:tailEnd/>
            </a:ln>
            <a:effectLst/>
          </p:spPr>
          <p:txBody>
            <a:bodyPr wrap="none" anchor="ctr"/>
            <a:lstStyle/>
            <a:p>
              <a:endParaRPr lang="en-US"/>
            </a:p>
          </p:txBody>
        </p:sp>
      </p:grpSp>
      <p:grpSp>
        <p:nvGrpSpPr>
          <p:cNvPr id="48154" name="Group 26"/>
          <p:cNvGrpSpPr>
            <a:grpSpLocks/>
          </p:cNvGrpSpPr>
          <p:nvPr/>
        </p:nvGrpSpPr>
        <p:grpSpPr bwMode="auto">
          <a:xfrm>
            <a:off x="4291013" y="5781675"/>
            <a:ext cx="542925" cy="542925"/>
            <a:chOff x="3745" y="1818"/>
            <a:chExt cx="382" cy="382"/>
          </a:xfrm>
        </p:grpSpPr>
        <p:sp>
          <p:nvSpPr>
            <p:cNvPr id="48155" name="Oval 27"/>
            <p:cNvSpPr>
              <a:spLocks noChangeArrowheads="1"/>
            </p:cNvSpPr>
            <p:nvPr/>
          </p:nvSpPr>
          <p:spPr bwMode="gray">
            <a:xfrm>
              <a:off x="3745" y="1818"/>
              <a:ext cx="382" cy="382"/>
            </a:xfrm>
            <a:prstGeom prst="ellipse">
              <a:avLst/>
            </a:prstGeom>
            <a:gradFill rotWithShape="1">
              <a:gsLst>
                <a:gs pos="0">
                  <a:schemeClr val="folHlink">
                    <a:gamma/>
                    <a:tint val="10196"/>
                    <a:invGamma/>
                  </a:schemeClr>
                </a:gs>
                <a:gs pos="50000">
                  <a:schemeClr val="folHlink"/>
                </a:gs>
                <a:gs pos="100000">
                  <a:schemeClr val="folHlink">
                    <a:gamma/>
                    <a:tint val="10196"/>
                    <a:invGamma/>
                  </a:schemeClr>
                </a:gs>
              </a:gsLst>
              <a:lin ang="5400000" scaled="1"/>
            </a:gradFill>
            <a:ln w="6350">
              <a:solidFill>
                <a:schemeClr val="folHlink"/>
              </a:solidFill>
              <a:round/>
              <a:headEnd/>
              <a:tailEnd/>
            </a:ln>
            <a:effectLst>
              <a:outerShdw dist="38100" dir="5400000" algn="ctr" rotWithShape="0">
                <a:srgbClr val="5F5F5F"/>
              </a:outerShdw>
            </a:effectLst>
          </p:spPr>
          <p:txBody>
            <a:bodyPr wrap="none" anchor="ctr"/>
            <a:lstStyle/>
            <a:p>
              <a:endParaRPr lang="en-US"/>
            </a:p>
          </p:txBody>
        </p:sp>
        <p:sp>
          <p:nvSpPr>
            <p:cNvPr id="48156" name="Oval 28"/>
            <p:cNvSpPr>
              <a:spLocks noChangeArrowheads="1"/>
            </p:cNvSpPr>
            <p:nvPr/>
          </p:nvSpPr>
          <p:spPr bwMode="gray">
            <a:xfrm>
              <a:off x="3756" y="1829"/>
              <a:ext cx="358" cy="360"/>
            </a:xfrm>
            <a:prstGeom prst="ellipse">
              <a:avLst/>
            </a:prstGeom>
            <a:gradFill rotWithShape="1">
              <a:gsLst>
                <a:gs pos="0">
                  <a:schemeClr val="folHlink"/>
                </a:gs>
                <a:gs pos="50000">
                  <a:schemeClr val="folHlink">
                    <a:gamma/>
                    <a:shade val="79216"/>
                    <a:invGamma/>
                  </a:schemeClr>
                </a:gs>
                <a:gs pos="100000">
                  <a:schemeClr val="folHlink"/>
                </a:gs>
              </a:gsLst>
              <a:lin ang="5400000" scaled="1"/>
            </a:gradFill>
            <a:ln w="9525">
              <a:solidFill>
                <a:schemeClr val="folHlink">
                  <a:alpha val="20000"/>
                </a:schemeClr>
              </a:solidFill>
              <a:round/>
              <a:headEnd/>
              <a:tailEnd/>
            </a:ln>
            <a:effectLst/>
          </p:spPr>
          <p:txBody>
            <a:bodyPr wrap="none" anchor="ctr"/>
            <a:lstStyle/>
            <a:p>
              <a:endParaRPr lang="en-US"/>
            </a:p>
          </p:txBody>
        </p:sp>
      </p:grpSp>
      <p:grpSp>
        <p:nvGrpSpPr>
          <p:cNvPr id="48157" name="Group 29"/>
          <p:cNvGrpSpPr>
            <a:grpSpLocks/>
          </p:cNvGrpSpPr>
          <p:nvPr/>
        </p:nvGrpSpPr>
        <p:grpSpPr bwMode="auto">
          <a:xfrm>
            <a:off x="4268788" y="1660525"/>
            <a:ext cx="542925" cy="542925"/>
            <a:chOff x="3745" y="1818"/>
            <a:chExt cx="382" cy="382"/>
          </a:xfrm>
        </p:grpSpPr>
        <p:sp>
          <p:nvSpPr>
            <p:cNvPr id="48158" name="Oval 30"/>
            <p:cNvSpPr>
              <a:spLocks noChangeArrowheads="1"/>
            </p:cNvSpPr>
            <p:nvPr/>
          </p:nvSpPr>
          <p:spPr bwMode="ltGray">
            <a:xfrm>
              <a:off x="3745" y="1818"/>
              <a:ext cx="382" cy="382"/>
            </a:xfrm>
            <a:prstGeom prst="ellipse">
              <a:avLst/>
            </a:prstGeom>
            <a:gradFill rotWithShape="1">
              <a:gsLst>
                <a:gs pos="0">
                  <a:schemeClr val="accent2">
                    <a:gamma/>
                    <a:tint val="10196"/>
                    <a:invGamma/>
                  </a:schemeClr>
                </a:gs>
                <a:gs pos="50000">
                  <a:schemeClr val="accent2"/>
                </a:gs>
                <a:gs pos="100000">
                  <a:schemeClr val="accent2">
                    <a:gamma/>
                    <a:tint val="10196"/>
                    <a:invGamma/>
                  </a:schemeClr>
                </a:gs>
              </a:gsLst>
              <a:lin ang="5400000" scaled="1"/>
            </a:gradFill>
            <a:ln w="6350">
              <a:solidFill>
                <a:schemeClr val="accent2"/>
              </a:solidFill>
              <a:round/>
              <a:headEnd/>
              <a:tailEnd/>
            </a:ln>
            <a:effectLst>
              <a:outerShdw dist="38100" dir="5400000" algn="ctr" rotWithShape="0">
                <a:srgbClr val="5F5F5F"/>
              </a:outerShdw>
            </a:effectLst>
          </p:spPr>
          <p:txBody>
            <a:bodyPr wrap="none" anchor="ctr"/>
            <a:lstStyle/>
            <a:p>
              <a:endParaRPr lang="en-US"/>
            </a:p>
          </p:txBody>
        </p:sp>
        <p:sp>
          <p:nvSpPr>
            <p:cNvPr id="48159" name="Oval 31"/>
            <p:cNvSpPr>
              <a:spLocks noChangeArrowheads="1"/>
            </p:cNvSpPr>
            <p:nvPr/>
          </p:nvSpPr>
          <p:spPr bwMode="ltGray">
            <a:xfrm>
              <a:off x="3756" y="1829"/>
              <a:ext cx="358" cy="360"/>
            </a:xfrm>
            <a:prstGeom prst="ellipse">
              <a:avLst/>
            </a:prstGeom>
            <a:gradFill rotWithShape="1">
              <a:gsLst>
                <a:gs pos="0">
                  <a:schemeClr val="accent2"/>
                </a:gs>
                <a:gs pos="50000">
                  <a:schemeClr val="accent2">
                    <a:gamma/>
                    <a:shade val="79216"/>
                    <a:invGamma/>
                  </a:schemeClr>
                </a:gs>
                <a:gs pos="100000">
                  <a:schemeClr val="accent2"/>
                </a:gs>
              </a:gsLst>
              <a:lin ang="5400000" scaled="1"/>
            </a:gradFill>
            <a:ln w="9525">
              <a:solidFill>
                <a:schemeClr val="accent2">
                  <a:alpha val="20000"/>
                </a:schemeClr>
              </a:solidFill>
              <a:round/>
              <a:headEnd/>
              <a:tailEnd/>
            </a:ln>
            <a:effectLst/>
          </p:spPr>
          <p:txBody>
            <a:bodyPr wrap="none" anchor="ctr"/>
            <a:lstStyle/>
            <a:p>
              <a:endParaRPr lang="en-US"/>
            </a:p>
          </p:txBody>
        </p:sp>
      </p:grpSp>
      <p:sp>
        <p:nvSpPr>
          <p:cNvPr id="48160" name="Text Box 32"/>
          <p:cNvSpPr txBox="1">
            <a:spLocks noChangeArrowheads="1"/>
          </p:cNvSpPr>
          <p:nvPr/>
        </p:nvSpPr>
        <p:spPr bwMode="gray">
          <a:xfrm>
            <a:off x="4314825" y="1695450"/>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A</a:t>
            </a:r>
          </a:p>
        </p:txBody>
      </p:sp>
      <p:sp>
        <p:nvSpPr>
          <p:cNvPr id="48161" name="Text Box 33"/>
          <p:cNvSpPr txBox="1">
            <a:spLocks noChangeArrowheads="1"/>
          </p:cNvSpPr>
          <p:nvPr/>
        </p:nvSpPr>
        <p:spPr bwMode="gray">
          <a:xfrm>
            <a:off x="2352675" y="3821113"/>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D</a:t>
            </a:r>
          </a:p>
        </p:txBody>
      </p:sp>
      <p:sp>
        <p:nvSpPr>
          <p:cNvPr id="48162" name="Text Box 34"/>
          <p:cNvSpPr txBox="1">
            <a:spLocks noChangeArrowheads="1"/>
          </p:cNvSpPr>
          <p:nvPr/>
        </p:nvSpPr>
        <p:spPr bwMode="gray">
          <a:xfrm>
            <a:off x="6367463" y="382587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B</a:t>
            </a:r>
          </a:p>
        </p:txBody>
      </p:sp>
      <p:sp>
        <p:nvSpPr>
          <p:cNvPr id="48163" name="Text Box 35"/>
          <p:cNvSpPr txBox="1">
            <a:spLocks noChangeArrowheads="1"/>
          </p:cNvSpPr>
          <p:nvPr/>
        </p:nvSpPr>
        <p:spPr bwMode="gray">
          <a:xfrm>
            <a:off x="4340225" y="582612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C</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Click to edit title style</a:t>
            </a:r>
          </a:p>
        </p:txBody>
      </p:sp>
      <p:grpSp>
        <p:nvGrpSpPr>
          <p:cNvPr id="49155" name="Group 3"/>
          <p:cNvGrpSpPr>
            <a:grpSpLocks/>
          </p:cNvGrpSpPr>
          <p:nvPr/>
        </p:nvGrpSpPr>
        <p:grpSpPr bwMode="auto">
          <a:xfrm>
            <a:off x="5759450" y="2667000"/>
            <a:ext cx="2355850" cy="419100"/>
            <a:chOff x="3964" y="2071"/>
            <a:chExt cx="1484" cy="330"/>
          </a:xfrm>
        </p:grpSpPr>
        <p:sp>
          <p:nvSpPr>
            <p:cNvPr id="49156" name="AutoShape 4"/>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57" name="AutoShape 5"/>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grpSp>
        <p:nvGrpSpPr>
          <p:cNvPr id="49158" name="Group 6"/>
          <p:cNvGrpSpPr>
            <a:grpSpLocks/>
          </p:cNvGrpSpPr>
          <p:nvPr/>
        </p:nvGrpSpPr>
        <p:grpSpPr bwMode="auto">
          <a:xfrm>
            <a:off x="1068388" y="2667000"/>
            <a:ext cx="2355850" cy="419100"/>
            <a:chOff x="3964" y="2071"/>
            <a:chExt cx="1484" cy="330"/>
          </a:xfrm>
        </p:grpSpPr>
        <p:sp>
          <p:nvSpPr>
            <p:cNvPr id="49159" name="AutoShape 7"/>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60" name="AutoShape 8"/>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sp>
        <p:nvSpPr>
          <p:cNvPr id="49161" name="Rectangle 9"/>
          <p:cNvSpPr>
            <a:spLocks noChangeArrowheads="1"/>
          </p:cNvSpPr>
          <p:nvPr/>
        </p:nvSpPr>
        <p:spPr bwMode="gray">
          <a:xfrm>
            <a:off x="1624013" y="2695575"/>
            <a:ext cx="1263650" cy="366713"/>
          </a:xfrm>
          <a:prstGeom prst="rect">
            <a:avLst/>
          </a:prstGeom>
          <a:noFill/>
          <a:ln w="9525" algn="ctr">
            <a:noFill/>
            <a:miter lim="800000"/>
            <a:headEnd/>
            <a:tailEnd/>
          </a:ln>
          <a:effectLst/>
        </p:spPr>
        <p:txBody>
          <a:bodyPr wrap="none">
            <a:spAutoFit/>
          </a:bodyPr>
          <a:lstStyle/>
          <a:p>
            <a:pPr algn="ctr"/>
            <a:r>
              <a:rPr lang="en-US">
                <a:solidFill>
                  <a:srgbClr val="080808"/>
                </a:solidFill>
              </a:rPr>
              <a:t>feature 01</a:t>
            </a:r>
          </a:p>
        </p:txBody>
      </p:sp>
      <p:sp>
        <p:nvSpPr>
          <p:cNvPr id="49162" name="Rectangle 10"/>
          <p:cNvSpPr>
            <a:spLocks noChangeArrowheads="1"/>
          </p:cNvSpPr>
          <p:nvPr/>
        </p:nvSpPr>
        <p:spPr bwMode="gray">
          <a:xfrm>
            <a:off x="6383338" y="2687638"/>
            <a:ext cx="1263650" cy="366712"/>
          </a:xfrm>
          <a:prstGeom prst="rect">
            <a:avLst/>
          </a:prstGeom>
          <a:noFill/>
          <a:ln w="9525" algn="ctr">
            <a:noFill/>
            <a:miter lim="800000"/>
            <a:headEnd/>
            <a:tailEnd/>
          </a:ln>
          <a:effectLst/>
        </p:spPr>
        <p:txBody>
          <a:bodyPr wrap="none">
            <a:spAutoFit/>
          </a:bodyPr>
          <a:lstStyle/>
          <a:p>
            <a:pPr algn="ctr"/>
            <a:r>
              <a:rPr lang="en-US">
                <a:solidFill>
                  <a:srgbClr val="080808"/>
                </a:solidFill>
              </a:rPr>
              <a:t>feature 02</a:t>
            </a:r>
          </a:p>
        </p:txBody>
      </p:sp>
      <p:sp>
        <p:nvSpPr>
          <p:cNvPr id="49163" name="Oval 11"/>
          <p:cNvSpPr>
            <a:spLocks noChangeArrowheads="1"/>
          </p:cNvSpPr>
          <p:nvPr/>
        </p:nvSpPr>
        <p:spPr bwMode="gray">
          <a:xfrm>
            <a:off x="928688" y="3400425"/>
            <a:ext cx="2698750" cy="2679700"/>
          </a:xfrm>
          <a:prstGeom prst="ellipse">
            <a:avLst/>
          </a:prstGeom>
          <a:gradFill rotWithShape="1">
            <a:gsLst>
              <a:gs pos="0">
                <a:srgbClr val="080808"/>
              </a:gs>
              <a:gs pos="50000">
                <a:srgbClr val="080808">
                  <a:gamma/>
                  <a:tint val="45490"/>
                  <a:invGamma/>
                </a:srgbClr>
              </a:gs>
              <a:gs pos="100000">
                <a:srgbClr val="080808"/>
              </a:gs>
            </a:gsLst>
            <a:lin ang="2700000" scaled="1"/>
          </a:gradFill>
          <a:ln w="76200">
            <a:noFill/>
            <a:round/>
            <a:headEnd/>
            <a:tailEnd/>
          </a:ln>
          <a:effectLst/>
        </p:spPr>
        <p:txBody>
          <a:bodyPr wrap="none" anchor="ctr"/>
          <a:lstStyle/>
          <a:p>
            <a:endParaRPr lang="en-US"/>
          </a:p>
        </p:txBody>
      </p:sp>
      <p:sp>
        <p:nvSpPr>
          <p:cNvPr id="49164" name="Arc 12"/>
          <p:cNvSpPr>
            <a:spLocks/>
          </p:cNvSpPr>
          <p:nvPr/>
        </p:nvSpPr>
        <p:spPr bwMode="ltGray">
          <a:xfrm>
            <a:off x="2254250" y="3411538"/>
            <a:ext cx="1185863"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65" name="Arc 13"/>
          <p:cNvSpPr>
            <a:spLocks/>
          </p:cNvSpPr>
          <p:nvPr/>
        </p:nvSpPr>
        <p:spPr bwMode="gray">
          <a:xfrm rot="5400000" flipH="1" flipV="1">
            <a:off x="293687" y="4046538"/>
            <a:ext cx="2682875" cy="1403350"/>
          </a:xfrm>
          <a:custGeom>
            <a:avLst/>
            <a:gdLst>
              <a:gd name="G0" fmla="+- 21600 0 0"/>
              <a:gd name="G1" fmla="+- 21600 0 0"/>
              <a:gd name="G2" fmla="+- 21600 0 0"/>
              <a:gd name="T0" fmla="*/ 18 w 43197"/>
              <a:gd name="T1" fmla="*/ 22479 h 22479"/>
              <a:gd name="T2" fmla="*/ 43197 w 43197"/>
              <a:gd name="T3" fmla="*/ 21211 h 22479"/>
              <a:gd name="T4" fmla="*/ 21600 w 43197"/>
              <a:gd name="T5" fmla="*/ 21600 h 22479"/>
            </a:gdLst>
            <a:ahLst/>
            <a:cxnLst>
              <a:cxn ang="0">
                <a:pos x="T0" y="T1"/>
              </a:cxn>
              <a:cxn ang="0">
                <a:pos x="T2" y="T3"/>
              </a:cxn>
              <a:cxn ang="0">
                <a:pos x="T4" y="T5"/>
              </a:cxn>
            </a:cxnLst>
            <a:rect l="0" t="0" r="r" b="b"/>
            <a:pathLst>
              <a:path w="43197" h="22479" fill="none" extrusionOk="0">
                <a:moveTo>
                  <a:pt x="17" y="22479"/>
                </a:moveTo>
                <a:cubicBezTo>
                  <a:pt x="5" y="22186"/>
                  <a:pt x="0" y="21893"/>
                  <a:pt x="0" y="21600"/>
                </a:cubicBezTo>
                <a:cubicBezTo>
                  <a:pt x="0" y="9670"/>
                  <a:pt x="9670" y="0"/>
                  <a:pt x="21600" y="0"/>
                </a:cubicBezTo>
                <a:cubicBezTo>
                  <a:pt x="33377" y="-1"/>
                  <a:pt x="42984" y="9435"/>
                  <a:pt x="43196" y="21211"/>
                </a:cubicBezTo>
              </a:path>
              <a:path w="43197" h="22479" stroke="0" extrusionOk="0">
                <a:moveTo>
                  <a:pt x="17" y="22479"/>
                </a:moveTo>
                <a:cubicBezTo>
                  <a:pt x="5" y="22186"/>
                  <a:pt x="0" y="21893"/>
                  <a:pt x="0" y="21600"/>
                </a:cubicBezTo>
                <a:cubicBezTo>
                  <a:pt x="0" y="9670"/>
                  <a:pt x="9670" y="0"/>
                  <a:pt x="21600" y="0"/>
                </a:cubicBezTo>
                <a:cubicBezTo>
                  <a:pt x="33377" y="-1"/>
                  <a:pt x="42984" y="9435"/>
                  <a:pt x="43196" y="21211"/>
                </a:cubicBezTo>
                <a:lnTo>
                  <a:pt x="21600"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66" name="Arc 14"/>
          <p:cNvSpPr>
            <a:spLocks/>
          </p:cNvSpPr>
          <p:nvPr/>
        </p:nvSpPr>
        <p:spPr bwMode="ltGray">
          <a:xfrm rot="9670427">
            <a:off x="2043113" y="4302125"/>
            <a:ext cx="1728787" cy="1601788"/>
          </a:xfrm>
          <a:custGeom>
            <a:avLst/>
            <a:gdLst>
              <a:gd name="G0" fmla="+- 21600 0 0"/>
              <a:gd name="G1" fmla="+- 21600 0 0"/>
              <a:gd name="G2" fmla="+- 21600 0 0"/>
              <a:gd name="T0" fmla="*/ 384 w 27700"/>
              <a:gd name="T1" fmla="*/ 25655 h 25655"/>
              <a:gd name="T2" fmla="*/ 27700 w 27700"/>
              <a:gd name="T3" fmla="*/ 879 h 25655"/>
              <a:gd name="T4" fmla="*/ 21600 w 27700"/>
              <a:gd name="T5" fmla="*/ 21600 h 25655"/>
            </a:gdLst>
            <a:ahLst/>
            <a:cxnLst>
              <a:cxn ang="0">
                <a:pos x="T0" y="T1"/>
              </a:cxn>
              <a:cxn ang="0">
                <a:pos x="T2" y="T3"/>
              </a:cxn>
              <a:cxn ang="0">
                <a:pos x="T4" y="T5"/>
              </a:cxn>
            </a:cxnLst>
            <a:rect l="0" t="0" r="r" b="b"/>
            <a:pathLst>
              <a:path w="27700" h="25655" fill="none" extrusionOk="0">
                <a:moveTo>
                  <a:pt x="384" y="25654"/>
                </a:moveTo>
                <a:cubicBezTo>
                  <a:pt x="128" y="24318"/>
                  <a:pt x="0" y="22960"/>
                  <a:pt x="0" y="21600"/>
                </a:cubicBezTo>
                <a:cubicBezTo>
                  <a:pt x="0" y="9670"/>
                  <a:pt x="9670" y="0"/>
                  <a:pt x="21600" y="0"/>
                </a:cubicBezTo>
                <a:cubicBezTo>
                  <a:pt x="23664" y="-1"/>
                  <a:pt x="25719" y="296"/>
                  <a:pt x="27699" y="879"/>
                </a:cubicBezTo>
              </a:path>
              <a:path w="27700" h="25655" stroke="0" extrusionOk="0">
                <a:moveTo>
                  <a:pt x="384" y="25654"/>
                </a:moveTo>
                <a:cubicBezTo>
                  <a:pt x="128" y="24318"/>
                  <a:pt x="0" y="22960"/>
                  <a:pt x="0" y="21600"/>
                </a:cubicBezTo>
                <a:cubicBezTo>
                  <a:pt x="0" y="9670"/>
                  <a:pt x="9670" y="0"/>
                  <a:pt x="21600" y="0"/>
                </a:cubicBezTo>
                <a:cubicBezTo>
                  <a:pt x="23664" y="-1"/>
                  <a:pt x="25719" y="296"/>
                  <a:pt x="27699" y="879"/>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67" name="Oval 15"/>
          <p:cNvSpPr>
            <a:spLocks noChangeArrowheads="1"/>
          </p:cNvSpPr>
          <p:nvPr/>
        </p:nvSpPr>
        <p:spPr bwMode="gray">
          <a:xfrm>
            <a:off x="1920875" y="4410075"/>
            <a:ext cx="708025" cy="708025"/>
          </a:xfrm>
          <a:prstGeom prst="ellipse">
            <a:avLst/>
          </a:prstGeom>
          <a:solidFill>
            <a:schemeClr val="accent1"/>
          </a:solidFill>
          <a:ln w="254000">
            <a:solidFill>
              <a:srgbClr val="FFFFFF">
                <a:alpha val="89999"/>
              </a:srgbClr>
            </a:solidFill>
            <a:round/>
            <a:headEnd/>
            <a:tailEnd/>
          </a:ln>
          <a:effectLst/>
        </p:spPr>
        <p:txBody>
          <a:bodyPr wrap="none" anchor="ctr"/>
          <a:lstStyle/>
          <a:p>
            <a:endParaRPr lang="en-US"/>
          </a:p>
        </p:txBody>
      </p:sp>
      <p:grpSp>
        <p:nvGrpSpPr>
          <p:cNvPr id="49168" name="Group 16"/>
          <p:cNvGrpSpPr>
            <a:grpSpLocks/>
          </p:cNvGrpSpPr>
          <p:nvPr/>
        </p:nvGrpSpPr>
        <p:grpSpPr bwMode="auto">
          <a:xfrm rot="14245961" flipV="1">
            <a:off x="1881982" y="3632993"/>
            <a:ext cx="2006600" cy="442913"/>
            <a:chOff x="2532" y="1051"/>
            <a:chExt cx="893" cy="246"/>
          </a:xfrm>
        </p:grpSpPr>
        <p:grpSp>
          <p:nvGrpSpPr>
            <p:cNvPr id="49169" name="Group 17"/>
            <p:cNvGrpSpPr>
              <a:grpSpLocks/>
            </p:cNvGrpSpPr>
            <p:nvPr/>
          </p:nvGrpSpPr>
          <p:grpSpPr bwMode="auto">
            <a:xfrm>
              <a:off x="2532" y="1051"/>
              <a:ext cx="743" cy="185"/>
              <a:chOff x="1565" y="2568"/>
              <a:chExt cx="1118" cy="279"/>
            </a:xfrm>
          </p:grpSpPr>
          <p:sp>
            <p:nvSpPr>
              <p:cNvPr id="49170" name="AutoShape 18"/>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1" name="AutoShape 19"/>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2" name="AutoShape 20"/>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3" name="AutoShape 21"/>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74" name="Group 22"/>
            <p:cNvGrpSpPr>
              <a:grpSpLocks/>
            </p:cNvGrpSpPr>
            <p:nvPr/>
          </p:nvGrpSpPr>
          <p:grpSpPr bwMode="auto">
            <a:xfrm rot="1353540">
              <a:off x="2682" y="1111"/>
              <a:ext cx="743" cy="186"/>
              <a:chOff x="1565" y="2568"/>
              <a:chExt cx="1118" cy="279"/>
            </a:xfrm>
          </p:grpSpPr>
          <p:sp>
            <p:nvSpPr>
              <p:cNvPr id="49175" name="AutoShape 23"/>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6" name="AutoShape 24"/>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7" name="AutoShape 25"/>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8" name="AutoShape 26"/>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179" name="Group 27"/>
          <p:cNvGrpSpPr>
            <a:grpSpLocks/>
          </p:cNvGrpSpPr>
          <p:nvPr/>
        </p:nvGrpSpPr>
        <p:grpSpPr bwMode="auto">
          <a:xfrm rot="3173304" flipV="1">
            <a:off x="767556" y="5403057"/>
            <a:ext cx="1658937" cy="330200"/>
            <a:chOff x="1565" y="2568"/>
            <a:chExt cx="1118" cy="279"/>
          </a:xfrm>
        </p:grpSpPr>
        <p:sp>
          <p:nvSpPr>
            <p:cNvPr id="49180" name="AutoShape 28"/>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1" name="AutoShape 29"/>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2" name="AutoShape 30"/>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3" name="AutoShape 31"/>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184" name="Text Box 32"/>
          <p:cNvSpPr txBox="1">
            <a:spLocks noChangeArrowheads="1"/>
          </p:cNvSpPr>
          <p:nvPr/>
        </p:nvSpPr>
        <p:spPr bwMode="black">
          <a:xfrm>
            <a:off x="969963" y="4518025"/>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55%</a:t>
            </a:r>
          </a:p>
        </p:txBody>
      </p:sp>
      <p:sp>
        <p:nvSpPr>
          <p:cNvPr id="49185" name="Text Box 33"/>
          <p:cNvSpPr txBox="1">
            <a:spLocks noChangeArrowheads="1"/>
          </p:cNvSpPr>
          <p:nvPr/>
        </p:nvSpPr>
        <p:spPr bwMode="black">
          <a:xfrm>
            <a:off x="2219325"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186" name="Text Box 34"/>
          <p:cNvSpPr txBox="1">
            <a:spLocks noChangeArrowheads="1"/>
          </p:cNvSpPr>
          <p:nvPr/>
        </p:nvSpPr>
        <p:spPr bwMode="black">
          <a:xfrm>
            <a:off x="2671763" y="4884738"/>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45%</a:t>
            </a:r>
          </a:p>
        </p:txBody>
      </p:sp>
      <p:sp>
        <p:nvSpPr>
          <p:cNvPr id="49187" name="Oval 35"/>
          <p:cNvSpPr>
            <a:spLocks noChangeArrowheads="1"/>
          </p:cNvSpPr>
          <p:nvPr/>
        </p:nvSpPr>
        <p:spPr bwMode="gray">
          <a:xfrm>
            <a:off x="5657850" y="3400425"/>
            <a:ext cx="2698750" cy="2679700"/>
          </a:xfrm>
          <a:prstGeom prst="ellipse">
            <a:avLst/>
          </a:prstGeom>
          <a:gradFill rotWithShape="1">
            <a:gsLst>
              <a:gs pos="0">
                <a:srgbClr val="080808"/>
              </a:gs>
              <a:gs pos="50000">
                <a:srgbClr val="080808">
                  <a:gamma/>
                  <a:tint val="42353"/>
                  <a:invGamma/>
                </a:srgbClr>
              </a:gs>
              <a:gs pos="100000">
                <a:srgbClr val="080808"/>
              </a:gs>
            </a:gsLst>
            <a:lin ang="2700000" scaled="1"/>
          </a:gradFill>
          <a:ln w="76200">
            <a:noFill/>
            <a:round/>
            <a:headEnd/>
            <a:tailEnd/>
          </a:ln>
          <a:effectLst/>
        </p:spPr>
        <p:txBody>
          <a:bodyPr wrap="none" anchor="ctr"/>
          <a:lstStyle/>
          <a:p>
            <a:endParaRPr lang="en-US"/>
          </a:p>
        </p:txBody>
      </p:sp>
      <p:sp>
        <p:nvSpPr>
          <p:cNvPr id="49188" name="Arc 36"/>
          <p:cNvSpPr>
            <a:spLocks/>
          </p:cNvSpPr>
          <p:nvPr/>
        </p:nvSpPr>
        <p:spPr bwMode="ltGray">
          <a:xfrm>
            <a:off x="6983413" y="3411538"/>
            <a:ext cx="1185862"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89" name="Arc 37"/>
          <p:cNvSpPr>
            <a:spLocks/>
          </p:cNvSpPr>
          <p:nvPr/>
        </p:nvSpPr>
        <p:spPr bwMode="gray">
          <a:xfrm rot="5400000" flipH="1" flipV="1">
            <a:off x="5318125" y="3757613"/>
            <a:ext cx="2046287" cy="1347788"/>
          </a:xfrm>
          <a:custGeom>
            <a:avLst/>
            <a:gdLst>
              <a:gd name="G0" fmla="+- 11342 0 0"/>
              <a:gd name="G1" fmla="+- 21600 0 0"/>
              <a:gd name="G2" fmla="+- 21600 0 0"/>
              <a:gd name="T0" fmla="*/ 0 w 32939"/>
              <a:gd name="T1" fmla="*/ 3217 h 21600"/>
              <a:gd name="T2" fmla="*/ 32939 w 32939"/>
              <a:gd name="T3" fmla="*/ 21211 h 21600"/>
              <a:gd name="T4" fmla="*/ 11342 w 32939"/>
              <a:gd name="T5" fmla="*/ 21600 h 21600"/>
            </a:gdLst>
            <a:ahLst/>
            <a:cxnLst>
              <a:cxn ang="0">
                <a:pos x="T0" y="T1"/>
              </a:cxn>
              <a:cxn ang="0">
                <a:pos x="T2" y="T3"/>
              </a:cxn>
              <a:cxn ang="0">
                <a:pos x="T4" y="T5"/>
              </a:cxn>
            </a:cxnLst>
            <a:rect l="0" t="0" r="r" b="b"/>
            <a:pathLst>
              <a:path w="32939" h="21600" fill="none" extrusionOk="0">
                <a:moveTo>
                  <a:pt x="0" y="3217"/>
                </a:moveTo>
                <a:cubicBezTo>
                  <a:pt x="3409" y="1113"/>
                  <a:pt x="7336" y="-1"/>
                  <a:pt x="11342" y="0"/>
                </a:cubicBezTo>
                <a:cubicBezTo>
                  <a:pt x="23119" y="0"/>
                  <a:pt x="32726" y="9435"/>
                  <a:pt x="32938" y="21211"/>
                </a:cubicBezTo>
              </a:path>
              <a:path w="32939" h="21600" stroke="0" extrusionOk="0">
                <a:moveTo>
                  <a:pt x="0" y="3217"/>
                </a:moveTo>
                <a:cubicBezTo>
                  <a:pt x="3409" y="1113"/>
                  <a:pt x="7336" y="-1"/>
                  <a:pt x="11342" y="0"/>
                </a:cubicBezTo>
                <a:cubicBezTo>
                  <a:pt x="23119" y="0"/>
                  <a:pt x="32726" y="9435"/>
                  <a:pt x="32938" y="21211"/>
                </a:cubicBezTo>
                <a:lnTo>
                  <a:pt x="11342"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90" name="Arc 38"/>
          <p:cNvSpPr>
            <a:spLocks/>
          </p:cNvSpPr>
          <p:nvPr/>
        </p:nvSpPr>
        <p:spPr bwMode="ltGray">
          <a:xfrm rot="9670427">
            <a:off x="5868988" y="4448175"/>
            <a:ext cx="2655887" cy="1601788"/>
          </a:xfrm>
          <a:custGeom>
            <a:avLst/>
            <a:gdLst>
              <a:gd name="G0" fmla="+- 21600 0 0"/>
              <a:gd name="G1" fmla="+- 21600 0 0"/>
              <a:gd name="G2" fmla="+- 21600 0 0"/>
              <a:gd name="T0" fmla="*/ 384 w 42617"/>
              <a:gd name="T1" fmla="*/ 25655 h 25655"/>
              <a:gd name="T2" fmla="*/ 42617 w 42617"/>
              <a:gd name="T3" fmla="*/ 16614 h 25655"/>
              <a:gd name="T4" fmla="*/ 21600 w 42617"/>
              <a:gd name="T5" fmla="*/ 21600 h 25655"/>
            </a:gdLst>
            <a:ahLst/>
            <a:cxnLst>
              <a:cxn ang="0">
                <a:pos x="T0" y="T1"/>
              </a:cxn>
              <a:cxn ang="0">
                <a:pos x="T2" y="T3"/>
              </a:cxn>
              <a:cxn ang="0">
                <a:pos x="T4" y="T5"/>
              </a:cxn>
            </a:cxnLst>
            <a:rect l="0" t="0" r="r" b="b"/>
            <a:pathLst>
              <a:path w="42617" h="25655" fill="none" extrusionOk="0">
                <a:moveTo>
                  <a:pt x="384" y="25654"/>
                </a:moveTo>
                <a:cubicBezTo>
                  <a:pt x="128" y="24318"/>
                  <a:pt x="0" y="22960"/>
                  <a:pt x="0" y="21600"/>
                </a:cubicBezTo>
                <a:cubicBezTo>
                  <a:pt x="0" y="9670"/>
                  <a:pt x="9670" y="0"/>
                  <a:pt x="21600" y="0"/>
                </a:cubicBezTo>
                <a:cubicBezTo>
                  <a:pt x="31608" y="-1"/>
                  <a:pt x="40306" y="6875"/>
                  <a:pt x="42616" y="16614"/>
                </a:cubicBezTo>
              </a:path>
              <a:path w="42617" h="25655" stroke="0" extrusionOk="0">
                <a:moveTo>
                  <a:pt x="384" y="25654"/>
                </a:moveTo>
                <a:cubicBezTo>
                  <a:pt x="128" y="24318"/>
                  <a:pt x="0" y="22960"/>
                  <a:pt x="0" y="21600"/>
                </a:cubicBezTo>
                <a:cubicBezTo>
                  <a:pt x="0" y="9670"/>
                  <a:pt x="9670" y="0"/>
                  <a:pt x="21600" y="0"/>
                </a:cubicBezTo>
                <a:cubicBezTo>
                  <a:pt x="31608" y="-1"/>
                  <a:pt x="40306" y="6875"/>
                  <a:pt x="42616" y="16614"/>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91" name="Oval 39"/>
          <p:cNvSpPr>
            <a:spLocks noChangeArrowheads="1"/>
          </p:cNvSpPr>
          <p:nvPr/>
        </p:nvSpPr>
        <p:spPr bwMode="gray">
          <a:xfrm>
            <a:off x="6650038" y="4410075"/>
            <a:ext cx="708025" cy="708025"/>
          </a:xfrm>
          <a:prstGeom prst="ellipse">
            <a:avLst/>
          </a:prstGeom>
          <a:solidFill>
            <a:schemeClr val="accent1"/>
          </a:solidFill>
          <a:ln w="254000">
            <a:solidFill>
              <a:srgbClr val="FEFEFE"/>
            </a:solidFill>
            <a:round/>
            <a:headEnd/>
            <a:tailEnd/>
          </a:ln>
          <a:effectLst/>
        </p:spPr>
        <p:txBody>
          <a:bodyPr wrap="none" anchor="ctr"/>
          <a:lstStyle/>
          <a:p>
            <a:endParaRPr lang="en-US"/>
          </a:p>
        </p:txBody>
      </p:sp>
      <p:grpSp>
        <p:nvGrpSpPr>
          <p:cNvPr id="49192" name="Group 40"/>
          <p:cNvGrpSpPr>
            <a:grpSpLocks/>
          </p:cNvGrpSpPr>
          <p:nvPr/>
        </p:nvGrpSpPr>
        <p:grpSpPr bwMode="auto">
          <a:xfrm rot="14245961" flipV="1">
            <a:off x="6611144" y="3632994"/>
            <a:ext cx="2006600" cy="442912"/>
            <a:chOff x="2532" y="1051"/>
            <a:chExt cx="893" cy="246"/>
          </a:xfrm>
        </p:grpSpPr>
        <p:grpSp>
          <p:nvGrpSpPr>
            <p:cNvPr id="49193" name="Group 41"/>
            <p:cNvGrpSpPr>
              <a:grpSpLocks/>
            </p:cNvGrpSpPr>
            <p:nvPr/>
          </p:nvGrpSpPr>
          <p:grpSpPr bwMode="auto">
            <a:xfrm>
              <a:off x="2532" y="1051"/>
              <a:ext cx="743" cy="185"/>
              <a:chOff x="1565" y="2568"/>
              <a:chExt cx="1118" cy="279"/>
            </a:xfrm>
          </p:grpSpPr>
          <p:sp>
            <p:nvSpPr>
              <p:cNvPr id="49194" name="AutoShape 42"/>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5" name="AutoShape 43"/>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6" name="AutoShape 44"/>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7" name="AutoShape 45"/>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98" name="Group 46"/>
            <p:cNvGrpSpPr>
              <a:grpSpLocks/>
            </p:cNvGrpSpPr>
            <p:nvPr/>
          </p:nvGrpSpPr>
          <p:grpSpPr bwMode="auto">
            <a:xfrm rot="1353540">
              <a:off x="2682" y="1111"/>
              <a:ext cx="743" cy="186"/>
              <a:chOff x="1565" y="2568"/>
              <a:chExt cx="1118" cy="279"/>
            </a:xfrm>
          </p:grpSpPr>
          <p:sp>
            <p:nvSpPr>
              <p:cNvPr id="49199" name="AutoShape 47"/>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0" name="AutoShape 48"/>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1" name="AutoShape 49"/>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2" name="AutoShape 50"/>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203" name="Group 51"/>
          <p:cNvGrpSpPr>
            <a:grpSpLocks/>
          </p:cNvGrpSpPr>
          <p:nvPr/>
        </p:nvGrpSpPr>
        <p:grpSpPr bwMode="auto">
          <a:xfrm rot="3173304" flipV="1">
            <a:off x="5495925" y="5402263"/>
            <a:ext cx="1658938" cy="328612"/>
            <a:chOff x="1565" y="2568"/>
            <a:chExt cx="1118" cy="279"/>
          </a:xfrm>
        </p:grpSpPr>
        <p:sp>
          <p:nvSpPr>
            <p:cNvPr id="49204" name="AutoShape 52"/>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5" name="AutoShape 53"/>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6" name="AutoShape 54"/>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7" name="AutoShape 55"/>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208" name="Text Box 56"/>
          <p:cNvSpPr txBox="1">
            <a:spLocks noChangeArrowheads="1"/>
          </p:cNvSpPr>
          <p:nvPr/>
        </p:nvSpPr>
        <p:spPr bwMode="black">
          <a:xfrm>
            <a:off x="5888038" y="4075113"/>
            <a:ext cx="863600" cy="334962"/>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41%</a:t>
            </a:r>
          </a:p>
        </p:txBody>
      </p:sp>
      <p:sp>
        <p:nvSpPr>
          <p:cNvPr id="49209" name="Text Box 57"/>
          <p:cNvSpPr txBox="1">
            <a:spLocks noChangeArrowheads="1"/>
          </p:cNvSpPr>
          <p:nvPr/>
        </p:nvSpPr>
        <p:spPr bwMode="black">
          <a:xfrm>
            <a:off x="6948488"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210" name="Text Box 58"/>
          <p:cNvSpPr txBox="1">
            <a:spLocks noChangeArrowheads="1"/>
          </p:cNvSpPr>
          <p:nvPr/>
        </p:nvSpPr>
        <p:spPr bwMode="black">
          <a:xfrm>
            <a:off x="7123113" y="517525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50%</a:t>
            </a:r>
          </a:p>
        </p:txBody>
      </p:sp>
      <p:grpSp>
        <p:nvGrpSpPr>
          <p:cNvPr id="49211" name="Group 59"/>
          <p:cNvGrpSpPr>
            <a:grpSpLocks/>
          </p:cNvGrpSpPr>
          <p:nvPr/>
        </p:nvGrpSpPr>
        <p:grpSpPr bwMode="auto">
          <a:xfrm>
            <a:off x="3941763" y="4276725"/>
            <a:ext cx="219075" cy="219075"/>
            <a:chOff x="1021" y="2525"/>
            <a:chExt cx="416" cy="414"/>
          </a:xfrm>
        </p:grpSpPr>
        <p:sp>
          <p:nvSpPr>
            <p:cNvPr id="49212" name="Oval 60"/>
            <p:cNvSpPr>
              <a:spLocks noChangeArrowheads="1"/>
            </p:cNvSpPr>
            <p:nvPr/>
          </p:nvSpPr>
          <p:spPr bwMode="gray">
            <a:xfrm>
              <a:off x="1021" y="2527"/>
              <a:ext cx="416" cy="412"/>
            </a:xfrm>
            <a:prstGeom prst="ellipse">
              <a:avLst/>
            </a:prstGeom>
            <a:solidFill>
              <a:schemeClr val="hlink"/>
            </a:solidFill>
            <a:ln w="12700" algn="ctr">
              <a:solidFill>
                <a:srgbClr val="F8F8F8">
                  <a:alpha val="70000"/>
                </a:srgbClr>
              </a:solidFill>
              <a:round/>
              <a:headEnd/>
              <a:tailEnd/>
            </a:ln>
            <a:effectLst/>
          </p:spPr>
          <p:txBody>
            <a:bodyPr wrap="none" anchor="ctr"/>
            <a:lstStyle/>
            <a:p>
              <a:endParaRPr lang="en-US"/>
            </a:p>
          </p:txBody>
        </p:sp>
        <p:pic>
          <p:nvPicPr>
            <p:cNvPr id="49213" name="Picture 61" descr="cir_lighteffect0"/>
            <p:cNvPicPr>
              <a:picLocks noChangeAspect="1" noChangeArrowheads="1"/>
            </p:cNvPicPr>
            <p:nvPr/>
          </p:nvPicPr>
          <p:blipFill>
            <a:blip r:embed="rId2" cstate="print">
              <a:lum bright="18000" contrast="-12000"/>
            </a:blip>
            <a:srcRect/>
            <a:stretch>
              <a:fillRect/>
            </a:stretch>
          </p:blipFill>
          <p:spPr bwMode="gray">
            <a:xfrm>
              <a:off x="1056" y="2525"/>
              <a:ext cx="344" cy="344"/>
            </a:xfrm>
            <a:prstGeom prst="rect">
              <a:avLst/>
            </a:prstGeom>
            <a:noFill/>
          </p:spPr>
        </p:pic>
      </p:grpSp>
      <p:grpSp>
        <p:nvGrpSpPr>
          <p:cNvPr id="49214" name="Group 62"/>
          <p:cNvGrpSpPr>
            <a:grpSpLocks/>
          </p:cNvGrpSpPr>
          <p:nvPr/>
        </p:nvGrpSpPr>
        <p:grpSpPr bwMode="auto">
          <a:xfrm>
            <a:off x="3941763" y="4668838"/>
            <a:ext cx="219075" cy="219075"/>
            <a:chOff x="1021" y="2525"/>
            <a:chExt cx="416" cy="414"/>
          </a:xfrm>
        </p:grpSpPr>
        <p:sp>
          <p:nvSpPr>
            <p:cNvPr id="49215" name="Oval 63"/>
            <p:cNvSpPr>
              <a:spLocks noChangeArrowheads="1"/>
            </p:cNvSpPr>
            <p:nvPr/>
          </p:nvSpPr>
          <p:spPr bwMode="ltGray">
            <a:xfrm>
              <a:off x="1021" y="2527"/>
              <a:ext cx="416" cy="412"/>
            </a:xfrm>
            <a:prstGeom prst="ellipse">
              <a:avLst/>
            </a:prstGeom>
            <a:solidFill>
              <a:schemeClr val="accent2"/>
            </a:solidFill>
            <a:ln w="12700" algn="ctr">
              <a:solidFill>
                <a:srgbClr val="F8F8F8">
                  <a:alpha val="70000"/>
                </a:srgbClr>
              </a:solidFill>
              <a:round/>
              <a:headEnd/>
              <a:tailEnd/>
            </a:ln>
            <a:effectLst/>
          </p:spPr>
          <p:txBody>
            <a:bodyPr wrap="none" anchor="ctr"/>
            <a:lstStyle/>
            <a:p>
              <a:endParaRPr lang="en-US"/>
            </a:p>
          </p:txBody>
        </p:sp>
        <p:pic>
          <p:nvPicPr>
            <p:cNvPr id="49216" name="Picture 64"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grpSp>
        <p:nvGrpSpPr>
          <p:cNvPr id="49217" name="Group 65"/>
          <p:cNvGrpSpPr>
            <a:grpSpLocks/>
          </p:cNvGrpSpPr>
          <p:nvPr/>
        </p:nvGrpSpPr>
        <p:grpSpPr bwMode="auto">
          <a:xfrm>
            <a:off x="3941763" y="5060950"/>
            <a:ext cx="219075" cy="219075"/>
            <a:chOff x="1021" y="2525"/>
            <a:chExt cx="416" cy="414"/>
          </a:xfrm>
        </p:grpSpPr>
        <p:sp>
          <p:nvSpPr>
            <p:cNvPr id="49218" name="Oval 66"/>
            <p:cNvSpPr>
              <a:spLocks noChangeArrowheads="1"/>
            </p:cNvSpPr>
            <p:nvPr/>
          </p:nvSpPr>
          <p:spPr bwMode="ltGray">
            <a:xfrm>
              <a:off x="1021" y="2527"/>
              <a:ext cx="416" cy="412"/>
            </a:xfrm>
            <a:prstGeom prst="ellipse">
              <a:avLst/>
            </a:prstGeom>
            <a:solidFill>
              <a:schemeClr val="folHlink"/>
            </a:solidFill>
            <a:ln w="12700" algn="ctr">
              <a:solidFill>
                <a:srgbClr val="F8F8F8">
                  <a:alpha val="70000"/>
                </a:srgbClr>
              </a:solidFill>
              <a:round/>
              <a:headEnd/>
              <a:tailEnd/>
            </a:ln>
            <a:effectLst/>
          </p:spPr>
          <p:txBody>
            <a:bodyPr wrap="none" anchor="ctr"/>
            <a:lstStyle/>
            <a:p>
              <a:endParaRPr lang="en-US"/>
            </a:p>
          </p:txBody>
        </p:sp>
        <p:pic>
          <p:nvPicPr>
            <p:cNvPr id="49219" name="Picture 67"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sp>
        <p:nvSpPr>
          <p:cNvPr id="49220" name="Text Box 68"/>
          <p:cNvSpPr txBox="1">
            <a:spLocks noChangeArrowheads="1"/>
          </p:cNvSpPr>
          <p:nvPr/>
        </p:nvSpPr>
        <p:spPr bwMode="black">
          <a:xfrm>
            <a:off x="4119563" y="420846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A product</a:t>
            </a:r>
          </a:p>
        </p:txBody>
      </p:sp>
      <p:sp>
        <p:nvSpPr>
          <p:cNvPr id="49221" name="Text Box 69"/>
          <p:cNvSpPr txBox="1">
            <a:spLocks noChangeArrowheads="1"/>
          </p:cNvSpPr>
          <p:nvPr/>
        </p:nvSpPr>
        <p:spPr bwMode="black">
          <a:xfrm>
            <a:off x="4119563" y="4600575"/>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B product</a:t>
            </a:r>
          </a:p>
        </p:txBody>
      </p:sp>
      <p:sp>
        <p:nvSpPr>
          <p:cNvPr id="49222" name="Text Box 70"/>
          <p:cNvSpPr txBox="1">
            <a:spLocks noChangeArrowheads="1"/>
          </p:cNvSpPr>
          <p:nvPr/>
        </p:nvSpPr>
        <p:spPr bwMode="black">
          <a:xfrm>
            <a:off x="4119563" y="500221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C product</a:t>
            </a:r>
          </a:p>
        </p:txBody>
      </p:sp>
      <p:sp>
        <p:nvSpPr>
          <p:cNvPr id="49223" name="Rectangle 71"/>
          <p:cNvSpPr>
            <a:spLocks noChangeArrowheads="1"/>
          </p:cNvSpPr>
          <p:nvPr/>
        </p:nvSpPr>
        <p:spPr bwMode="black">
          <a:xfrm>
            <a:off x="457200" y="1600200"/>
            <a:ext cx="8404225" cy="695325"/>
          </a:xfrm>
          <a:prstGeom prst="rect">
            <a:avLst/>
          </a:prstGeom>
          <a:noFill/>
          <a:ln w="9525" algn="ctr">
            <a:noFill/>
            <a:miter lim="800000"/>
            <a:headEnd/>
            <a:tailEnd/>
          </a:ln>
          <a:effectLst/>
        </p:spPr>
        <p:txBody>
          <a:bodyPr>
            <a:spAutoFit/>
          </a:bodyPr>
          <a:lstStyle/>
          <a:p>
            <a:pPr algn="l" eaLnBrk="0" hangingPunct="0">
              <a:lnSpc>
                <a:spcPct val="110000"/>
              </a:lnSpc>
              <a:buFontTx/>
              <a:buChar char="•"/>
            </a:pPr>
            <a:r>
              <a:rPr lang="en-US" sz="2000">
                <a:solidFill>
                  <a:srgbClr val="FFFF00"/>
                </a:solidFill>
              </a:rPr>
              <a:t> Contents</a:t>
            </a:r>
          </a:p>
          <a:p>
            <a:pPr algn="l" eaLnBrk="0" hangingPunct="0">
              <a:lnSpc>
                <a:spcPct val="110000"/>
              </a:lnSpc>
            </a:pPr>
            <a:r>
              <a:rPr lang="en-US" sz="1600" b="0"/>
              <a:t>ThemeGallery</a:t>
            </a:r>
            <a:r>
              <a:rPr lang="en-US" sz="1600"/>
              <a:t>  </a:t>
            </a:r>
            <a:r>
              <a:rPr lang="en-US" sz="1600" b="0"/>
              <a:t>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Mục</a:t>
            </a:r>
            <a:r>
              <a:rPr lang="en-US" dirty="0"/>
              <a:t> </a:t>
            </a:r>
            <a:r>
              <a:rPr lang="en-US" dirty="0" err="1"/>
              <a:t>tiêu</a:t>
            </a:r>
            <a:r>
              <a:rPr lang="en-US" dirty="0"/>
              <a:t> testing </a:t>
            </a:r>
            <a:r>
              <a:rPr lang="en-US" dirty="0" err="1"/>
              <a:t>trên</a:t>
            </a:r>
            <a:r>
              <a:rPr lang="en-US" dirty="0"/>
              <a:t> </a:t>
            </a:r>
            <a:r>
              <a:rPr lang="en-US" dirty="0" err="1"/>
              <a:t>các</a:t>
            </a:r>
            <a:r>
              <a:rPr lang="en-US" dirty="0"/>
              <a:t> </a:t>
            </a:r>
            <a:r>
              <a:rPr lang="en-US" dirty="0" err="1"/>
              <a:t>quan</a:t>
            </a:r>
            <a:r>
              <a:rPr lang="en-US" dirty="0"/>
              <a:t> </a:t>
            </a:r>
            <a:r>
              <a:rPr lang="en-US" dirty="0" err="1"/>
              <a:t>điểm</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i="1" dirty="0"/>
              <a:t>Stakeholders</a:t>
            </a:r>
            <a:r>
              <a:rPr lang="en-US" dirty="0"/>
              <a:t> : programmers, test engineers, project managers </a:t>
            </a:r>
            <a:r>
              <a:rPr lang="en-US" dirty="0" err="1"/>
              <a:t>và</a:t>
            </a:r>
            <a:r>
              <a:rPr lang="en-US" dirty="0"/>
              <a:t> customers.</a:t>
            </a:r>
          </a:p>
          <a:p>
            <a:pPr lvl="0"/>
            <a:r>
              <a:rPr lang="en-US" dirty="0" err="1"/>
              <a:t>Các</a:t>
            </a:r>
            <a:r>
              <a:rPr lang="en-US" dirty="0"/>
              <a:t> stakeholder </a:t>
            </a:r>
            <a:r>
              <a:rPr lang="en-US" dirty="0" err="1"/>
              <a:t>nhìn</a:t>
            </a:r>
            <a:r>
              <a:rPr lang="en-US" dirty="0"/>
              <a:t> </a:t>
            </a:r>
            <a:r>
              <a:rPr lang="en-US" dirty="0" err="1"/>
              <a:t>nhận</a:t>
            </a:r>
            <a:r>
              <a:rPr lang="en-US" dirty="0"/>
              <a:t> </a:t>
            </a:r>
            <a:r>
              <a:rPr lang="en-US" dirty="0" err="1"/>
              <a:t>quy</a:t>
            </a:r>
            <a:r>
              <a:rPr lang="en-US" dirty="0"/>
              <a:t> </a:t>
            </a:r>
            <a:r>
              <a:rPr lang="en-US" dirty="0" err="1"/>
              <a:t>trình</a:t>
            </a:r>
            <a:r>
              <a:rPr lang="en-US" dirty="0"/>
              <a:t> test </a:t>
            </a:r>
            <a:r>
              <a:rPr lang="en-US" dirty="0" err="1"/>
              <a:t>từ</a:t>
            </a:r>
            <a:r>
              <a:rPr lang="en-US" dirty="0"/>
              <a:t> </a:t>
            </a:r>
            <a:r>
              <a:rPr lang="en-US" dirty="0" err="1"/>
              <a:t>nhiều</a:t>
            </a:r>
            <a:r>
              <a:rPr lang="en-US" dirty="0"/>
              <a:t> </a:t>
            </a:r>
            <a:r>
              <a:rPr lang="en-US" dirty="0" err="1"/>
              <a:t>quan</a:t>
            </a:r>
            <a:r>
              <a:rPr lang="en-US" dirty="0"/>
              <a:t> </a:t>
            </a:r>
            <a:r>
              <a:rPr lang="en-US" dirty="0" err="1"/>
              <a:t>điểm</a:t>
            </a:r>
            <a:r>
              <a:rPr lang="en-US" dirty="0"/>
              <a:t> </a:t>
            </a:r>
            <a:r>
              <a:rPr lang="en-US" dirty="0" err="1"/>
              <a:t>khác</a:t>
            </a:r>
            <a:r>
              <a:rPr lang="en-US" dirty="0"/>
              <a:t> </a:t>
            </a:r>
            <a:r>
              <a:rPr lang="en-US" dirty="0" err="1"/>
              <a:t>nhau</a:t>
            </a:r>
            <a:r>
              <a:rPr lang="en-US" dirty="0"/>
              <a:t>:</a:t>
            </a:r>
          </a:p>
          <a:p>
            <a:pPr lvl="1"/>
            <a:r>
              <a:rPr lang="en-US" dirty="0"/>
              <a:t>It does work: </a:t>
            </a:r>
            <a:r>
              <a:rPr lang="en-US" dirty="0" err="1"/>
              <a:t>khi</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chương</a:t>
            </a:r>
            <a:r>
              <a:rPr lang="en-US" dirty="0"/>
              <a:t> </a:t>
            </a:r>
            <a:r>
              <a:rPr lang="en-US" dirty="0" err="1"/>
              <a:t>trình</a:t>
            </a:r>
            <a:r>
              <a:rPr lang="en-US" dirty="0"/>
              <a:t>, </a:t>
            </a:r>
            <a:r>
              <a:rPr lang="en-US" dirty="0" err="1"/>
              <a:t>các</a:t>
            </a:r>
            <a:r>
              <a:rPr lang="en-US" dirty="0"/>
              <a:t> programmers </a:t>
            </a:r>
            <a:r>
              <a:rPr lang="en-US" dirty="0" err="1"/>
              <a:t>muốn</a:t>
            </a:r>
            <a:r>
              <a:rPr lang="en-US" dirty="0"/>
              <a:t> </a:t>
            </a:r>
            <a:r>
              <a:rPr lang="en-US" dirty="0" err="1"/>
              <a:t>biết</a:t>
            </a:r>
            <a:r>
              <a:rPr lang="en-US" dirty="0"/>
              <a:t> </a:t>
            </a:r>
            <a:r>
              <a:rPr lang="en-US" dirty="0" err="1"/>
              <a:t>nó</a:t>
            </a:r>
            <a:r>
              <a:rPr lang="en-US" dirty="0"/>
              <a:t> </a:t>
            </a:r>
            <a:r>
              <a:rPr lang="en-US" dirty="0" err="1"/>
              <a:t>có</a:t>
            </a:r>
            <a:r>
              <a:rPr lang="en-US" dirty="0"/>
              <a:t> </a:t>
            </a:r>
            <a:r>
              <a:rPr lang="en-US" dirty="0" err="1"/>
              <a:t>hoạt</a:t>
            </a:r>
            <a:r>
              <a:rPr lang="en-US" dirty="0"/>
              <a:t> </a:t>
            </a:r>
            <a:r>
              <a:rPr lang="en-US" dirty="0" err="1"/>
              <a:t>động</a:t>
            </a:r>
            <a:r>
              <a:rPr lang="en-US" dirty="0"/>
              <a:t> hay </a:t>
            </a:r>
            <a:r>
              <a:rPr lang="en-US" dirty="0" err="1"/>
              <a:t>không</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bình</a:t>
            </a:r>
            <a:r>
              <a:rPr lang="en-US" dirty="0"/>
              <a:t> </a:t>
            </a:r>
            <a:r>
              <a:rPr lang="en-US" dirty="0" err="1"/>
              <a:t>thường</a:t>
            </a:r>
            <a:r>
              <a:rPr lang="en-US" dirty="0"/>
              <a:t>. </a:t>
            </a:r>
            <a:r>
              <a:rPr lang="en-US" dirty="0" err="1"/>
              <a:t>Đối</a:t>
            </a:r>
            <a:r>
              <a:rPr lang="en-US" dirty="0"/>
              <a:t> </a:t>
            </a:r>
            <a:r>
              <a:rPr lang="en-US" dirty="0" err="1"/>
              <a:t>với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cũng</a:t>
            </a:r>
            <a:r>
              <a:rPr lang="en-US" dirty="0"/>
              <a:t> </a:t>
            </a:r>
            <a:r>
              <a:rPr lang="en-US" dirty="0" err="1"/>
              <a:t>cùng</a:t>
            </a:r>
            <a:r>
              <a:rPr lang="en-US" dirty="0"/>
              <a:t> ý </a:t>
            </a:r>
            <a:r>
              <a:rPr lang="en-US" dirty="0" err="1"/>
              <a:t>tưởng</a:t>
            </a:r>
            <a:r>
              <a:rPr lang="en-US" dirty="0"/>
              <a:t>, </a:t>
            </a:r>
            <a:r>
              <a:rPr lang="en-US" dirty="0" err="1"/>
              <a:t>khi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tích</a:t>
            </a:r>
            <a:r>
              <a:rPr lang="en-US" dirty="0"/>
              <a:t> </a:t>
            </a:r>
            <a:r>
              <a:rPr lang="en-US" dirty="0" err="1"/>
              <a:t>hợp</a:t>
            </a:r>
            <a:r>
              <a:rPr lang="en-US" dirty="0"/>
              <a:t> developers </a:t>
            </a:r>
            <a:r>
              <a:rPr lang="en-US" dirty="0" err="1"/>
              <a:t>muốn</a:t>
            </a:r>
            <a:r>
              <a:rPr lang="en-US" dirty="0"/>
              <a:t> test </a:t>
            </a:r>
            <a:r>
              <a:rPr lang="en-US" dirty="0" err="1"/>
              <a:t>hệ</a:t>
            </a:r>
            <a:r>
              <a:rPr lang="en-US" dirty="0"/>
              <a:t> </a:t>
            </a:r>
            <a:r>
              <a:rPr lang="en-US" dirty="0" err="1"/>
              <a:t>thống</a:t>
            </a:r>
            <a:r>
              <a:rPr lang="en-US" dirty="0"/>
              <a:t> </a:t>
            </a:r>
            <a:r>
              <a:rPr lang="en-US" dirty="0" err="1"/>
              <a:t>có</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hay </a:t>
            </a:r>
            <a:r>
              <a:rPr lang="en-US" dirty="0" err="1"/>
              <a:t>không</a:t>
            </a:r>
            <a:r>
              <a:rPr lang="en-US" dirty="0"/>
              <a:t>. </a:t>
            </a:r>
            <a:r>
              <a:rPr lang="en-US" dirty="0">
                <a:sym typeface="Wingdings"/>
              </a:rPr>
              <a:t></a:t>
            </a:r>
            <a:r>
              <a:rPr lang="en-US" dirty="0"/>
              <a:t> </a:t>
            </a:r>
            <a:r>
              <a:rPr lang="en-US" dirty="0" err="1"/>
              <a:t>muốn</a:t>
            </a:r>
            <a:r>
              <a:rPr lang="en-US" dirty="0"/>
              <a:t> </a:t>
            </a:r>
            <a:r>
              <a:rPr lang="en-US" dirty="0" err="1"/>
              <a:t>chỉ</a:t>
            </a:r>
            <a:r>
              <a:rPr lang="en-US" dirty="0"/>
              <a:t> </a:t>
            </a:r>
            <a:r>
              <a:rPr lang="en-US" dirty="0" err="1"/>
              <a:t>ra</a:t>
            </a:r>
            <a:r>
              <a:rPr lang="en-US" dirty="0"/>
              <a:t> </a:t>
            </a:r>
            <a:r>
              <a:rPr lang="en-US" dirty="0" err="1"/>
              <a:t>rằng</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a:t>
            </a:r>
          </a:p>
          <a:p>
            <a:pPr lvl="1"/>
            <a:r>
              <a:rPr lang="en-US" dirty="0"/>
              <a:t>It does not work: </a:t>
            </a:r>
            <a:r>
              <a:rPr lang="en-US" dirty="0" err="1"/>
              <a:t>khi</a:t>
            </a:r>
            <a:r>
              <a:rPr lang="en-US" dirty="0"/>
              <a:t> </a:t>
            </a:r>
            <a:r>
              <a:rPr lang="en-US" dirty="0" err="1"/>
              <a:t>các</a:t>
            </a:r>
            <a:r>
              <a:rPr lang="en-US" dirty="0"/>
              <a:t> programmers (</a:t>
            </a:r>
            <a:r>
              <a:rPr lang="en-US" dirty="0" err="1"/>
              <a:t>đội</a:t>
            </a:r>
            <a:r>
              <a:rPr lang="en-US" dirty="0"/>
              <a:t> </a:t>
            </a:r>
            <a:r>
              <a:rPr lang="en-US" dirty="0" err="1"/>
              <a:t>ngũ</a:t>
            </a:r>
            <a:r>
              <a:rPr lang="en-US" dirty="0"/>
              <a:t> </a:t>
            </a:r>
            <a:r>
              <a:rPr lang="en-US" dirty="0" err="1"/>
              <a:t>phát</a:t>
            </a:r>
            <a:r>
              <a:rPr lang="en-US" dirty="0"/>
              <a:t> </a:t>
            </a:r>
            <a:r>
              <a:rPr lang="en-US" dirty="0" err="1"/>
              <a:t>triển</a:t>
            </a:r>
            <a:r>
              <a:rPr lang="en-US" dirty="0"/>
              <a:t>) </a:t>
            </a:r>
            <a:r>
              <a:rPr lang="en-US" dirty="0" err="1"/>
              <a:t>hài</a:t>
            </a:r>
            <a:r>
              <a:rPr lang="en-US" dirty="0"/>
              <a:t> </a:t>
            </a:r>
            <a:r>
              <a:rPr lang="en-US" dirty="0" err="1"/>
              <a:t>lòng</a:t>
            </a:r>
            <a:r>
              <a:rPr lang="en-US" dirty="0"/>
              <a:t> </a:t>
            </a:r>
            <a:r>
              <a:rPr lang="en-US" dirty="0" err="1"/>
              <a:t>khi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độ</a:t>
            </a:r>
            <a:r>
              <a:rPr lang="en-US" dirty="0"/>
              <a:t> </a:t>
            </a:r>
            <a:r>
              <a:rPr lang="en-US" dirty="0" err="1"/>
              <a:t>nhất</a:t>
            </a:r>
            <a:r>
              <a:rPr lang="en-US" dirty="0"/>
              <a:t> </a:t>
            </a:r>
            <a:r>
              <a:rPr lang="en-US" dirty="0" err="1"/>
              <a:t>định</a:t>
            </a:r>
            <a:r>
              <a:rPr lang="en-US" dirty="0"/>
              <a:t>, </a:t>
            </a:r>
            <a:r>
              <a:rPr lang="en-US" dirty="0" err="1"/>
              <a:t>thêm</a:t>
            </a:r>
            <a:r>
              <a:rPr lang="en-US" dirty="0"/>
              <a:t> </a:t>
            </a:r>
            <a:r>
              <a:rPr lang="en-US" dirty="0" err="1"/>
              <a:t>các</a:t>
            </a:r>
            <a:r>
              <a:rPr lang="en-US" dirty="0"/>
              <a:t> test </a:t>
            </a:r>
            <a:r>
              <a:rPr lang="en-US" dirty="0" err="1"/>
              <a:t>được</a:t>
            </a:r>
            <a:r>
              <a:rPr lang="en-US" dirty="0"/>
              <a:t> </a:t>
            </a:r>
            <a:r>
              <a:rPr lang="en-US" dirty="0" err="1"/>
              <a:t>tiến</a:t>
            </a:r>
            <a:r>
              <a:rPr lang="en-US" dirty="0"/>
              <a:t> </a:t>
            </a:r>
            <a:r>
              <a:rPr lang="en-US" dirty="0" err="1"/>
              <a:t>hành</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tìm</a:t>
            </a:r>
            <a:r>
              <a:rPr lang="en-US" dirty="0"/>
              <a:t> </a:t>
            </a:r>
            <a:r>
              <a:rPr lang="en-US" dirty="0" err="1"/>
              <a:t>ra</a:t>
            </a:r>
            <a:r>
              <a:rPr lang="en-US" dirty="0"/>
              <a:t> faults </a:t>
            </a:r>
            <a:r>
              <a:rPr lang="en-US" dirty="0">
                <a:sym typeface="Wingdings"/>
              </a:rPr>
              <a:t></a:t>
            </a:r>
            <a:r>
              <a:rPr lang="en-US" dirty="0"/>
              <a:t> </a:t>
            </a:r>
            <a:r>
              <a:rPr lang="en-US" dirty="0" err="1"/>
              <a:t>muốn</a:t>
            </a:r>
            <a:r>
              <a:rPr lang="en-US" dirty="0"/>
              <a: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a:t>
            </a:r>
          </a:p>
          <a:p>
            <a:pPr lvl="1"/>
            <a:r>
              <a:rPr lang="en-US" dirty="0" err="1"/>
              <a:t>Giảm</a:t>
            </a:r>
            <a:r>
              <a:rPr lang="en-US" dirty="0"/>
              <a:t> </a:t>
            </a:r>
            <a:r>
              <a:rPr lang="en-US" dirty="0" err="1"/>
              <a:t>rủi</a:t>
            </a:r>
            <a:r>
              <a:rPr lang="en-US" dirty="0"/>
              <a:t> </a:t>
            </a:r>
            <a:r>
              <a:rPr lang="en-US" dirty="0" err="1"/>
              <a:t>ro</a:t>
            </a:r>
            <a:r>
              <a:rPr lang="en-US" dirty="0"/>
              <a:t> failure :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phức</a:t>
            </a:r>
            <a:r>
              <a:rPr lang="en-US" dirty="0"/>
              <a:t> </a:t>
            </a:r>
            <a:r>
              <a:rPr lang="en-US" dirty="0" err="1"/>
              <a:t>tạp</a:t>
            </a:r>
            <a:r>
              <a:rPr lang="en-US" dirty="0"/>
              <a:t> </a:t>
            </a:r>
            <a:r>
              <a:rPr lang="en-US" dirty="0" err="1"/>
              <a:t>đều</a:t>
            </a:r>
            <a:r>
              <a:rPr lang="en-US" dirty="0"/>
              <a:t> </a:t>
            </a:r>
            <a:r>
              <a:rPr lang="en-US" dirty="0" err="1"/>
              <a:t>có</a:t>
            </a:r>
            <a:r>
              <a:rPr lang="en-US" dirty="0"/>
              <a:t> fault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 </a:t>
            </a:r>
            <a:r>
              <a:rPr lang="en-US" dirty="0" err="1"/>
              <a:t>theo</a:t>
            </a:r>
            <a:r>
              <a:rPr lang="en-US" dirty="0"/>
              <a:t> </a:t>
            </a:r>
            <a:r>
              <a:rPr lang="en-US" dirty="0" err="1"/>
              <a:t>thời</a:t>
            </a:r>
            <a:r>
              <a:rPr lang="en-US" dirty="0"/>
              <a:t> </a:t>
            </a:r>
            <a:r>
              <a:rPr lang="en-US" dirty="0" err="1"/>
              <a:t>gian</a:t>
            </a:r>
            <a:r>
              <a:rPr lang="en-US" dirty="0"/>
              <a:t>. </a:t>
            </a:r>
            <a:r>
              <a:rPr lang="en-US" dirty="0" err="1"/>
              <a:t>Khái</a:t>
            </a:r>
            <a:r>
              <a:rPr lang="en-US" dirty="0"/>
              <a:t> </a:t>
            </a:r>
            <a:r>
              <a:rPr lang="en-US" dirty="0" err="1"/>
              <a:t>niệm</a:t>
            </a:r>
            <a:r>
              <a:rPr lang="en-US" dirty="0"/>
              <a:t> “failing from time to time”  </a:t>
            </a:r>
            <a:r>
              <a:rPr lang="en-US" dirty="0" err="1"/>
              <a:t>làm</a:t>
            </a:r>
            <a:r>
              <a:rPr lang="en-US" dirty="0"/>
              <a:t> </a:t>
            </a:r>
            <a:r>
              <a:rPr lang="en-US" dirty="0" err="1"/>
              <a:t>phát</a:t>
            </a:r>
            <a:r>
              <a:rPr lang="en-US" dirty="0"/>
              <a:t> </a:t>
            </a:r>
            <a:r>
              <a:rPr lang="en-US" dirty="0" err="1"/>
              <a:t>sinh</a:t>
            </a:r>
            <a:r>
              <a:rPr lang="en-US" dirty="0"/>
              <a:t> </a:t>
            </a:r>
            <a:r>
              <a:rPr lang="en-US" dirty="0" err="1"/>
              <a:t>khái</a:t>
            </a:r>
            <a:r>
              <a:rPr lang="en-US" dirty="0"/>
              <a:t> </a:t>
            </a:r>
            <a:r>
              <a:rPr lang="en-US" dirty="0" err="1"/>
              <a:t>niệm</a:t>
            </a:r>
            <a:r>
              <a:rPr lang="en-US" dirty="0"/>
              <a:t> failure rate. </a:t>
            </a:r>
            <a:r>
              <a:rPr lang="en-US" dirty="0" err="1"/>
              <a:t>Khi</a:t>
            </a:r>
            <a:r>
              <a:rPr lang="en-US" dirty="0"/>
              <a:t> fault </a:t>
            </a:r>
            <a:r>
              <a:rPr lang="en-US" dirty="0" err="1"/>
              <a:t>được</a:t>
            </a:r>
            <a:r>
              <a:rPr lang="en-US" dirty="0"/>
              <a:t> </a:t>
            </a:r>
            <a:r>
              <a:rPr lang="en-US" dirty="0" err="1"/>
              <a:t>tìm</a:t>
            </a:r>
            <a:r>
              <a:rPr lang="en-US" dirty="0"/>
              <a:t> </a:t>
            </a:r>
            <a:r>
              <a:rPr lang="en-US" dirty="0" err="1"/>
              <a:t>ra</a:t>
            </a:r>
            <a:r>
              <a:rPr lang="en-US" dirty="0"/>
              <a:t> </a:t>
            </a:r>
            <a:r>
              <a:rPr lang="en-US" dirty="0" err="1"/>
              <a:t>và</a:t>
            </a:r>
            <a:r>
              <a:rPr lang="en-US" dirty="0"/>
              <a:t> fix </a:t>
            </a:r>
            <a:r>
              <a:rPr lang="en-US" dirty="0" err="1"/>
              <a:t>thì</a:t>
            </a:r>
            <a:r>
              <a:rPr lang="en-US" dirty="0"/>
              <a:t> failure rate </a:t>
            </a:r>
            <a:r>
              <a:rPr lang="en-US" dirty="0" err="1"/>
              <a:t>giảm</a:t>
            </a:r>
            <a:r>
              <a:rPr lang="en-US" dirty="0"/>
              <a:t> </a:t>
            </a:r>
            <a:r>
              <a:rPr lang="en-US" dirty="0" err="1"/>
              <a:t>xuống</a:t>
            </a:r>
            <a:r>
              <a:rPr lang="en-US" dirty="0"/>
              <a:t> </a:t>
            </a:r>
            <a:r>
              <a:rPr lang="en-US" dirty="0">
                <a:sym typeface="Wingdings"/>
              </a:rPr>
              <a:t></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việc</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giảm</a:t>
            </a:r>
            <a:r>
              <a:rPr lang="en-US" dirty="0"/>
              <a:t> </a:t>
            </a:r>
            <a:r>
              <a:rPr lang="en-US" dirty="0" err="1"/>
              <a:t>rủi</a:t>
            </a:r>
            <a:r>
              <a:rPr lang="en-US" dirty="0"/>
              <a:t> </a:t>
            </a:r>
            <a:r>
              <a:rPr lang="en-US" dirty="0" err="1"/>
              <a:t>ro</a:t>
            </a:r>
            <a:r>
              <a:rPr lang="en-US" dirty="0"/>
              <a:t> fail </a:t>
            </a:r>
            <a:r>
              <a:rPr lang="en-US" dirty="0" err="1"/>
              <a:t>xuống</a:t>
            </a:r>
            <a:r>
              <a:rPr lang="en-US" dirty="0"/>
              <a:t> </a:t>
            </a:r>
            <a:r>
              <a:rPr lang="en-US" dirty="0" err="1"/>
              <a:t>mức</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1"/>
            <a:r>
              <a:rPr lang="en-US" dirty="0" err="1"/>
              <a:t>Giảm</a:t>
            </a:r>
            <a:r>
              <a:rPr lang="en-US" dirty="0"/>
              <a:t> chi </a:t>
            </a:r>
            <a:r>
              <a:rPr lang="en-US" dirty="0" err="1"/>
              <a:t>phí</a:t>
            </a:r>
            <a:r>
              <a:rPr lang="en-US" dirty="0"/>
              <a:t> testing: chi </a:t>
            </a:r>
            <a:r>
              <a:rPr lang="en-US" dirty="0" err="1"/>
              <a:t>phí</a:t>
            </a:r>
            <a:r>
              <a:rPr lang="en-US" dirty="0"/>
              <a:t> </a:t>
            </a:r>
            <a:r>
              <a:rPr lang="en-US" dirty="0" err="1"/>
              <a:t>thiết</a:t>
            </a:r>
            <a:r>
              <a:rPr lang="en-US" dirty="0"/>
              <a:t> </a:t>
            </a:r>
            <a:r>
              <a:rPr lang="en-US" dirty="0" err="1"/>
              <a:t>kế</a:t>
            </a:r>
            <a:r>
              <a:rPr lang="en-US" dirty="0"/>
              <a:t>, </a:t>
            </a:r>
            <a:r>
              <a:rPr lang="en-US" dirty="0" err="1"/>
              <a:t>bảo</a:t>
            </a:r>
            <a:r>
              <a:rPr lang="en-US" dirty="0"/>
              <a:t> </a:t>
            </a:r>
            <a:r>
              <a:rPr lang="en-US" dirty="0" err="1"/>
              <a:t>trì</a:t>
            </a:r>
            <a:r>
              <a:rPr lang="en-US" dirty="0"/>
              <a:t> </a:t>
            </a:r>
            <a:r>
              <a:rPr lang="en-US" dirty="0" err="1"/>
              <a:t>và</a:t>
            </a:r>
            <a:r>
              <a:rPr lang="en-US" dirty="0"/>
              <a:t> </a:t>
            </a:r>
            <a:r>
              <a:rPr lang="en-US" dirty="0" err="1"/>
              <a:t>thực</a:t>
            </a:r>
            <a:r>
              <a:rPr lang="en-US" dirty="0"/>
              <a:t> </a:t>
            </a:r>
            <a:r>
              <a:rPr lang="en-US" dirty="0" err="1"/>
              <a:t>hiện</a:t>
            </a:r>
            <a:r>
              <a:rPr lang="en-US" dirty="0"/>
              <a:t> test case, chi </a:t>
            </a:r>
            <a:r>
              <a:rPr lang="en-US" dirty="0" err="1"/>
              <a:t>phí</a:t>
            </a:r>
            <a:r>
              <a:rPr lang="en-US" dirty="0"/>
              <a:t> </a:t>
            </a: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mỗi</a:t>
            </a:r>
            <a:r>
              <a:rPr lang="en-US" dirty="0"/>
              <a:t> test case, chi </a:t>
            </a:r>
            <a:r>
              <a:rPr lang="en-US" dirty="0" err="1"/>
              <a:t>phí</a:t>
            </a:r>
            <a:r>
              <a:rPr lang="en-US" dirty="0"/>
              <a:t> document test case, chi </a:t>
            </a:r>
            <a:r>
              <a:rPr lang="en-US" dirty="0" err="1"/>
              <a:t>phí</a:t>
            </a:r>
            <a:r>
              <a:rPr lang="en-US" dirty="0"/>
              <a:t> </a:t>
            </a:r>
            <a:r>
              <a:rPr lang="en-US" dirty="0" err="1"/>
              <a:t>hệ</a:t>
            </a:r>
            <a:r>
              <a:rPr lang="en-US" dirty="0"/>
              <a:t> </a:t>
            </a:r>
            <a:r>
              <a:rPr lang="en-US" dirty="0" err="1"/>
              <a:t>thống</a:t>
            </a:r>
            <a:r>
              <a:rPr lang="en-US" dirty="0"/>
              <a:t> </a:t>
            </a:r>
            <a:r>
              <a:rPr lang="en-US" dirty="0" err="1"/>
              <a:t>thực</a:t>
            </a:r>
            <a:r>
              <a:rPr lang="en-US" dirty="0"/>
              <a:t> </a:t>
            </a:r>
            <a:r>
              <a:rPr lang="en-US" dirty="0" err="1"/>
              <a:t>thi</a:t>
            </a:r>
            <a:r>
              <a:rPr lang="en-US" dirty="0"/>
              <a:t> </a:t>
            </a:r>
            <a:r>
              <a:rPr lang="en-US" dirty="0" err="1"/>
              <a:t>thực</a:t>
            </a:r>
            <a:r>
              <a:rPr lang="en-US" dirty="0"/>
              <a:t> </a:t>
            </a:r>
            <a:r>
              <a:rPr lang="en-US" dirty="0" err="1"/>
              <a:t>sự</a:t>
            </a:r>
            <a:r>
              <a:rPr lang="en-US" dirty="0"/>
              <a:t> </a:t>
            </a:r>
            <a:r>
              <a:rPr lang="en-US" dirty="0" err="1"/>
              <a:t>và</a:t>
            </a:r>
            <a:r>
              <a:rPr lang="en-US" dirty="0"/>
              <a:t> document </a:t>
            </a:r>
            <a:r>
              <a:rPr lang="en-US" dirty="0" err="1"/>
              <a:t>nó</a:t>
            </a:r>
            <a:r>
              <a:rPr lang="en-US" dirty="0"/>
              <a:t>. </a:t>
            </a:r>
          </a:p>
          <a:p>
            <a:pPr lvl="0"/>
            <a:r>
              <a:rPr lang="en-US" dirty="0" err="1"/>
              <a:t>Như</a:t>
            </a:r>
            <a:r>
              <a:rPr lang="en-US" dirty="0"/>
              <a:t> </a:t>
            </a:r>
            <a:r>
              <a:rPr lang="en-US" dirty="0" err="1"/>
              <a:t>vậy</a:t>
            </a:r>
            <a:r>
              <a:rPr lang="en-US" dirty="0"/>
              <a:t>, </a:t>
            </a:r>
            <a:r>
              <a:rPr lang="en-US" dirty="0" err="1"/>
              <a:t>càng</a:t>
            </a:r>
            <a:r>
              <a:rPr lang="en-US" dirty="0"/>
              <a:t> </a:t>
            </a:r>
            <a:r>
              <a:rPr lang="en-US" dirty="0" err="1"/>
              <a:t>ít</a:t>
            </a:r>
            <a:r>
              <a:rPr lang="en-US" dirty="0"/>
              <a:t> test case </a:t>
            </a:r>
            <a:r>
              <a:rPr lang="en-US" dirty="0" err="1"/>
              <a:t>càng</a:t>
            </a:r>
            <a:r>
              <a:rPr lang="en-US" dirty="0"/>
              <a:t> </a:t>
            </a:r>
            <a:r>
              <a:rPr lang="en-US" dirty="0" err="1"/>
              <a:t>giảm</a:t>
            </a:r>
            <a:r>
              <a:rPr lang="en-US" dirty="0"/>
              <a:t> chi </a:t>
            </a:r>
            <a:r>
              <a:rPr lang="en-US" dirty="0" err="1"/>
              <a:t>phí</a:t>
            </a:r>
            <a:r>
              <a:rPr lang="en-US" dirty="0"/>
              <a:t> </a:t>
            </a:r>
            <a:r>
              <a:rPr lang="en-US" dirty="0" err="1"/>
              <a:t>liên</a:t>
            </a:r>
            <a:r>
              <a:rPr lang="en-US" dirty="0"/>
              <a:t> </a:t>
            </a:r>
            <a:r>
              <a:rPr lang="en-US" dirty="0" err="1"/>
              <a:t>quan</a:t>
            </a:r>
            <a:r>
              <a:rPr lang="en-US" dirty="0"/>
              <a:t>. </a:t>
            </a:r>
            <a:r>
              <a:rPr lang="en-US" dirty="0" err="1"/>
              <a:t>Mục</a:t>
            </a:r>
            <a:r>
              <a:rPr lang="en-US" dirty="0"/>
              <a:t> </a:t>
            </a:r>
            <a:r>
              <a:rPr lang="en-US" dirty="0" err="1"/>
              <a:t>tiêu</a:t>
            </a:r>
            <a:r>
              <a:rPr lang="en-US" dirty="0"/>
              <a:t> </a:t>
            </a:r>
            <a:r>
              <a:rPr lang="en-US" dirty="0" err="1"/>
              <a:t>cao</a:t>
            </a:r>
            <a:r>
              <a:rPr lang="en-US" dirty="0"/>
              <a:t> </a:t>
            </a:r>
            <a:r>
              <a:rPr lang="en-US" dirty="0" err="1"/>
              <a:t>nhất</a:t>
            </a:r>
            <a:r>
              <a:rPr lang="en-US" dirty="0"/>
              <a:t> </a:t>
            </a:r>
            <a:r>
              <a:rPr lang="en-US" dirty="0" err="1"/>
              <a:t>của</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rủi</a:t>
            </a:r>
            <a:r>
              <a:rPr lang="en-US" dirty="0"/>
              <a:t> </a:t>
            </a:r>
            <a:r>
              <a:rPr lang="en-US" dirty="0" err="1"/>
              <a:t>ro</a:t>
            </a:r>
            <a:r>
              <a:rPr lang="en-US" dirty="0"/>
              <a:t> </a:t>
            </a:r>
            <a:r>
              <a:rPr lang="en-US" dirty="0" err="1"/>
              <a:t>thấp</a:t>
            </a:r>
            <a:r>
              <a:rPr lang="en-US" dirty="0"/>
              <a:t> (low – risk software) </a:t>
            </a:r>
            <a:r>
              <a:rPr lang="en-US" dirty="0" err="1"/>
              <a:t>với</a:t>
            </a:r>
            <a:r>
              <a:rPr lang="en-US" dirty="0"/>
              <a:t> </a:t>
            </a:r>
            <a:r>
              <a:rPr lang="en-US" dirty="0" err="1"/>
              <a:t>ít</a:t>
            </a:r>
            <a:r>
              <a:rPr lang="en-US" dirty="0"/>
              <a:t> test case </a:t>
            </a:r>
            <a:r>
              <a:rPr lang="en-US" dirty="0" err="1"/>
              <a:t>nhất</a:t>
            </a:r>
            <a:r>
              <a:rPr lang="en-US" dirty="0"/>
              <a:t> </a:t>
            </a:r>
            <a:r>
              <a:rPr lang="en-US" dirty="0">
                <a:sym typeface="Wingdings"/>
              </a:rPr>
              <a:t></a:t>
            </a:r>
            <a:r>
              <a:rPr lang="en-US" dirty="0"/>
              <a:t> effectiveness of test cases, Test engineers </a:t>
            </a:r>
            <a:r>
              <a:rPr lang="en-US" dirty="0" err="1"/>
              <a:t>phải</a:t>
            </a:r>
            <a:r>
              <a:rPr lang="en-US" dirty="0"/>
              <a:t> </a:t>
            </a:r>
            <a:r>
              <a:rPr lang="en-US" dirty="0" err="1"/>
              <a:t>lựa</a:t>
            </a:r>
            <a:r>
              <a:rPr lang="en-US" dirty="0"/>
              <a:t> </a:t>
            </a:r>
            <a:r>
              <a:rPr lang="en-US" dirty="0" err="1"/>
              <a:t>chọn</a:t>
            </a:r>
            <a:r>
              <a:rPr lang="en-US" dirty="0"/>
              <a:t> test case </a:t>
            </a:r>
            <a:r>
              <a:rPr lang="en-US" dirty="0" err="1"/>
              <a:t>ít</a:t>
            </a:r>
            <a:r>
              <a:rPr lang="en-US" dirty="0"/>
              <a:t> </a:t>
            </a:r>
            <a:r>
              <a:rPr lang="en-US" dirty="0" err="1"/>
              <a:t>nhất</a:t>
            </a:r>
            <a:r>
              <a:rPr lang="en-US" dirty="0"/>
              <a:t> </a:t>
            </a:r>
            <a:r>
              <a:rPr lang="en-US" dirty="0" err="1"/>
              <a:t>mà</a:t>
            </a:r>
            <a:r>
              <a:rPr lang="en-US" dirty="0"/>
              <a:t> </a:t>
            </a:r>
            <a:r>
              <a:rPr lang="en-US" dirty="0" err="1"/>
              <a:t>hiệu</a:t>
            </a:r>
            <a:r>
              <a:rPr lang="en-US" dirty="0"/>
              <a:t> </a:t>
            </a:r>
            <a:r>
              <a:rPr lang="en-US" dirty="0" err="1"/>
              <a:t>quả</a:t>
            </a:r>
            <a:r>
              <a:rPr lang="en-US" dirty="0"/>
              <a:t> </a:t>
            </a:r>
            <a:r>
              <a:rPr lang="en-US" dirty="0" err="1"/>
              <a:t>nhất</a:t>
            </a:r>
            <a:r>
              <a:rPr lang="en-US" dirty="0"/>
              <a:t>.</a:t>
            </a:r>
          </a:p>
          <a:p>
            <a:endParaRPr lang="en-US" dirty="0"/>
          </a:p>
        </p:txBody>
      </p:sp>
    </p:spTree>
    <p:extLst>
      <p:ext uri="{BB962C8B-B14F-4D97-AF65-F5344CB8AC3E}">
        <p14:creationId xmlns:p14="http://schemas.microsoft.com/office/powerpoint/2010/main" xmlns="" val="509400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Click to edit title style</a:t>
            </a:r>
          </a:p>
        </p:txBody>
      </p:sp>
      <p:sp>
        <p:nvSpPr>
          <p:cNvPr id="50179" name="Freeform 3"/>
          <p:cNvSpPr>
            <a:spLocks/>
          </p:cNvSpPr>
          <p:nvPr/>
        </p:nvSpPr>
        <p:spPr bwMode="gray">
          <a:xfrm>
            <a:off x="-31750" y="2622550"/>
            <a:ext cx="8467725" cy="4262438"/>
          </a:xfrm>
          <a:custGeom>
            <a:avLst/>
            <a:gdLst/>
            <a:ahLst/>
            <a:cxnLst>
              <a:cxn ang="0">
                <a:pos x="20" y="2393"/>
              </a:cxn>
              <a:cxn ang="0">
                <a:pos x="0" y="2658"/>
              </a:cxn>
              <a:cxn ang="0">
                <a:pos x="5334" y="220"/>
              </a:cxn>
              <a:cxn ang="0">
                <a:pos x="4105" y="0"/>
              </a:cxn>
              <a:cxn ang="0">
                <a:pos x="20" y="2393"/>
              </a:cxn>
            </a:cxnLst>
            <a:rect l="0" t="0" r="r" b="b"/>
            <a:pathLst>
              <a:path w="5334" h="2685">
                <a:moveTo>
                  <a:pt x="20" y="2393"/>
                </a:moveTo>
                <a:cubicBezTo>
                  <a:pt x="20" y="2533"/>
                  <a:pt x="0" y="2658"/>
                  <a:pt x="0" y="2658"/>
                </a:cubicBezTo>
                <a:cubicBezTo>
                  <a:pt x="2443" y="2685"/>
                  <a:pt x="4643" y="1996"/>
                  <a:pt x="5334" y="220"/>
                </a:cubicBezTo>
                <a:lnTo>
                  <a:pt x="4105" y="0"/>
                </a:lnTo>
                <a:cubicBezTo>
                  <a:pt x="3414" y="2003"/>
                  <a:pt x="736" y="2272"/>
                  <a:pt x="20" y="2393"/>
                </a:cubicBezTo>
                <a:close/>
              </a:path>
            </a:pathLst>
          </a:custGeom>
          <a:solidFill>
            <a:srgbClr val="000000">
              <a:alpha val="20000"/>
            </a:srgbClr>
          </a:solidFill>
          <a:ln w="9525">
            <a:noFill/>
            <a:round/>
            <a:headEnd/>
            <a:tailEnd/>
          </a:ln>
          <a:effectLst/>
        </p:spPr>
        <p:txBody>
          <a:bodyPr/>
          <a:lstStyle/>
          <a:p>
            <a:endParaRPr lang="en-US"/>
          </a:p>
        </p:txBody>
      </p:sp>
      <p:grpSp>
        <p:nvGrpSpPr>
          <p:cNvPr id="50180" name="Group 4"/>
          <p:cNvGrpSpPr>
            <a:grpSpLocks/>
          </p:cNvGrpSpPr>
          <p:nvPr/>
        </p:nvGrpSpPr>
        <p:grpSpPr bwMode="auto">
          <a:xfrm>
            <a:off x="1746250" y="5822950"/>
            <a:ext cx="765175" cy="800100"/>
            <a:chOff x="819" y="1243"/>
            <a:chExt cx="454" cy="518"/>
          </a:xfrm>
        </p:grpSpPr>
        <p:grpSp>
          <p:nvGrpSpPr>
            <p:cNvPr id="50181" name="Group 5"/>
            <p:cNvGrpSpPr>
              <a:grpSpLocks/>
            </p:cNvGrpSpPr>
            <p:nvPr/>
          </p:nvGrpSpPr>
          <p:grpSpPr bwMode="auto">
            <a:xfrm>
              <a:off x="819" y="1243"/>
              <a:ext cx="454" cy="518"/>
              <a:chOff x="192" y="1917"/>
              <a:chExt cx="1042" cy="1102"/>
            </a:xfrm>
          </p:grpSpPr>
          <p:pic>
            <p:nvPicPr>
              <p:cNvPr id="50182" name="Picture 6"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50183" name="Picture 7"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50184" name="Oval 8"/>
              <p:cNvSpPr>
                <a:spLocks noChangeArrowheads="1"/>
              </p:cNvSpPr>
              <p:nvPr/>
            </p:nvSpPr>
            <p:spPr bwMode="gray">
              <a:xfrm>
                <a:off x="192" y="1917"/>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9525" algn="ctr">
                <a:noFill/>
                <a:round/>
                <a:headEnd/>
                <a:tailEnd/>
              </a:ln>
              <a:effectLst/>
            </p:spPr>
            <p:txBody>
              <a:bodyPr wrap="none" anchor="ctr"/>
              <a:lstStyle/>
              <a:p>
                <a:endParaRPr lang="en-US"/>
              </a:p>
            </p:txBody>
          </p:sp>
        </p:grpSp>
        <p:pic>
          <p:nvPicPr>
            <p:cNvPr id="50185" name="Picture 9" descr="Picture2"/>
            <p:cNvPicPr>
              <a:picLocks noChangeAspect="1" noChangeArrowheads="1"/>
            </p:cNvPicPr>
            <p:nvPr/>
          </p:nvPicPr>
          <p:blipFill>
            <a:blip r:embed="rId4"/>
            <a:srcRect/>
            <a:stretch>
              <a:fillRect/>
            </a:stretch>
          </p:blipFill>
          <p:spPr bwMode="gray">
            <a:xfrm>
              <a:off x="864" y="1248"/>
              <a:ext cx="359" cy="169"/>
            </a:xfrm>
            <a:prstGeom prst="rect">
              <a:avLst/>
            </a:prstGeom>
            <a:noFill/>
          </p:spPr>
        </p:pic>
      </p:grpSp>
      <p:sp>
        <p:nvSpPr>
          <p:cNvPr id="50186" name="AutoShape 10"/>
          <p:cNvSpPr>
            <a:spLocks noChangeArrowheads="1"/>
          </p:cNvSpPr>
          <p:nvPr/>
        </p:nvSpPr>
        <p:spPr bwMode="white">
          <a:xfrm rot="4618100">
            <a:off x="2774950" y="5988051"/>
            <a:ext cx="231775" cy="20320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7" name="AutoShape 11"/>
          <p:cNvSpPr>
            <a:spLocks noChangeArrowheads="1"/>
          </p:cNvSpPr>
          <p:nvPr/>
        </p:nvSpPr>
        <p:spPr bwMode="white">
          <a:xfrm rot="3499593">
            <a:off x="4430713" y="5307013"/>
            <a:ext cx="301625" cy="263525"/>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8" name="AutoShape 12"/>
          <p:cNvSpPr>
            <a:spLocks noChangeArrowheads="1"/>
          </p:cNvSpPr>
          <p:nvPr/>
        </p:nvSpPr>
        <p:spPr bwMode="white">
          <a:xfrm rot="2284555">
            <a:off x="6351588" y="3795713"/>
            <a:ext cx="400050" cy="34925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9" name="Text Box 18"/>
          <p:cNvSpPr txBox="1">
            <a:spLocks noChangeArrowheads="1"/>
          </p:cNvSpPr>
          <p:nvPr/>
        </p:nvSpPr>
        <p:spPr bwMode="white">
          <a:xfrm>
            <a:off x="1752600" y="5995988"/>
            <a:ext cx="762000"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EFFFF"/>
                </a:solidFill>
              </a:rPr>
              <a:t>Text</a:t>
            </a:r>
          </a:p>
        </p:txBody>
      </p:sp>
      <p:grpSp>
        <p:nvGrpSpPr>
          <p:cNvPr id="50190" name="Group 14"/>
          <p:cNvGrpSpPr>
            <a:grpSpLocks/>
          </p:cNvGrpSpPr>
          <p:nvPr/>
        </p:nvGrpSpPr>
        <p:grpSpPr bwMode="auto">
          <a:xfrm>
            <a:off x="3263900" y="5213350"/>
            <a:ext cx="1079500" cy="1079500"/>
            <a:chOff x="2056" y="3284"/>
            <a:chExt cx="680" cy="680"/>
          </a:xfrm>
        </p:grpSpPr>
        <p:pic>
          <p:nvPicPr>
            <p:cNvPr id="50191" name="Picture 15" descr="light_shadow"/>
            <p:cNvPicPr>
              <a:picLocks noChangeAspect="1" noChangeArrowheads="1"/>
            </p:cNvPicPr>
            <p:nvPr/>
          </p:nvPicPr>
          <p:blipFill>
            <a:blip r:embed="rId5" cstate="print">
              <a:lum bright="-78000" contrast="-78000"/>
            </a:blip>
            <a:srcRect/>
            <a:stretch>
              <a:fillRect/>
            </a:stretch>
          </p:blipFill>
          <p:spPr bwMode="gray">
            <a:xfrm>
              <a:off x="2121" y="3817"/>
              <a:ext cx="560" cy="147"/>
            </a:xfrm>
            <a:prstGeom prst="rect">
              <a:avLst/>
            </a:prstGeom>
            <a:noFill/>
          </p:spPr>
        </p:pic>
        <p:pic>
          <p:nvPicPr>
            <p:cNvPr id="50192" name="Picture 16" descr="circuler_1"/>
            <p:cNvPicPr>
              <a:picLocks noChangeAspect="1" noChangeArrowheads="1"/>
            </p:cNvPicPr>
            <p:nvPr/>
          </p:nvPicPr>
          <p:blipFill>
            <a:blip r:embed="rId6" cstate="print"/>
            <a:srcRect/>
            <a:stretch>
              <a:fillRect/>
            </a:stretch>
          </p:blipFill>
          <p:spPr bwMode="gray">
            <a:xfrm>
              <a:off x="2056" y="3284"/>
              <a:ext cx="680" cy="627"/>
            </a:xfrm>
            <a:prstGeom prst="rect">
              <a:avLst/>
            </a:prstGeom>
            <a:noFill/>
          </p:spPr>
        </p:pic>
        <p:sp>
          <p:nvSpPr>
            <p:cNvPr id="50193" name="Oval 17"/>
            <p:cNvSpPr>
              <a:spLocks noChangeArrowheads="1"/>
            </p:cNvSpPr>
            <p:nvPr/>
          </p:nvSpPr>
          <p:spPr bwMode="gray">
            <a:xfrm>
              <a:off x="2056" y="3284"/>
              <a:ext cx="679" cy="62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9525" algn="ctr">
              <a:noFill/>
              <a:round/>
              <a:headEnd/>
              <a:tailEnd/>
            </a:ln>
            <a:effectLst/>
          </p:spPr>
          <p:txBody>
            <a:bodyPr wrap="none" anchor="ctr"/>
            <a:lstStyle/>
            <a:p>
              <a:endParaRPr lang="en-US"/>
            </a:p>
          </p:txBody>
        </p:sp>
        <p:pic>
          <p:nvPicPr>
            <p:cNvPr id="50194" name="Picture 18" descr="Picture2"/>
            <p:cNvPicPr>
              <a:picLocks noChangeAspect="1" noChangeArrowheads="1"/>
            </p:cNvPicPr>
            <p:nvPr/>
          </p:nvPicPr>
          <p:blipFill>
            <a:blip r:embed="rId4"/>
            <a:srcRect/>
            <a:stretch>
              <a:fillRect/>
            </a:stretch>
          </p:blipFill>
          <p:spPr bwMode="gray">
            <a:xfrm>
              <a:off x="2123" y="3291"/>
              <a:ext cx="538" cy="221"/>
            </a:xfrm>
            <a:prstGeom prst="rect">
              <a:avLst/>
            </a:prstGeom>
            <a:noFill/>
          </p:spPr>
        </p:pic>
        <p:sp>
          <p:nvSpPr>
            <p:cNvPr id="50195" name="Text Box 18"/>
            <p:cNvSpPr txBox="1">
              <a:spLocks noChangeArrowheads="1"/>
            </p:cNvSpPr>
            <p:nvPr/>
          </p:nvSpPr>
          <p:spPr bwMode="white">
            <a:xfrm>
              <a:off x="2112" y="3456"/>
              <a:ext cx="576" cy="288"/>
            </a:xfrm>
            <a:prstGeom prst="rect">
              <a:avLst/>
            </a:prstGeom>
            <a:noFill/>
            <a:ln w="9525" algn="ctr">
              <a:noFill/>
              <a:miter lim="800000"/>
              <a:headEnd/>
              <a:tailEnd/>
            </a:ln>
            <a:effectLst/>
          </p:spPr>
          <p:txBody>
            <a:bodyPr>
              <a:spAutoFit/>
            </a:bodyPr>
            <a:lstStyle/>
            <a:p>
              <a:pPr algn="ctr">
                <a:spcBef>
                  <a:spcPct val="50000"/>
                </a:spcBef>
              </a:pPr>
              <a:r>
                <a:rPr lang="en-US" sz="2400">
                  <a:solidFill>
                    <a:srgbClr val="FEFFFF"/>
                  </a:solidFill>
                </a:rPr>
                <a:t>Text</a:t>
              </a:r>
            </a:p>
          </p:txBody>
        </p:sp>
      </p:grpSp>
      <p:grpSp>
        <p:nvGrpSpPr>
          <p:cNvPr id="50196" name="Group 20"/>
          <p:cNvGrpSpPr>
            <a:grpSpLocks/>
          </p:cNvGrpSpPr>
          <p:nvPr/>
        </p:nvGrpSpPr>
        <p:grpSpPr bwMode="auto">
          <a:xfrm>
            <a:off x="4870450" y="3994150"/>
            <a:ext cx="1568450" cy="1600200"/>
            <a:chOff x="3068" y="2516"/>
            <a:chExt cx="988" cy="1008"/>
          </a:xfrm>
        </p:grpSpPr>
        <p:pic>
          <p:nvPicPr>
            <p:cNvPr id="50197" name="Picture 21" descr="light_shadow"/>
            <p:cNvPicPr>
              <a:picLocks noChangeAspect="1" noChangeArrowheads="1"/>
            </p:cNvPicPr>
            <p:nvPr/>
          </p:nvPicPr>
          <p:blipFill>
            <a:blip r:embed="rId7" cstate="print">
              <a:lum bright="-78000" contrast="-78000"/>
            </a:blip>
            <a:srcRect/>
            <a:stretch>
              <a:fillRect/>
            </a:stretch>
          </p:blipFill>
          <p:spPr bwMode="gray">
            <a:xfrm>
              <a:off x="3165" y="3306"/>
              <a:ext cx="811" cy="218"/>
            </a:xfrm>
            <a:prstGeom prst="rect">
              <a:avLst/>
            </a:prstGeom>
            <a:noFill/>
          </p:spPr>
        </p:pic>
        <p:pic>
          <p:nvPicPr>
            <p:cNvPr id="50198" name="Picture 22" descr="circuler_1"/>
            <p:cNvPicPr>
              <a:picLocks noChangeAspect="1" noChangeArrowheads="1"/>
            </p:cNvPicPr>
            <p:nvPr/>
          </p:nvPicPr>
          <p:blipFill>
            <a:blip r:embed="rId8"/>
            <a:srcRect/>
            <a:stretch>
              <a:fillRect/>
            </a:stretch>
          </p:blipFill>
          <p:spPr bwMode="gray">
            <a:xfrm>
              <a:off x="3072" y="2516"/>
              <a:ext cx="984" cy="929"/>
            </a:xfrm>
            <a:prstGeom prst="rect">
              <a:avLst/>
            </a:prstGeom>
            <a:noFill/>
          </p:spPr>
        </p:pic>
        <p:sp>
          <p:nvSpPr>
            <p:cNvPr id="50199" name="Oval 23"/>
            <p:cNvSpPr>
              <a:spLocks noChangeArrowheads="1"/>
            </p:cNvSpPr>
            <p:nvPr/>
          </p:nvSpPr>
          <p:spPr bwMode="gray">
            <a:xfrm>
              <a:off x="3068" y="2516"/>
              <a:ext cx="986" cy="932"/>
            </a:xfrm>
            <a:prstGeom prst="ellipse">
              <a:avLst/>
            </a:prstGeom>
            <a:gradFill rotWithShape="1">
              <a:gsLst>
                <a:gs pos="0">
                  <a:schemeClr val="accent1">
                    <a:alpha val="55000"/>
                  </a:schemeClr>
                </a:gs>
                <a:gs pos="50000">
                  <a:schemeClr val="accent1">
                    <a:gamma/>
                    <a:shade val="46275"/>
                    <a:invGamma/>
                    <a:alpha val="89999"/>
                  </a:schemeClr>
                </a:gs>
                <a:gs pos="100000">
                  <a:schemeClr val="accent1">
                    <a:alpha val="55000"/>
                  </a:schemeClr>
                </a:gs>
              </a:gsLst>
              <a:lin ang="5400000" scaled="1"/>
            </a:gradFill>
            <a:ln w="9525" algn="ctr">
              <a:noFill/>
              <a:round/>
              <a:headEnd/>
              <a:tailEnd/>
            </a:ln>
            <a:effectLst/>
          </p:spPr>
          <p:txBody>
            <a:bodyPr wrap="none" anchor="ctr"/>
            <a:lstStyle/>
            <a:p>
              <a:endParaRPr lang="en-US"/>
            </a:p>
          </p:txBody>
        </p:sp>
        <p:pic>
          <p:nvPicPr>
            <p:cNvPr id="50200" name="Picture 24" descr="Picture2"/>
            <p:cNvPicPr>
              <a:picLocks noChangeAspect="1" noChangeArrowheads="1"/>
            </p:cNvPicPr>
            <p:nvPr/>
          </p:nvPicPr>
          <p:blipFill>
            <a:blip r:embed="rId4"/>
            <a:srcRect/>
            <a:stretch>
              <a:fillRect/>
            </a:stretch>
          </p:blipFill>
          <p:spPr bwMode="gray">
            <a:xfrm>
              <a:off x="3170" y="2526"/>
              <a:ext cx="778" cy="329"/>
            </a:xfrm>
            <a:prstGeom prst="rect">
              <a:avLst/>
            </a:prstGeom>
            <a:noFill/>
          </p:spPr>
        </p:pic>
        <p:sp>
          <p:nvSpPr>
            <p:cNvPr id="50201" name="Text Box 18"/>
            <p:cNvSpPr txBox="1">
              <a:spLocks noChangeArrowheads="1"/>
            </p:cNvSpPr>
            <p:nvPr/>
          </p:nvSpPr>
          <p:spPr bwMode="white">
            <a:xfrm>
              <a:off x="3264" y="2804"/>
              <a:ext cx="583" cy="327"/>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EFFFF"/>
                  </a:solidFill>
                </a:rPr>
                <a:t>Text</a:t>
              </a:r>
            </a:p>
          </p:txBody>
        </p:sp>
      </p:grpSp>
      <p:grpSp>
        <p:nvGrpSpPr>
          <p:cNvPr id="50202" name="Group 26"/>
          <p:cNvGrpSpPr>
            <a:grpSpLocks/>
          </p:cNvGrpSpPr>
          <p:nvPr/>
        </p:nvGrpSpPr>
        <p:grpSpPr bwMode="auto">
          <a:xfrm>
            <a:off x="6324600" y="1631950"/>
            <a:ext cx="2279650" cy="2362200"/>
            <a:chOff x="3984" y="1028"/>
            <a:chExt cx="1436" cy="1488"/>
          </a:xfrm>
        </p:grpSpPr>
        <p:pic>
          <p:nvPicPr>
            <p:cNvPr id="50203" name="Picture 27" descr="light_shadow"/>
            <p:cNvPicPr>
              <a:picLocks noChangeAspect="1" noChangeArrowheads="1"/>
            </p:cNvPicPr>
            <p:nvPr/>
          </p:nvPicPr>
          <p:blipFill>
            <a:blip r:embed="rId9">
              <a:lum bright="-78000" contrast="-78000"/>
            </a:blip>
            <a:srcRect/>
            <a:stretch>
              <a:fillRect/>
            </a:stretch>
          </p:blipFill>
          <p:spPr bwMode="gray">
            <a:xfrm>
              <a:off x="4120" y="2195"/>
              <a:ext cx="1183" cy="321"/>
            </a:xfrm>
            <a:prstGeom prst="rect">
              <a:avLst/>
            </a:prstGeom>
            <a:noFill/>
          </p:spPr>
        </p:pic>
        <p:pic>
          <p:nvPicPr>
            <p:cNvPr id="50204" name="Picture 28" descr="circuler_1"/>
            <p:cNvPicPr>
              <a:picLocks noChangeAspect="1" noChangeArrowheads="1"/>
            </p:cNvPicPr>
            <p:nvPr/>
          </p:nvPicPr>
          <p:blipFill>
            <a:blip r:embed="rId8"/>
            <a:srcRect/>
            <a:stretch>
              <a:fillRect/>
            </a:stretch>
          </p:blipFill>
          <p:spPr bwMode="gray">
            <a:xfrm>
              <a:off x="3984" y="1028"/>
              <a:ext cx="1436" cy="1372"/>
            </a:xfrm>
            <a:prstGeom prst="rect">
              <a:avLst/>
            </a:prstGeom>
            <a:noFill/>
          </p:spPr>
        </p:pic>
        <p:sp>
          <p:nvSpPr>
            <p:cNvPr id="50205" name="Oval 29"/>
            <p:cNvSpPr>
              <a:spLocks noChangeArrowheads="1"/>
            </p:cNvSpPr>
            <p:nvPr/>
          </p:nvSpPr>
          <p:spPr bwMode="gray">
            <a:xfrm>
              <a:off x="3984" y="1028"/>
              <a:ext cx="1434" cy="1376"/>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9525" algn="ctr">
              <a:noFill/>
              <a:round/>
              <a:headEnd/>
              <a:tailEnd/>
            </a:ln>
            <a:effectLst/>
          </p:spPr>
          <p:txBody>
            <a:bodyPr wrap="none" anchor="ctr"/>
            <a:lstStyle/>
            <a:p>
              <a:endParaRPr lang="en-US"/>
            </a:p>
          </p:txBody>
        </p:sp>
        <p:pic>
          <p:nvPicPr>
            <p:cNvPr id="50206" name="Picture 30" descr="Picture2"/>
            <p:cNvPicPr>
              <a:picLocks noChangeAspect="1" noChangeArrowheads="1"/>
            </p:cNvPicPr>
            <p:nvPr/>
          </p:nvPicPr>
          <p:blipFill>
            <a:blip r:embed="rId4"/>
            <a:srcRect/>
            <a:stretch>
              <a:fillRect/>
            </a:stretch>
          </p:blipFill>
          <p:spPr bwMode="gray">
            <a:xfrm>
              <a:off x="4126" y="1042"/>
              <a:ext cx="1136" cy="486"/>
            </a:xfrm>
            <a:prstGeom prst="rect">
              <a:avLst/>
            </a:prstGeom>
            <a:noFill/>
          </p:spPr>
        </p:pic>
        <p:sp>
          <p:nvSpPr>
            <p:cNvPr id="50207" name="Text Box 18"/>
            <p:cNvSpPr txBox="1">
              <a:spLocks noChangeArrowheads="1"/>
            </p:cNvSpPr>
            <p:nvPr/>
          </p:nvSpPr>
          <p:spPr bwMode="white">
            <a:xfrm>
              <a:off x="4278" y="1536"/>
              <a:ext cx="858" cy="365"/>
            </a:xfrm>
            <a:prstGeom prst="rect">
              <a:avLst/>
            </a:prstGeom>
            <a:noFill/>
            <a:ln w="9525" algn="ctr">
              <a:noFill/>
              <a:miter lim="800000"/>
              <a:headEnd/>
              <a:tailEnd/>
            </a:ln>
            <a:effectLst/>
          </p:spPr>
          <p:txBody>
            <a:bodyPr>
              <a:spAutoFit/>
            </a:bodyPr>
            <a:lstStyle/>
            <a:p>
              <a:pPr algn="ctr">
                <a:spcBef>
                  <a:spcPct val="50000"/>
                </a:spcBef>
              </a:pPr>
              <a:r>
                <a:rPr lang="en-US" sz="3200">
                  <a:solidFill>
                    <a:srgbClr val="FEFFFF"/>
                  </a:solidFill>
                </a:rPr>
                <a:t>Text</a:t>
              </a:r>
            </a:p>
          </p:txBody>
        </p:sp>
      </p:grpSp>
      <p:sp>
        <p:nvSpPr>
          <p:cNvPr id="50208" name="Text Box 4"/>
          <p:cNvSpPr txBox="1">
            <a:spLocks noChangeArrowheads="1"/>
          </p:cNvSpPr>
          <p:nvPr/>
        </p:nvSpPr>
        <p:spPr bwMode="black">
          <a:xfrm>
            <a:off x="838200" y="2317750"/>
            <a:ext cx="5181600" cy="641350"/>
          </a:xfrm>
          <a:prstGeom prst="rect">
            <a:avLst/>
          </a:prstGeom>
          <a:noFill/>
          <a:ln w="9525" algn="ctr">
            <a:noFill/>
            <a:miter lim="800000"/>
            <a:headEnd/>
            <a:tailEnd/>
          </a:ln>
          <a:effectLst/>
        </p:spPr>
        <p:txBody>
          <a:bodyPr>
            <a:spAutoFit/>
          </a:bodyPr>
          <a:lstStyle/>
          <a:p>
            <a:pPr algn="l" eaLnBrk="0" hangingPunct="0"/>
            <a:r>
              <a:rPr lang="en-US"/>
              <a:t>ThemeGallery is a Design Digital Content &amp; Contents mall developed by Guild Design Inc.</a:t>
            </a:r>
          </a:p>
        </p:txBody>
      </p:sp>
      <p:sp>
        <p:nvSpPr>
          <p:cNvPr id="50209" name="Text Box 33"/>
          <p:cNvSpPr txBox="1">
            <a:spLocks noChangeArrowheads="1"/>
          </p:cNvSpPr>
          <p:nvPr/>
        </p:nvSpPr>
        <p:spPr bwMode="black">
          <a:xfrm>
            <a:off x="838200" y="3155950"/>
            <a:ext cx="3733800" cy="1262063"/>
          </a:xfrm>
          <a:prstGeom prst="rect">
            <a:avLst/>
          </a:prstGeom>
          <a:noFill/>
          <a:ln w="9525" algn="ctr">
            <a:noFill/>
            <a:miter lim="800000"/>
            <a:headEnd/>
            <a:tailEnd/>
          </a:ln>
          <a:effectLst/>
        </p:spPr>
        <p:txBody>
          <a:bodyPr>
            <a:spAutoFit/>
          </a:bodyPr>
          <a:lstStyle/>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Click to edit title style</a:t>
            </a:r>
          </a:p>
        </p:txBody>
      </p:sp>
      <p:pic>
        <p:nvPicPr>
          <p:cNvPr id="51203" name="Picture 3" descr="cylinder03"/>
          <p:cNvPicPr>
            <a:picLocks noChangeAspect="1" noChangeArrowheads="1"/>
          </p:cNvPicPr>
          <p:nvPr/>
        </p:nvPicPr>
        <p:blipFill>
          <a:blip r:embed="rId2"/>
          <a:srcRect/>
          <a:stretch>
            <a:fillRect/>
          </a:stretch>
        </p:blipFill>
        <p:spPr bwMode="ltGray">
          <a:xfrm>
            <a:off x="1066800" y="4572000"/>
            <a:ext cx="2778125" cy="1714500"/>
          </a:xfrm>
          <a:prstGeom prst="rect">
            <a:avLst/>
          </a:prstGeom>
          <a:noFill/>
        </p:spPr>
      </p:pic>
      <p:pic>
        <p:nvPicPr>
          <p:cNvPr id="51204" name="Picture 4" descr="cylinder03"/>
          <p:cNvPicPr>
            <a:picLocks noChangeAspect="1" noChangeArrowheads="1"/>
          </p:cNvPicPr>
          <p:nvPr/>
        </p:nvPicPr>
        <p:blipFill>
          <a:blip r:embed="rId2"/>
          <a:srcRect/>
          <a:stretch>
            <a:fillRect/>
          </a:stretch>
        </p:blipFill>
        <p:spPr bwMode="ltGray">
          <a:xfrm>
            <a:off x="4791075" y="4572000"/>
            <a:ext cx="2778125" cy="1714500"/>
          </a:xfrm>
          <a:prstGeom prst="rect">
            <a:avLst/>
          </a:prstGeom>
          <a:noFill/>
        </p:spPr>
      </p:pic>
      <p:grpSp>
        <p:nvGrpSpPr>
          <p:cNvPr id="51205" name="Group 5"/>
          <p:cNvGrpSpPr>
            <a:grpSpLocks/>
          </p:cNvGrpSpPr>
          <p:nvPr/>
        </p:nvGrpSpPr>
        <p:grpSpPr bwMode="auto">
          <a:xfrm>
            <a:off x="5181600" y="2681288"/>
            <a:ext cx="1973263" cy="2190750"/>
            <a:chOff x="3264" y="1689"/>
            <a:chExt cx="1243" cy="1380"/>
          </a:xfrm>
        </p:grpSpPr>
        <p:sp>
          <p:nvSpPr>
            <p:cNvPr id="51206" name="Freeform 6"/>
            <p:cNvSpPr>
              <a:spLocks noEditPoints="1"/>
            </p:cNvSpPr>
            <p:nvPr/>
          </p:nvSpPr>
          <p:spPr bwMode="invGray">
            <a:xfrm>
              <a:off x="3665" y="1689"/>
              <a:ext cx="490" cy="1377"/>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7" name="Freeform 7"/>
            <p:cNvSpPr>
              <a:spLocks noEditPoints="1"/>
            </p:cNvSpPr>
            <p:nvPr/>
          </p:nvSpPr>
          <p:spPr bwMode="invGray">
            <a:xfrm>
              <a:off x="3264" y="2285"/>
              <a:ext cx="280"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8" name="Freeform 8"/>
            <p:cNvSpPr>
              <a:spLocks noEditPoints="1"/>
            </p:cNvSpPr>
            <p:nvPr/>
          </p:nvSpPr>
          <p:spPr bwMode="invGray">
            <a:xfrm>
              <a:off x="3454"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9" name="Freeform 9"/>
            <p:cNvSpPr>
              <a:spLocks noEditPoints="1"/>
            </p:cNvSpPr>
            <p:nvPr/>
          </p:nvSpPr>
          <p:spPr bwMode="invGray">
            <a:xfrm>
              <a:off x="4043"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0" name="Freeform 10"/>
            <p:cNvSpPr>
              <a:spLocks noEditPoints="1"/>
            </p:cNvSpPr>
            <p:nvPr/>
          </p:nvSpPr>
          <p:spPr bwMode="invGray">
            <a:xfrm>
              <a:off x="4228"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grpSp>
        <p:nvGrpSpPr>
          <p:cNvPr id="51211" name="Group 11"/>
          <p:cNvGrpSpPr>
            <a:grpSpLocks/>
          </p:cNvGrpSpPr>
          <p:nvPr/>
        </p:nvGrpSpPr>
        <p:grpSpPr bwMode="auto">
          <a:xfrm>
            <a:off x="1662113" y="2536825"/>
            <a:ext cx="1355725" cy="2330450"/>
            <a:chOff x="1047" y="1598"/>
            <a:chExt cx="854" cy="1468"/>
          </a:xfrm>
        </p:grpSpPr>
        <p:sp>
          <p:nvSpPr>
            <p:cNvPr id="51212" name="Freeform 12"/>
            <p:cNvSpPr>
              <a:spLocks/>
            </p:cNvSpPr>
            <p:nvPr/>
          </p:nvSpPr>
          <p:spPr bwMode="invGray">
            <a:xfrm>
              <a:off x="1047" y="1598"/>
              <a:ext cx="672" cy="1468"/>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3" name="Freeform 13"/>
            <p:cNvSpPr>
              <a:spLocks/>
            </p:cNvSpPr>
            <p:nvPr/>
          </p:nvSpPr>
          <p:spPr bwMode="invGray">
            <a:xfrm>
              <a:off x="1361" y="2156"/>
              <a:ext cx="416"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4" name="Freeform 14"/>
            <p:cNvSpPr>
              <a:spLocks/>
            </p:cNvSpPr>
            <p:nvPr/>
          </p:nvSpPr>
          <p:spPr bwMode="invGray">
            <a:xfrm>
              <a:off x="1484" y="2156"/>
              <a:ext cx="417"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sp>
        <p:nvSpPr>
          <p:cNvPr id="51215" name="Text Box 4"/>
          <p:cNvSpPr txBox="1">
            <a:spLocks noChangeArrowheads="1"/>
          </p:cNvSpPr>
          <p:nvPr/>
        </p:nvSpPr>
        <p:spPr bwMode="black">
          <a:xfrm>
            <a:off x="1206500" y="5124450"/>
            <a:ext cx="2422525"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6" name="Text Box 4"/>
          <p:cNvSpPr txBox="1">
            <a:spLocks noChangeArrowheads="1"/>
          </p:cNvSpPr>
          <p:nvPr/>
        </p:nvSpPr>
        <p:spPr bwMode="black">
          <a:xfrm>
            <a:off x="4986338" y="5122863"/>
            <a:ext cx="2424112"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7" name="AutoShape 17"/>
          <p:cNvSpPr>
            <a:spLocks/>
          </p:cNvSpPr>
          <p:nvPr/>
        </p:nvSpPr>
        <p:spPr bwMode="black">
          <a:xfrm flipH="1">
            <a:off x="1512888" y="2055813"/>
            <a:ext cx="1096962" cy="266700"/>
          </a:xfrm>
          <a:prstGeom prst="accentCallout3">
            <a:avLst>
              <a:gd name="adj1" fmla="val 42856"/>
              <a:gd name="adj2" fmla="val 106944"/>
              <a:gd name="adj3" fmla="val 42856"/>
              <a:gd name="adj4" fmla="val 119968"/>
              <a:gd name="adj5" fmla="val 207736"/>
              <a:gd name="adj6" fmla="val 119968"/>
              <a:gd name="adj7" fmla="val 353569"/>
              <a:gd name="adj8" fmla="val 71921"/>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120%</a:t>
            </a:r>
          </a:p>
        </p:txBody>
      </p:sp>
      <p:sp>
        <p:nvSpPr>
          <p:cNvPr id="51218" name="Text Box 9"/>
          <p:cNvSpPr txBox="1">
            <a:spLocks noChangeArrowheads="1"/>
          </p:cNvSpPr>
          <p:nvPr/>
        </p:nvSpPr>
        <p:spPr bwMode="black">
          <a:xfrm>
            <a:off x="25146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19" name="AutoShape 19"/>
          <p:cNvSpPr>
            <a:spLocks/>
          </p:cNvSpPr>
          <p:nvPr/>
        </p:nvSpPr>
        <p:spPr bwMode="black">
          <a:xfrm flipH="1">
            <a:off x="5618163" y="2032000"/>
            <a:ext cx="1030287" cy="265113"/>
          </a:xfrm>
          <a:prstGeom prst="accentCallout3">
            <a:avLst>
              <a:gd name="adj1" fmla="val 43111"/>
              <a:gd name="adj2" fmla="val 107394"/>
              <a:gd name="adj3" fmla="val 43111"/>
              <a:gd name="adj4" fmla="val 121259"/>
              <a:gd name="adj5" fmla="val 219157"/>
              <a:gd name="adj6" fmla="val 121259"/>
              <a:gd name="adj7" fmla="val 375449"/>
              <a:gd name="adj8" fmla="val 70106"/>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140%</a:t>
            </a:r>
          </a:p>
        </p:txBody>
      </p:sp>
      <p:sp>
        <p:nvSpPr>
          <p:cNvPr id="51220" name="Text Box 9"/>
          <p:cNvSpPr txBox="1">
            <a:spLocks noChangeArrowheads="1"/>
          </p:cNvSpPr>
          <p:nvPr/>
        </p:nvSpPr>
        <p:spPr bwMode="black">
          <a:xfrm>
            <a:off x="65532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21" name="Text Box 8"/>
          <p:cNvSpPr txBox="1">
            <a:spLocks noChangeArrowheads="1"/>
          </p:cNvSpPr>
          <p:nvPr/>
        </p:nvSpPr>
        <p:spPr bwMode="black">
          <a:xfrm>
            <a:off x="3313113" y="3095625"/>
            <a:ext cx="1831975" cy="1066800"/>
          </a:xfrm>
          <a:prstGeom prst="rect">
            <a:avLst/>
          </a:prstGeom>
          <a:noFill/>
          <a:ln w="9525" algn="ctr">
            <a:noFill/>
            <a:miter lim="800000"/>
            <a:headEnd/>
            <a:tailEnd/>
          </a:ln>
          <a:effectLst/>
        </p:spPr>
        <p:txBody>
          <a:bodyPr>
            <a:spAutoFit/>
          </a:bodyPr>
          <a:lstStyle/>
          <a:p>
            <a:pPr algn="ctr">
              <a:spcBef>
                <a:spcPct val="50000"/>
              </a:spcBef>
            </a:pPr>
            <a:r>
              <a:rPr lang="en-US" sz="3200" u="sng">
                <a:solidFill>
                  <a:srgbClr val="FEE002"/>
                </a:solidFill>
                <a:cs typeface="Arial" charset="0"/>
              </a:rPr>
              <a:t>Title in here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53" name="Picture 29"/>
          <p:cNvPicPr>
            <a:picLocks noChangeAspect="1" noChangeArrowheads="1"/>
          </p:cNvPicPr>
          <p:nvPr/>
        </p:nvPicPr>
        <p:blipFill>
          <a:blip r:embed="rId2" cstate="print"/>
          <a:srcRect/>
          <a:stretch>
            <a:fillRect/>
          </a:stretch>
        </p:blipFill>
        <p:spPr bwMode="auto">
          <a:xfrm>
            <a:off x="1320800" y="1663700"/>
            <a:ext cx="2105025" cy="3098800"/>
          </a:xfrm>
          <a:prstGeom prst="rect">
            <a:avLst/>
          </a:prstGeom>
          <a:noFill/>
          <a:ln w="9525">
            <a:noFill/>
            <a:miter lim="800000"/>
            <a:headEnd/>
            <a:tailEnd/>
          </a:ln>
          <a:effectLst/>
        </p:spPr>
      </p:pic>
      <p:sp>
        <p:nvSpPr>
          <p:cNvPr id="52226" name="Rectangle 2"/>
          <p:cNvSpPr>
            <a:spLocks noGrp="1" noChangeArrowheads="1"/>
          </p:cNvSpPr>
          <p:nvPr>
            <p:ph type="title"/>
          </p:nvPr>
        </p:nvSpPr>
        <p:spPr/>
        <p:txBody>
          <a:bodyPr/>
          <a:lstStyle/>
          <a:p>
            <a:r>
              <a:rPr lang="en-US"/>
              <a:t>Click to edit title style</a:t>
            </a:r>
          </a:p>
        </p:txBody>
      </p:sp>
      <p:grpSp>
        <p:nvGrpSpPr>
          <p:cNvPr id="52227" name="Group 3"/>
          <p:cNvGrpSpPr>
            <a:grpSpLocks/>
          </p:cNvGrpSpPr>
          <p:nvPr/>
        </p:nvGrpSpPr>
        <p:grpSpPr bwMode="auto">
          <a:xfrm>
            <a:off x="555625" y="4505325"/>
            <a:ext cx="8153400" cy="1746250"/>
            <a:chOff x="288" y="2908"/>
            <a:chExt cx="5232" cy="996"/>
          </a:xfrm>
        </p:grpSpPr>
        <p:sp>
          <p:nvSpPr>
            <p:cNvPr id="52228" name="AutoShape 4"/>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52229" name="AutoShape 5"/>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p>
          </p:txBody>
        </p:sp>
      </p:grpSp>
      <p:grpSp>
        <p:nvGrpSpPr>
          <p:cNvPr id="52230" name="Group 6"/>
          <p:cNvGrpSpPr>
            <a:grpSpLocks/>
          </p:cNvGrpSpPr>
          <p:nvPr/>
        </p:nvGrpSpPr>
        <p:grpSpPr bwMode="auto">
          <a:xfrm>
            <a:off x="835025" y="4113213"/>
            <a:ext cx="1854200" cy="815975"/>
            <a:chOff x="479" y="2640"/>
            <a:chExt cx="1264" cy="556"/>
          </a:xfrm>
        </p:grpSpPr>
        <p:sp>
          <p:nvSpPr>
            <p:cNvPr id="52231" name="AutoShape 7"/>
            <p:cNvSpPr>
              <a:spLocks noChangeArrowheads="1"/>
            </p:cNvSpPr>
            <p:nvPr/>
          </p:nvSpPr>
          <p:spPr bwMode="inv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2" name="AutoShape 8"/>
            <p:cNvSpPr>
              <a:spLocks noChangeArrowheads="1"/>
            </p:cNvSpPr>
            <p:nvPr/>
          </p:nvSpPr>
          <p:spPr bwMode="inv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p>
          </p:txBody>
        </p:sp>
      </p:grpSp>
      <p:sp>
        <p:nvSpPr>
          <p:cNvPr id="52233" name="Text Box 9"/>
          <p:cNvSpPr txBox="1">
            <a:spLocks noChangeArrowheads="1"/>
          </p:cNvSpPr>
          <p:nvPr/>
        </p:nvSpPr>
        <p:spPr bwMode="gray">
          <a:xfrm>
            <a:off x="9556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grpSp>
        <p:nvGrpSpPr>
          <p:cNvPr id="52234" name="Group 10"/>
          <p:cNvGrpSpPr>
            <a:grpSpLocks/>
          </p:cNvGrpSpPr>
          <p:nvPr/>
        </p:nvGrpSpPr>
        <p:grpSpPr bwMode="auto">
          <a:xfrm>
            <a:off x="2711450" y="4113213"/>
            <a:ext cx="1854200" cy="815975"/>
            <a:chOff x="479" y="2640"/>
            <a:chExt cx="1264" cy="556"/>
          </a:xfrm>
        </p:grpSpPr>
        <p:sp>
          <p:nvSpPr>
            <p:cNvPr id="52235" name="AutoShape 11"/>
            <p:cNvSpPr>
              <a:spLocks noChangeArrowheads="1"/>
            </p:cNvSpPr>
            <p:nvPr/>
          </p:nvSpPr>
          <p:spPr bwMode="invGray">
            <a:xfrm>
              <a:off x="479" y="2640"/>
              <a:ext cx="1264" cy="556"/>
            </a:xfrm>
            <a:prstGeom prst="chevron">
              <a:avLst>
                <a:gd name="adj" fmla="val 36511"/>
              </a:avLst>
            </a:prstGeom>
            <a:gradFill rotWithShape="1">
              <a:gsLst>
                <a:gs pos="0">
                  <a:schemeClr val="accent2">
                    <a:gamma/>
                    <a:tint val="10196"/>
                    <a:invGamma/>
                  </a:schemeClr>
                </a:gs>
                <a:gs pos="50000">
                  <a:schemeClr val="accent2"/>
                </a:gs>
                <a:gs pos="100000">
                  <a:schemeClr val="accent2">
                    <a:gamma/>
                    <a:tint val="10196"/>
                    <a:invGamma/>
                  </a:schemeClr>
                </a:gs>
              </a:gsLst>
              <a:lin ang="0" scaled="1"/>
            </a:grad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6" name="AutoShape 12"/>
            <p:cNvSpPr>
              <a:spLocks noChangeArrowheads="1"/>
            </p:cNvSpPr>
            <p:nvPr/>
          </p:nvSpPr>
          <p:spPr bwMode="invGray">
            <a:xfrm>
              <a:off x="501" y="2655"/>
              <a:ext cx="1229" cy="528"/>
            </a:xfrm>
            <a:prstGeom prst="chevron">
              <a:avLst>
                <a:gd name="adj" fmla="val 38600"/>
              </a:avLst>
            </a:prstGeom>
            <a:gradFill rotWithShape="1">
              <a:gsLst>
                <a:gs pos="0">
                  <a:schemeClr val="accent2">
                    <a:gamma/>
                    <a:tint val="50980"/>
                    <a:invGamma/>
                  </a:schemeClr>
                </a:gs>
                <a:gs pos="50000">
                  <a:schemeClr val="accent2"/>
                </a:gs>
                <a:gs pos="100000">
                  <a:schemeClr val="accent2">
                    <a:gamma/>
                    <a:tint val="50980"/>
                    <a:invGamma/>
                  </a:schemeClr>
                </a:gs>
              </a:gsLst>
              <a:lin ang="5400000" scaled="1"/>
            </a:gradFill>
            <a:ln w="12700" algn="ctr">
              <a:solidFill>
                <a:schemeClr val="accent2"/>
              </a:solidFill>
              <a:miter lim="800000"/>
              <a:headEnd/>
              <a:tailEnd/>
            </a:ln>
            <a:effectLst/>
          </p:spPr>
          <p:txBody>
            <a:bodyPr wrap="none" anchor="ctr"/>
            <a:lstStyle/>
            <a:p>
              <a:endParaRPr lang="en-US"/>
            </a:p>
          </p:txBody>
        </p:sp>
      </p:grpSp>
      <p:grpSp>
        <p:nvGrpSpPr>
          <p:cNvPr id="52237" name="Group 13"/>
          <p:cNvGrpSpPr>
            <a:grpSpLocks/>
          </p:cNvGrpSpPr>
          <p:nvPr/>
        </p:nvGrpSpPr>
        <p:grpSpPr bwMode="auto">
          <a:xfrm>
            <a:off x="4597400" y="4113213"/>
            <a:ext cx="1854200" cy="815975"/>
            <a:chOff x="479" y="2640"/>
            <a:chExt cx="1264" cy="556"/>
          </a:xfrm>
        </p:grpSpPr>
        <p:sp>
          <p:nvSpPr>
            <p:cNvPr id="52238" name="AutoShape 14"/>
            <p:cNvSpPr>
              <a:spLocks noChangeArrowheads="1"/>
            </p:cNvSpPr>
            <p:nvPr/>
          </p:nvSpPr>
          <p:spPr bwMode="invGray">
            <a:xfrm>
              <a:off x="479" y="2640"/>
              <a:ext cx="1264" cy="556"/>
            </a:xfrm>
            <a:prstGeom prst="chevron">
              <a:avLst>
                <a:gd name="adj" fmla="val 36511"/>
              </a:avLst>
            </a:prstGeom>
            <a:gradFill rotWithShape="1">
              <a:gsLst>
                <a:gs pos="0">
                  <a:schemeClr val="hlink">
                    <a:gamma/>
                    <a:tint val="10196"/>
                    <a:invGamma/>
                  </a:schemeClr>
                </a:gs>
                <a:gs pos="50000">
                  <a:schemeClr val="hlink"/>
                </a:gs>
                <a:gs pos="100000">
                  <a:schemeClr val="hlink">
                    <a:gamma/>
                    <a:tint val="10196"/>
                    <a:invGamma/>
                  </a:schemeClr>
                </a:gs>
              </a:gsLst>
              <a:lin ang="0" scaled="1"/>
            </a:grad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9" name="AutoShape 15"/>
            <p:cNvSpPr>
              <a:spLocks noChangeArrowheads="1"/>
            </p:cNvSpPr>
            <p:nvPr/>
          </p:nvSpPr>
          <p:spPr bwMode="invGray">
            <a:xfrm>
              <a:off x="501" y="2655"/>
              <a:ext cx="1229" cy="528"/>
            </a:xfrm>
            <a:prstGeom prst="chevron">
              <a:avLst>
                <a:gd name="adj" fmla="val 38600"/>
              </a:avLst>
            </a:prstGeom>
            <a:gradFill rotWithShape="1">
              <a:gsLst>
                <a:gs pos="0">
                  <a:schemeClr val="hlink">
                    <a:gamma/>
                    <a:tint val="50980"/>
                    <a:invGamma/>
                  </a:schemeClr>
                </a:gs>
                <a:gs pos="50000">
                  <a:schemeClr val="hlink"/>
                </a:gs>
                <a:gs pos="100000">
                  <a:schemeClr val="hlink">
                    <a:gamma/>
                    <a:tint val="50980"/>
                    <a:invGamma/>
                  </a:schemeClr>
                </a:gs>
              </a:gsLst>
              <a:lin ang="5400000" scaled="1"/>
            </a:gradFill>
            <a:ln w="12700" algn="ctr">
              <a:solidFill>
                <a:schemeClr val="hlink"/>
              </a:solidFill>
              <a:miter lim="800000"/>
              <a:headEnd/>
              <a:tailEnd/>
            </a:ln>
            <a:effectLst/>
          </p:spPr>
          <p:txBody>
            <a:bodyPr wrap="none" anchor="ctr"/>
            <a:lstStyle/>
            <a:p>
              <a:endParaRPr lang="en-US"/>
            </a:p>
          </p:txBody>
        </p:sp>
      </p:grpSp>
      <p:grpSp>
        <p:nvGrpSpPr>
          <p:cNvPr id="52240" name="Group 16"/>
          <p:cNvGrpSpPr>
            <a:grpSpLocks/>
          </p:cNvGrpSpPr>
          <p:nvPr/>
        </p:nvGrpSpPr>
        <p:grpSpPr bwMode="auto">
          <a:xfrm>
            <a:off x="6473825" y="4113213"/>
            <a:ext cx="1854200" cy="815975"/>
            <a:chOff x="479" y="2640"/>
            <a:chExt cx="1264" cy="556"/>
          </a:xfrm>
        </p:grpSpPr>
        <p:sp>
          <p:nvSpPr>
            <p:cNvPr id="52241" name="AutoShape 17"/>
            <p:cNvSpPr>
              <a:spLocks noChangeArrowheads="1"/>
            </p:cNvSpPr>
            <p:nvPr/>
          </p:nvSpPr>
          <p:spPr bwMode="invGray">
            <a:xfrm>
              <a:off x="479" y="2640"/>
              <a:ext cx="1264" cy="556"/>
            </a:xfrm>
            <a:prstGeom prst="chevron">
              <a:avLst>
                <a:gd name="adj" fmla="val 36511"/>
              </a:avLst>
            </a:prstGeom>
            <a:gradFill rotWithShape="1">
              <a:gsLst>
                <a:gs pos="0">
                  <a:schemeClr val="folHlink">
                    <a:gamma/>
                    <a:tint val="10196"/>
                    <a:invGamma/>
                  </a:schemeClr>
                </a:gs>
                <a:gs pos="50000">
                  <a:schemeClr val="folHlink"/>
                </a:gs>
                <a:gs pos="100000">
                  <a:schemeClr val="folHlink">
                    <a:gamma/>
                    <a:tint val="10196"/>
                    <a:invGamma/>
                  </a:schemeClr>
                </a:gs>
              </a:gsLst>
              <a:lin ang="0" scaled="1"/>
            </a:grad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42" name="AutoShape 18"/>
            <p:cNvSpPr>
              <a:spLocks noChangeArrowheads="1"/>
            </p:cNvSpPr>
            <p:nvPr/>
          </p:nvSpPr>
          <p:spPr bwMode="invGray">
            <a:xfrm>
              <a:off x="501" y="2655"/>
              <a:ext cx="1229" cy="528"/>
            </a:xfrm>
            <a:prstGeom prst="chevron">
              <a:avLst>
                <a:gd name="adj" fmla="val 38600"/>
              </a:avLst>
            </a:prstGeom>
            <a:gradFill rotWithShape="1">
              <a:gsLst>
                <a:gs pos="0">
                  <a:schemeClr val="folHlink">
                    <a:gamma/>
                    <a:tint val="50980"/>
                    <a:invGamma/>
                  </a:schemeClr>
                </a:gs>
                <a:gs pos="50000">
                  <a:schemeClr val="folHlink"/>
                </a:gs>
                <a:gs pos="100000">
                  <a:schemeClr val="folHlink">
                    <a:gamma/>
                    <a:tint val="50980"/>
                    <a:invGamma/>
                  </a:schemeClr>
                </a:gs>
              </a:gsLst>
              <a:lin ang="5400000" scaled="1"/>
            </a:gradFill>
            <a:ln w="12700" algn="ctr">
              <a:solidFill>
                <a:schemeClr val="folHlink"/>
              </a:solidFill>
              <a:miter lim="800000"/>
              <a:headEnd/>
              <a:tailEnd/>
            </a:ln>
            <a:effectLst/>
          </p:spPr>
          <p:txBody>
            <a:bodyPr wrap="none" anchor="ctr"/>
            <a:lstStyle/>
            <a:p>
              <a:endParaRPr lang="en-US"/>
            </a:p>
          </p:txBody>
        </p:sp>
      </p:grpSp>
      <p:sp>
        <p:nvSpPr>
          <p:cNvPr id="52243" name="Text Box 19"/>
          <p:cNvSpPr txBox="1">
            <a:spLocks noChangeArrowheads="1"/>
          </p:cNvSpPr>
          <p:nvPr/>
        </p:nvSpPr>
        <p:spPr bwMode="gray">
          <a:xfrm>
            <a:off x="784225"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4" name="Text Box 20"/>
          <p:cNvSpPr txBox="1">
            <a:spLocks noChangeArrowheads="1"/>
          </p:cNvSpPr>
          <p:nvPr/>
        </p:nvSpPr>
        <p:spPr bwMode="gray">
          <a:xfrm>
            <a:off x="2670175"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5" name="Text Box 21"/>
          <p:cNvSpPr txBox="1">
            <a:spLocks noChangeArrowheads="1"/>
          </p:cNvSpPr>
          <p:nvPr/>
        </p:nvSpPr>
        <p:spPr bwMode="gray">
          <a:xfrm>
            <a:off x="4573588"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6" name="Text Box 22"/>
          <p:cNvSpPr txBox="1">
            <a:spLocks noChangeArrowheads="1"/>
          </p:cNvSpPr>
          <p:nvPr/>
        </p:nvSpPr>
        <p:spPr bwMode="gray">
          <a:xfrm>
            <a:off x="6497638"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7" name="Text Box 4"/>
          <p:cNvSpPr txBox="1">
            <a:spLocks noChangeArrowheads="1"/>
          </p:cNvSpPr>
          <p:nvPr/>
        </p:nvSpPr>
        <p:spPr bwMode="invGray">
          <a:xfrm>
            <a:off x="4037013" y="1917700"/>
            <a:ext cx="4267200" cy="1552575"/>
          </a:xfrm>
          <a:prstGeom prst="rect">
            <a:avLst/>
          </a:prstGeom>
          <a:noFill/>
          <a:ln w="9525" algn="ctr">
            <a:noFill/>
            <a:miter lim="800000"/>
            <a:headEnd/>
            <a:tailEnd/>
          </a:ln>
        </p:spPr>
        <p:txBody>
          <a:bodyPr>
            <a:spAutoFit/>
          </a:bodyPr>
          <a:lstStyle/>
          <a:p>
            <a:pPr algn="l" eaLnBrk="0" hangingPunct="0"/>
            <a:r>
              <a:rPr lang="en-US" sz="2400"/>
              <a:t>ThemeGallery is </a:t>
            </a:r>
          </a:p>
          <a:p>
            <a:pPr algn="l" eaLnBrk="0" hangingPunct="0"/>
            <a:r>
              <a:rPr lang="en-US" sz="2400"/>
              <a:t>a </a:t>
            </a:r>
            <a:r>
              <a:rPr lang="en-US" sz="2400">
                <a:solidFill>
                  <a:srgbClr val="FEE002"/>
                </a:solidFill>
              </a:rPr>
              <a:t>Design Digital Content &amp; Contents mall</a:t>
            </a:r>
            <a:r>
              <a:rPr lang="en-US" sz="2400"/>
              <a:t> developed by Guild Design Inc.</a:t>
            </a:r>
          </a:p>
        </p:txBody>
      </p:sp>
      <p:sp>
        <p:nvSpPr>
          <p:cNvPr id="52249" name="Text Box 25"/>
          <p:cNvSpPr txBox="1">
            <a:spLocks noChangeArrowheads="1"/>
          </p:cNvSpPr>
          <p:nvPr/>
        </p:nvSpPr>
        <p:spPr bwMode="gray">
          <a:xfrm>
            <a:off x="2870200"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0" name="Text Box 26"/>
          <p:cNvSpPr txBox="1">
            <a:spLocks noChangeArrowheads="1"/>
          </p:cNvSpPr>
          <p:nvPr/>
        </p:nvSpPr>
        <p:spPr bwMode="gray">
          <a:xfrm>
            <a:off x="47529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1" name="Text Box 27"/>
          <p:cNvSpPr txBox="1">
            <a:spLocks noChangeArrowheads="1"/>
          </p:cNvSpPr>
          <p:nvPr/>
        </p:nvSpPr>
        <p:spPr bwMode="gray">
          <a:xfrm>
            <a:off x="66452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4" name="Rectangle 30"/>
          <p:cNvSpPr>
            <a:spLocks noChangeArrowheads="1"/>
          </p:cNvSpPr>
          <p:nvPr/>
        </p:nvSpPr>
        <p:spPr bwMode="gray">
          <a:xfrm>
            <a:off x="0" y="6619875"/>
            <a:ext cx="9144000" cy="214313"/>
          </a:xfrm>
          <a:prstGeom prst="rect">
            <a:avLst/>
          </a:prstGeom>
          <a:solidFill>
            <a:srgbClr val="000000">
              <a:alpha val="50000"/>
            </a:srgbClr>
          </a:solidFill>
          <a:ln w="9525">
            <a:noFill/>
            <a:miter lim="800000"/>
            <a:headEnd/>
            <a:tailEnd/>
          </a:ln>
          <a:effectLst/>
        </p:spPr>
        <p:txBody>
          <a:bodyPr>
            <a:spAutoFit/>
          </a:bodyPr>
          <a:lstStyle/>
          <a:p>
            <a:pPr algn="ctr"/>
            <a:r>
              <a:rPr lang="en-US" sz="800">
                <a:solidFill>
                  <a:srgbClr val="FFFFFF"/>
                </a:solidFill>
              </a:rPr>
              <a:t>[Image Info]   </a:t>
            </a:r>
            <a:r>
              <a:rPr lang="en-US" sz="800" b="0"/>
              <a:t>www.wizdata,co,kr </a:t>
            </a:r>
            <a:r>
              <a:rPr lang="en-US" sz="800" b="0">
                <a:solidFill>
                  <a:srgbClr val="FF9900"/>
                </a:solidFill>
              </a:rPr>
              <a:t> </a:t>
            </a:r>
            <a:r>
              <a:rPr lang="en-US" sz="800" b="0">
                <a:solidFill>
                  <a:srgbClr val="FFFFFF"/>
                </a:solidFill>
              </a:rPr>
              <a:t>                  Note to customers : This image has been licensed to be used within this PowerPoint template only.  You may not extract the image for any other use.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ChangeArrowheads="1"/>
          </p:cNvSpPr>
          <p:nvPr/>
        </p:nvSpPr>
        <p:spPr bwMode="gray">
          <a:xfrm flipV="1">
            <a:off x="1295400" y="1371600"/>
            <a:ext cx="6604000" cy="73818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1" name="Rectangle 3"/>
          <p:cNvSpPr>
            <a:spLocks noGrp="1" noChangeArrowheads="1"/>
          </p:cNvSpPr>
          <p:nvPr>
            <p:ph type="title"/>
          </p:nvPr>
        </p:nvSpPr>
        <p:spPr/>
        <p:txBody>
          <a:bodyPr/>
          <a:lstStyle/>
          <a:p>
            <a:r>
              <a:rPr lang="en-US"/>
              <a:t>Click to edit title style</a:t>
            </a:r>
          </a:p>
        </p:txBody>
      </p:sp>
      <p:sp>
        <p:nvSpPr>
          <p:cNvPr id="53252" name="AutoShape 4"/>
          <p:cNvSpPr>
            <a:spLocks noChangeArrowheads="1"/>
          </p:cNvSpPr>
          <p:nvPr/>
        </p:nvSpPr>
        <p:spPr bwMode="gray">
          <a:xfrm flipV="1">
            <a:off x="1295400" y="2998788"/>
            <a:ext cx="6604000" cy="738187"/>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3" name="AutoShape 5"/>
          <p:cNvSpPr>
            <a:spLocks noChangeArrowheads="1"/>
          </p:cNvSpPr>
          <p:nvPr/>
        </p:nvSpPr>
        <p:spPr bwMode="gray">
          <a:xfrm flipV="1">
            <a:off x="1327150" y="4518025"/>
            <a:ext cx="6543675" cy="7413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folHlink">
                  <a:alpha val="39999"/>
                </a:schemeClr>
              </a:gs>
              <a:gs pos="100000">
                <a:schemeClr val="fo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4" name="AutoShape 6"/>
          <p:cNvSpPr>
            <a:spLocks noChangeArrowheads="1"/>
          </p:cNvSpPr>
          <p:nvPr/>
        </p:nvSpPr>
        <p:spPr bwMode="gray">
          <a:xfrm>
            <a:off x="1265238" y="2087563"/>
            <a:ext cx="6653212" cy="1144587"/>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5" name="AutoShape 7"/>
          <p:cNvSpPr>
            <a:spLocks noChangeArrowheads="1"/>
          </p:cNvSpPr>
          <p:nvPr/>
        </p:nvSpPr>
        <p:spPr bwMode="gray">
          <a:xfrm>
            <a:off x="1268413" y="3744913"/>
            <a:ext cx="6653212" cy="10191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6" name="AutoShape 8"/>
          <p:cNvSpPr>
            <a:spLocks noChangeArrowheads="1"/>
          </p:cNvSpPr>
          <p:nvPr/>
        </p:nvSpPr>
        <p:spPr bwMode="gray">
          <a:xfrm>
            <a:off x="1276350" y="5260975"/>
            <a:ext cx="6653213" cy="10318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pic>
        <p:nvPicPr>
          <p:cNvPr id="53257" name="Picture 9" descr="Picture4"/>
          <p:cNvPicPr>
            <a:picLocks noChangeAspect="1" noChangeArrowheads="1"/>
          </p:cNvPicPr>
          <p:nvPr/>
        </p:nvPicPr>
        <p:blipFill>
          <a:blip r:embed="rId2"/>
          <a:srcRect/>
          <a:stretch>
            <a:fillRect/>
          </a:stretch>
        </p:blipFill>
        <p:spPr bwMode="gray">
          <a:xfrm>
            <a:off x="1322388" y="2130425"/>
            <a:ext cx="674687" cy="574675"/>
          </a:xfrm>
          <a:prstGeom prst="rect">
            <a:avLst/>
          </a:prstGeom>
          <a:noFill/>
        </p:spPr>
      </p:pic>
      <p:pic>
        <p:nvPicPr>
          <p:cNvPr id="53258" name="Picture 10" descr="Picture4"/>
          <p:cNvPicPr>
            <a:picLocks noChangeAspect="1" noChangeArrowheads="1"/>
          </p:cNvPicPr>
          <p:nvPr/>
        </p:nvPicPr>
        <p:blipFill>
          <a:blip r:embed="rId2"/>
          <a:srcRect/>
          <a:stretch>
            <a:fillRect/>
          </a:stretch>
        </p:blipFill>
        <p:spPr bwMode="gray">
          <a:xfrm>
            <a:off x="1319213" y="3790950"/>
            <a:ext cx="676275" cy="573088"/>
          </a:xfrm>
          <a:prstGeom prst="rect">
            <a:avLst/>
          </a:prstGeom>
          <a:noFill/>
        </p:spPr>
      </p:pic>
      <p:pic>
        <p:nvPicPr>
          <p:cNvPr id="53259" name="Picture 11" descr="Picture4"/>
          <p:cNvPicPr>
            <a:picLocks noChangeAspect="1" noChangeArrowheads="1"/>
          </p:cNvPicPr>
          <p:nvPr/>
        </p:nvPicPr>
        <p:blipFill>
          <a:blip r:embed="rId2"/>
          <a:srcRect/>
          <a:stretch>
            <a:fillRect/>
          </a:stretch>
        </p:blipFill>
        <p:spPr bwMode="gray">
          <a:xfrm>
            <a:off x="1323975" y="5302250"/>
            <a:ext cx="674688" cy="573088"/>
          </a:xfrm>
          <a:prstGeom prst="rect">
            <a:avLst/>
          </a:prstGeom>
          <a:noFill/>
        </p:spPr>
      </p:pic>
      <p:sp>
        <p:nvSpPr>
          <p:cNvPr id="53260" name="AutoShape 12"/>
          <p:cNvSpPr>
            <a:spLocks noChangeArrowheads="1"/>
          </p:cNvSpPr>
          <p:nvPr/>
        </p:nvSpPr>
        <p:spPr bwMode="gray">
          <a:xfrm>
            <a:off x="1752600" y="1860550"/>
            <a:ext cx="5791200" cy="457200"/>
          </a:xfrm>
          <a:prstGeom prst="roundRect">
            <a:avLst>
              <a:gd name="adj" fmla="val 16667"/>
            </a:avLst>
          </a:prstGeom>
          <a:solidFill>
            <a:srgbClr val="FEFFFF"/>
          </a:solidFill>
          <a:ln w="28575">
            <a:solidFill>
              <a:schemeClr val="accent2"/>
            </a:solidFill>
            <a:round/>
            <a:headEnd/>
            <a:tailEnd/>
          </a:ln>
          <a:effectLst/>
        </p:spPr>
        <p:txBody>
          <a:bodyPr wrap="none" anchor="ctr"/>
          <a:lstStyle/>
          <a:p>
            <a:endParaRPr lang="en-US"/>
          </a:p>
        </p:txBody>
      </p:sp>
      <p:sp>
        <p:nvSpPr>
          <p:cNvPr id="53261" name="AutoShape 13"/>
          <p:cNvSpPr>
            <a:spLocks noChangeArrowheads="1"/>
          </p:cNvSpPr>
          <p:nvPr/>
        </p:nvSpPr>
        <p:spPr bwMode="gray">
          <a:xfrm>
            <a:off x="1752600" y="3536950"/>
            <a:ext cx="5791200" cy="457200"/>
          </a:xfrm>
          <a:prstGeom prst="roundRect">
            <a:avLst>
              <a:gd name="adj" fmla="val 16667"/>
            </a:avLst>
          </a:prstGeom>
          <a:solidFill>
            <a:srgbClr val="FEFFFF"/>
          </a:solidFill>
          <a:ln w="28575">
            <a:solidFill>
              <a:schemeClr val="hlink"/>
            </a:solidFill>
            <a:round/>
            <a:headEnd/>
            <a:tailEnd/>
          </a:ln>
          <a:effectLst/>
        </p:spPr>
        <p:txBody>
          <a:bodyPr wrap="none" anchor="ctr"/>
          <a:lstStyle/>
          <a:p>
            <a:pPr algn="ctr"/>
            <a:endParaRPr lang="en-US">
              <a:effectLst>
                <a:outerShdw blurRad="38100" dist="38100" dir="2700000" algn="tl">
                  <a:srgbClr val="C0C0C0"/>
                </a:outerShdw>
              </a:effectLst>
            </a:endParaRPr>
          </a:p>
        </p:txBody>
      </p:sp>
      <p:sp>
        <p:nvSpPr>
          <p:cNvPr id="53262" name="AutoShape 14"/>
          <p:cNvSpPr>
            <a:spLocks noChangeArrowheads="1"/>
          </p:cNvSpPr>
          <p:nvPr/>
        </p:nvSpPr>
        <p:spPr bwMode="gray">
          <a:xfrm>
            <a:off x="1752600" y="5038725"/>
            <a:ext cx="5791200" cy="457200"/>
          </a:xfrm>
          <a:prstGeom prst="roundRect">
            <a:avLst>
              <a:gd name="adj" fmla="val 16667"/>
            </a:avLst>
          </a:prstGeom>
          <a:solidFill>
            <a:srgbClr val="FEFFFF"/>
          </a:solidFill>
          <a:ln w="28575">
            <a:solidFill>
              <a:schemeClr val="folHlink"/>
            </a:solidFill>
            <a:round/>
            <a:headEnd/>
            <a:tailEnd/>
          </a:ln>
          <a:effectLst/>
        </p:spPr>
        <p:txBody>
          <a:bodyPr wrap="none" anchor="ctr"/>
          <a:lstStyle/>
          <a:p>
            <a:endParaRPr lang="en-US"/>
          </a:p>
        </p:txBody>
      </p:sp>
      <p:sp>
        <p:nvSpPr>
          <p:cNvPr id="53263" name="Text Box 15"/>
          <p:cNvSpPr txBox="1">
            <a:spLocks noChangeArrowheads="1"/>
          </p:cNvSpPr>
          <p:nvPr/>
        </p:nvSpPr>
        <p:spPr bwMode="gray">
          <a:xfrm>
            <a:off x="1676400" y="2470150"/>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4" name="Text Box 16"/>
          <p:cNvSpPr txBox="1">
            <a:spLocks noChangeArrowheads="1"/>
          </p:cNvSpPr>
          <p:nvPr/>
        </p:nvSpPr>
        <p:spPr bwMode="gray">
          <a:xfrm>
            <a:off x="1676400" y="4073525"/>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5" name="Text Box 17"/>
          <p:cNvSpPr txBox="1">
            <a:spLocks noChangeArrowheads="1"/>
          </p:cNvSpPr>
          <p:nvPr/>
        </p:nvSpPr>
        <p:spPr bwMode="gray">
          <a:xfrm>
            <a:off x="1676400" y="5551488"/>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6" name="Rectangle 18"/>
          <p:cNvSpPr>
            <a:spLocks noChangeArrowheads="1"/>
          </p:cNvSpPr>
          <p:nvPr/>
        </p:nvSpPr>
        <p:spPr bwMode="black">
          <a:xfrm>
            <a:off x="2133600" y="1860550"/>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accent2"/>
                </a:solidFill>
              </a:rPr>
              <a:t>Description of the company’s sub contents</a:t>
            </a:r>
          </a:p>
        </p:txBody>
      </p:sp>
      <p:sp>
        <p:nvSpPr>
          <p:cNvPr id="53267" name="Rectangle 19"/>
          <p:cNvSpPr>
            <a:spLocks noChangeArrowheads="1"/>
          </p:cNvSpPr>
          <p:nvPr/>
        </p:nvSpPr>
        <p:spPr bwMode="black">
          <a:xfrm>
            <a:off x="2133600" y="3546475"/>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hlink"/>
                </a:solidFill>
              </a:rPr>
              <a:t>Description of the company’s sub contents</a:t>
            </a:r>
          </a:p>
        </p:txBody>
      </p:sp>
      <p:sp>
        <p:nvSpPr>
          <p:cNvPr id="53268" name="Rectangle 20"/>
          <p:cNvSpPr>
            <a:spLocks noChangeArrowheads="1"/>
          </p:cNvSpPr>
          <p:nvPr/>
        </p:nvSpPr>
        <p:spPr bwMode="black">
          <a:xfrm>
            <a:off x="2133600" y="5049838"/>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folHlink"/>
                </a:solidFill>
              </a:rPr>
              <a:t>Description of the company’s sub contents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Click to edit title style</a:t>
            </a:r>
          </a:p>
        </p:txBody>
      </p:sp>
      <p:sp>
        <p:nvSpPr>
          <p:cNvPr id="54275" name="AutoShape 3"/>
          <p:cNvSpPr>
            <a:spLocks noChangeArrowheads="1"/>
          </p:cNvSpPr>
          <p:nvPr/>
        </p:nvSpPr>
        <p:spPr bwMode="gray">
          <a:xfrm>
            <a:off x="2771775" y="2122488"/>
            <a:ext cx="4991100" cy="1303337"/>
          </a:xfrm>
          <a:prstGeom prst="roundRect">
            <a:avLst>
              <a:gd name="adj" fmla="val 9144"/>
            </a:avLst>
          </a:prstGeom>
          <a:solidFill>
            <a:srgbClr val="F8F8F8"/>
          </a:solidFill>
          <a:ln w="28575">
            <a:solidFill>
              <a:schemeClr val="accent1"/>
            </a:solidFill>
            <a:round/>
            <a:headEnd/>
            <a:tailEnd/>
          </a:ln>
          <a:effectLst/>
        </p:spPr>
        <p:txBody>
          <a:bodyPr wrap="none" anchor="ctr"/>
          <a:lstStyle/>
          <a:p>
            <a:endParaRPr lang="en-US"/>
          </a:p>
        </p:txBody>
      </p:sp>
      <p:sp>
        <p:nvSpPr>
          <p:cNvPr id="54276" name="AutoShape 4"/>
          <p:cNvSpPr>
            <a:spLocks noChangeArrowheads="1"/>
          </p:cNvSpPr>
          <p:nvPr/>
        </p:nvSpPr>
        <p:spPr bwMode="gray">
          <a:xfrm>
            <a:off x="2781300" y="3495675"/>
            <a:ext cx="4991100" cy="1327150"/>
          </a:xfrm>
          <a:prstGeom prst="roundRect">
            <a:avLst>
              <a:gd name="adj" fmla="val 9144"/>
            </a:avLst>
          </a:prstGeom>
          <a:solidFill>
            <a:srgbClr val="F8F8F8"/>
          </a:solidFill>
          <a:ln w="28575">
            <a:solidFill>
              <a:schemeClr val="accent2"/>
            </a:solidFill>
            <a:round/>
            <a:headEnd/>
            <a:tailEnd/>
          </a:ln>
          <a:effectLst/>
        </p:spPr>
        <p:txBody>
          <a:bodyPr wrap="none" anchor="ctr"/>
          <a:lstStyle/>
          <a:p>
            <a:endParaRPr lang="en-US"/>
          </a:p>
        </p:txBody>
      </p:sp>
      <p:sp>
        <p:nvSpPr>
          <p:cNvPr id="54277" name="AutoShape 5"/>
          <p:cNvSpPr>
            <a:spLocks noChangeArrowheads="1"/>
          </p:cNvSpPr>
          <p:nvPr/>
        </p:nvSpPr>
        <p:spPr bwMode="gray">
          <a:xfrm>
            <a:off x="2009775" y="1524000"/>
            <a:ext cx="2438400" cy="1862138"/>
          </a:xfrm>
          <a:prstGeom prst="upArrow">
            <a:avLst>
              <a:gd name="adj1" fmla="val 49093"/>
              <a:gd name="adj2" fmla="val 22310"/>
            </a:avLst>
          </a:prstGeom>
          <a:gradFill rotWithShape="1">
            <a:gsLst>
              <a:gs pos="0">
                <a:schemeClr val="accent1">
                  <a:gamma/>
                  <a:shade val="66275"/>
                  <a:invGamma/>
                </a:schemeClr>
              </a:gs>
              <a:gs pos="100000">
                <a:schemeClr val="accent1"/>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54278" name="AutoShape 6"/>
          <p:cNvSpPr>
            <a:spLocks noChangeArrowheads="1"/>
          </p:cNvSpPr>
          <p:nvPr/>
        </p:nvSpPr>
        <p:spPr bwMode="gray">
          <a:xfrm>
            <a:off x="1371600" y="2981325"/>
            <a:ext cx="2476500" cy="1778000"/>
          </a:xfrm>
          <a:prstGeom prst="upArrow">
            <a:avLst>
              <a:gd name="adj1" fmla="val 51824"/>
              <a:gd name="adj2" fmla="val 23468"/>
            </a:avLst>
          </a:prstGeom>
          <a:gradFill rotWithShape="1">
            <a:gsLst>
              <a:gs pos="0">
                <a:schemeClr val="accent2">
                  <a:gamma/>
                  <a:shade val="56078"/>
                  <a:invGamma/>
                </a:schemeClr>
              </a:gs>
              <a:gs pos="100000">
                <a:schemeClr val="accent2"/>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54279" name="AutoShape 7"/>
          <p:cNvSpPr>
            <a:spLocks noChangeArrowheads="1"/>
          </p:cNvSpPr>
          <p:nvPr/>
        </p:nvSpPr>
        <p:spPr bwMode="gray">
          <a:xfrm>
            <a:off x="2100263" y="4891088"/>
            <a:ext cx="5670550" cy="1316037"/>
          </a:xfrm>
          <a:prstGeom prst="roundRect">
            <a:avLst>
              <a:gd name="adj" fmla="val 9144"/>
            </a:avLst>
          </a:prstGeom>
          <a:solidFill>
            <a:srgbClr val="F8F8F8"/>
          </a:solidFill>
          <a:ln w="28575">
            <a:solidFill>
              <a:schemeClr val="folHlink"/>
            </a:solidFill>
            <a:round/>
            <a:headEnd/>
            <a:tailEnd/>
          </a:ln>
          <a:effectLst/>
        </p:spPr>
        <p:txBody>
          <a:bodyPr wrap="none" anchor="ctr"/>
          <a:lstStyle/>
          <a:p>
            <a:endParaRPr lang="en-US"/>
          </a:p>
        </p:txBody>
      </p:sp>
      <p:sp>
        <p:nvSpPr>
          <p:cNvPr id="54280" name="AutoShape 8"/>
          <p:cNvSpPr>
            <a:spLocks noChangeArrowheads="1"/>
          </p:cNvSpPr>
          <p:nvPr/>
        </p:nvSpPr>
        <p:spPr bwMode="gray">
          <a:xfrm>
            <a:off x="828675" y="4351338"/>
            <a:ext cx="2438400" cy="1804987"/>
          </a:xfrm>
          <a:prstGeom prst="upArrow">
            <a:avLst>
              <a:gd name="adj1" fmla="val 52602"/>
              <a:gd name="adj2" fmla="val 25245"/>
            </a:avLst>
          </a:prstGeom>
          <a:gradFill rotWithShape="1">
            <a:gsLst>
              <a:gs pos="0">
                <a:schemeClr val="folHlink">
                  <a:gamma/>
                  <a:shade val="57255"/>
                  <a:invGamma/>
                </a:schemeClr>
              </a:gs>
              <a:gs pos="100000">
                <a:schemeClr val="folHlink"/>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54281" name="WordArt 9"/>
          <p:cNvSpPr>
            <a:spLocks noChangeArrowheads="1" noChangeShapeType="1" noTextEdit="1"/>
          </p:cNvSpPr>
          <p:nvPr/>
        </p:nvSpPr>
        <p:spPr bwMode="gray">
          <a:xfrm rot="5400000">
            <a:off x="1754188" y="3722687"/>
            <a:ext cx="914400"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Growth</a:t>
            </a:r>
          </a:p>
        </p:txBody>
      </p:sp>
      <p:sp>
        <p:nvSpPr>
          <p:cNvPr id="54282" name="WordArt 10"/>
          <p:cNvSpPr>
            <a:spLocks noChangeArrowheads="1" noChangeShapeType="1" noTextEdit="1"/>
          </p:cNvSpPr>
          <p:nvPr/>
        </p:nvSpPr>
        <p:spPr bwMode="gray">
          <a:xfrm rot="5400000">
            <a:off x="1278731" y="5312569"/>
            <a:ext cx="684213"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Start</a:t>
            </a:r>
          </a:p>
        </p:txBody>
      </p:sp>
      <p:sp>
        <p:nvSpPr>
          <p:cNvPr id="54283" name="WordArt 11"/>
          <p:cNvSpPr>
            <a:spLocks noChangeArrowheads="1" noChangeShapeType="1" noTextEdit="1"/>
          </p:cNvSpPr>
          <p:nvPr/>
        </p:nvSpPr>
        <p:spPr bwMode="gray">
          <a:xfrm rot="5400000">
            <a:off x="2387600" y="2338388"/>
            <a:ext cx="788988" cy="284162"/>
          </a:xfrm>
          <a:prstGeom prst="rect">
            <a:avLst/>
          </a:prstGeom>
        </p:spPr>
        <p:txBody>
          <a:bodyPr wrap="none" fromWordArt="1">
            <a:prstTxWarp prst="textPlain">
              <a:avLst>
                <a:gd name="adj" fmla="val 50000"/>
              </a:avLst>
            </a:prstTxWarp>
          </a:bodyPr>
          <a:lstStyle/>
          <a:p>
            <a:pPr algn="ctr"/>
            <a:r>
              <a:rPr lang="en-US" sz="2000" kern="10">
                <a:ln w="19050">
                  <a:noFill/>
                  <a:round/>
                  <a:headEnd/>
                  <a:tailEnd/>
                </a:ln>
                <a:solidFill>
                  <a:srgbClr val="F8F8F8"/>
                </a:solidFill>
                <a:effectLst>
                  <a:prstShdw prst="shdw17" dist="17961" dir="13500000">
                    <a:srgbClr val="080808"/>
                  </a:prstShdw>
                </a:effectLst>
                <a:latin typeface="Arial Black"/>
              </a:rPr>
              <a:t>Jump</a:t>
            </a:r>
          </a:p>
        </p:txBody>
      </p:sp>
      <p:sp>
        <p:nvSpPr>
          <p:cNvPr id="54284" name="Text Box 12"/>
          <p:cNvSpPr txBox="1">
            <a:spLocks noChangeArrowheads="1"/>
          </p:cNvSpPr>
          <p:nvPr/>
        </p:nvSpPr>
        <p:spPr bwMode="gray">
          <a:xfrm>
            <a:off x="3076575" y="2162175"/>
            <a:ext cx="762000" cy="1071563"/>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2008</a:t>
            </a:r>
          </a:p>
          <a:p>
            <a:pPr>
              <a:lnSpc>
                <a:spcPct val="120000"/>
              </a:lnSpc>
              <a:spcBef>
                <a:spcPct val="50000"/>
              </a:spcBef>
            </a:pPr>
            <a:r>
              <a:rPr lang="en-US" sz="1400">
                <a:solidFill>
                  <a:srgbClr val="FFFFFF"/>
                </a:solidFill>
                <a:cs typeface="Arial" charset="0"/>
              </a:rPr>
              <a:t>2007</a:t>
            </a:r>
          </a:p>
          <a:p>
            <a:pPr>
              <a:lnSpc>
                <a:spcPct val="120000"/>
              </a:lnSpc>
              <a:spcBef>
                <a:spcPct val="50000"/>
              </a:spcBef>
            </a:pPr>
            <a:r>
              <a:rPr lang="en-US" sz="1400">
                <a:solidFill>
                  <a:srgbClr val="FFFFFF"/>
                </a:solidFill>
                <a:cs typeface="Arial" charset="0"/>
              </a:rPr>
              <a:t>2006       </a:t>
            </a:r>
          </a:p>
        </p:txBody>
      </p:sp>
      <p:sp>
        <p:nvSpPr>
          <p:cNvPr id="54285" name="Text Box 13"/>
          <p:cNvSpPr txBox="1">
            <a:spLocks noChangeArrowheads="1"/>
          </p:cNvSpPr>
          <p:nvPr/>
        </p:nvSpPr>
        <p:spPr bwMode="gray">
          <a:xfrm>
            <a:off x="2476500" y="3452813"/>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2005</a:t>
            </a:r>
          </a:p>
          <a:p>
            <a:pPr>
              <a:lnSpc>
                <a:spcPct val="120000"/>
              </a:lnSpc>
              <a:spcBef>
                <a:spcPct val="50000"/>
              </a:spcBef>
            </a:pPr>
            <a:r>
              <a:rPr lang="en-US" sz="1400">
                <a:solidFill>
                  <a:srgbClr val="FFFFFF"/>
                </a:solidFill>
                <a:cs typeface="Arial" charset="0"/>
              </a:rPr>
              <a:t>2004</a:t>
            </a:r>
          </a:p>
          <a:p>
            <a:pPr>
              <a:lnSpc>
                <a:spcPct val="120000"/>
              </a:lnSpc>
              <a:spcBef>
                <a:spcPct val="50000"/>
              </a:spcBef>
            </a:pPr>
            <a:r>
              <a:rPr lang="en-US" sz="1400">
                <a:solidFill>
                  <a:srgbClr val="FFFFFF"/>
                </a:solidFill>
                <a:cs typeface="Arial" charset="0"/>
              </a:rPr>
              <a:t>2003       </a:t>
            </a:r>
          </a:p>
        </p:txBody>
      </p:sp>
      <p:sp>
        <p:nvSpPr>
          <p:cNvPr id="54286" name="Text Box 14"/>
          <p:cNvSpPr txBox="1">
            <a:spLocks noChangeArrowheads="1"/>
          </p:cNvSpPr>
          <p:nvPr/>
        </p:nvSpPr>
        <p:spPr bwMode="gray">
          <a:xfrm>
            <a:off x="1885950" y="4929188"/>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2002</a:t>
            </a:r>
          </a:p>
          <a:p>
            <a:pPr>
              <a:lnSpc>
                <a:spcPct val="120000"/>
              </a:lnSpc>
              <a:spcBef>
                <a:spcPct val="50000"/>
              </a:spcBef>
            </a:pPr>
            <a:r>
              <a:rPr lang="en-US" sz="1400">
                <a:solidFill>
                  <a:srgbClr val="FFFFFF"/>
                </a:solidFill>
                <a:cs typeface="Arial" charset="0"/>
              </a:rPr>
              <a:t>2001</a:t>
            </a:r>
          </a:p>
          <a:p>
            <a:pPr>
              <a:lnSpc>
                <a:spcPct val="120000"/>
              </a:lnSpc>
              <a:spcBef>
                <a:spcPct val="50000"/>
              </a:spcBef>
            </a:pPr>
            <a:r>
              <a:rPr lang="en-US" sz="1400">
                <a:solidFill>
                  <a:srgbClr val="FFFFFF"/>
                </a:solidFill>
                <a:cs typeface="Arial" charset="0"/>
              </a:rPr>
              <a:t>2000       </a:t>
            </a:r>
          </a:p>
        </p:txBody>
      </p:sp>
      <p:sp>
        <p:nvSpPr>
          <p:cNvPr id="54287" name="Text Box 15"/>
          <p:cNvSpPr txBox="1">
            <a:spLocks noChangeArrowheads="1"/>
          </p:cNvSpPr>
          <p:nvPr/>
        </p:nvSpPr>
        <p:spPr bwMode="gray">
          <a:xfrm>
            <a:off x="3133725" y="4960938"/>
            <a:ext cx="3586163"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8" name="Text Box 16"/>
          <p:cNvSpPr txBox="1">
            <a:spLocks noChangeArrowheads="1"/>
          </p:cNvSpPr>
          <p:nvPr/>
        </p:nvSpPr>
        <p:spPr bwMode="gray">
          <a:xfrm>
            <a:off x="4211638" y="2168525"/>
            <a:ext cx="3238500" cy="1141413"/>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9" name="Text Box 17"/>
          <p:cNvSpPr txBox="1">
            <a:spLocks noChangeArrowheads="1"/>
          </p:cNvSpPr>
          <p:nvPr/>
        </p:nvSpPr>
        <p:spPr bwMode="gray">
          <a:xfrm>
            <a:off x="3594100" y="3551238"/>
            <a:ext cx="3581400"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Click to edit title style</a:t>
            </a:r>
          </a:p>
        </p:txBody>
      </p:sp>
      <p:sp>
        <p:nvSpPr>
          <p:cNvPr id="55299" name="Rectangle 3"/>
          <p:cNvSpPr>
            <a:spLocks noChangeArrowheads="1"/>
          </p:cNvSpPr>
          <p:nvPr/>
        </p:nvSpPr>
        <p:spPr bwMode="ltGray">
          <a:xfrm>
            <a:off x="5630863" y="4756150"/>
            <a:ext cx="2522537" cy="1477963"/>
          </a:xfrm>
          <a:prstGeom prst="rect">
            <a:avLst/>
          </a:prstGeom>
          <a:gradFill rotWithShape="1">
            <a:gsLst>
              <a:gs pos="0">
                <a:schemeClr val="accent2">
                  <a:gamma/>
                  <a:shade val="72549"/>
                  <a:invGamma/>
                </a:schemeClr>
              </a:gs>
              <a:gs pos="100000">
                <a:schemeClr val="accent2"/>
              </a:gs>
            </a:gsLst>
            <a:lin ang="0" scaled="1"/>
          </a:gradFill>
          <a:ln w="9525" algn="ctr">
            <a:noFill/>
            <a:miter lim="800000"/>
            <a:headEnd/>
            <a:tailEnd/>
          </a:ln>
          <a:effectLst/>
        </p:spPr>
        <p:txBody>
          <a:bodyPr wrap="none" anchor="ctr"/>
          <a:lstStyle/>
          <a:p>
            <a:endParaRPr lang="en-US"/>
          </a:p>
        </p:txBody>
      </p:sp>
      <p:sp>
        <p:nvSpPr>
          <p:cNvPr id="55300" name="AutoShape 4"/>
          <p:cNvSpPr>
            <a:spLocks noChangeArrowheads="1"/>
          </p:cNvSpPr>
          <p:nvPr/>
        </p:nvSpPr>
        <p:spPr bwMode="gray">
          <a:xfrm>
            <a:off x="311943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1" name="AutoShape 5"/>
          <p:cNvSpPr>
            <a:spLocks noChangeArrowheads="1"/>
          </p:cNvSpPr>
          <p:nvPr/>
        </p:nvSpPr>
        <p:spPr bwMode="gray">
          <a:xfrm>
            <a:off x="576738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2" name="Rectangle 6"/>
          <p:cNvSpPr>
            <a:spLocks noChangeArrowheads="1"/>
          </p:cNvSpPr>
          <p:nvPr/>
        </p:nvSpPr>
        <p:spPr bwMode="ltGray">
          <a:xfrm>
            <a:off x="3016250" y="4900613"/>
            <a:ext cx="2503488" cy="1477962"/>
          </a:xfrm>
          <a:prstGeom prst="rect">
            <a:avLst/>
          </a:prstGeom>
          <a:gradFill rotWithShape="1">
            <a:gsLst>
              <a:gs pos="0">
                <a:schemeClr val="accent2">
                  <a:gamma/>
                  <a:shade val="86275"/>
                  <a:invGamma/>
                </a:schemeClr>
              </a:gs>
              <a:gs pos="100000">
                <a:schemeClr val="accent2"/>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accent2"/>
            </a:extrusionClr>
          </a:sp3d>
        </p:spPr>
        <p:txBody>
          <a:bodyPr wrap="none" anchor="ctr">
            <a:flatTx/>
          </a:bodyPr>
          <a:lstStyle/>
          <a:p>
            <a:endParaRPr lang="en-US"/>
          </a:p>
        </p:txBody>
      </p:sp>
      <p:sp>
        <p:nvSpPr>
          <p:cNvPr id="55303" name="Text Box 7"/>
          <p:cNvSpPr txBox="1">
            <a:spLocks noChangeArrowheads="1"/>
          </p:cNvSpPr>
          <p:nvPr/>
        </p:nvSpPr>
        <p:spPr bwMode="black">
          <a:xfrm>
            <a:off x="3328988" y="5356225"/>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grpSp>
        <p:nvGrpSpPr>
          <p:cNvPr id="55304" name="Group 8"/>
          <p:cNvGrpSpPr>
            <a:grpSpLocks/>
          </p:cNvGrpSpPr>
          <p:nvPr/>
        </p:nvGrpSpPr>
        <p:grpSpPr bwMode="auto">
          <a:xfrm>
            <a:off x="838200" y="3454400"/>
            <a:ext cx="2111375" cy="1446213"/>
            <a:chOff x="4397" y="1430"/>
            <a:chExt cx="1005" cy="960"/>
          </a:xfrm>
        </p:grpSpPr>
        <p:sp>
          <p:nvSpPr>
            <p:cNvPr id="55305" name="AutoShape 9"/>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6" name="AutoShape 10"/>
            <p:cNvSpPr>
              <a:spLocks noChangeArrowheads="1"/>
            </p:cNvSpPr>
            <p:nvPr/>
          </p:nvSpPr>
          <p:spPr bwMode="gray">
            <a:xfrm>
              <a:off x="4407" y="1440"/>
              <a:ext cx="978" cy="934"/>
            </a:xfrm>
            <a:prstGeom prst="homePlate">
              <a:avLst>
                <a:gd name="adj" fmla="val 26178"/>
              </a:avLst>
            </a:prstGeom>
            <a:noFill/>
            <a:ln w="9525" algn="ctr">
              <a:solidFill>
                <a:srgbClr val="FFFFFF"/>
              </a:solidFill>
              <a:miter lim="800000"/>
              <a:headEnd/>
              <a:tailEnd/>
            </a:ln>
            <a:effectLst/>
          </p:spPr>
          <p:txBody>
            <a:bodyPr wrap="none" anchor="ctr"/>
            <a:lstStyle/>
            <a:p>
              <a:endParaRPr lang="en-US"/>
            </a:p>
          </p:txBody>
        </p:sp>
      </p:grpSp>
      <p:grpSp>
        <p:nvGrpSpPr>
          <p:cNvPr id="55307" name="Group 11"/>
          <p:cNvGrpSpPr>
            <a:grpSpLocks/>
          </p:cNvGrpSpPr>
          <p:nvPr/>
        </p:nvGrpSpPr>
        <p:grpSpPr bwMode="auto">
          <a:xfrm>
            <a:off x="838200" y="4953000"/>
            <a:ext cx="2111375" cy="1447800"/>
            <a:chOff x="4397" y="1430"/>
            <a:chExt cx="1005" cy="960"/>
          </a:xfrm>
        </p:grpSpPr>
        <p:sp>
          <p:nvSpPr>
            <p:cNvPr id="55308" name="AutoShape 12"/>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9" name="AutoShape 13"/>
            <p:cNvSpPr>
              <a:spLocks noChangeArrowheads="1"/>
            </p:cNvSpPr>
            <p:nvPr/>
          </p:nvSpPr>
          <p:spPr bwMode="gray">
            <a:xfrm>
              <a:off x="4407" y="1440"/>
              <a:ext cx="978" cy="934"/>
            </a:xfrm>
            <a:prstGeom prst="homePlate">
              <a:avLst>
                <a:gd name="adj" fmla="val 26178"/>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FFFFFF"/>
              </a:solidFill>
              <a:miter lim="800000"/>
              <a:headEnd/>
              <a:tailEnd/>
            </a:ln>
            <a:effectLst/>
          </p:spPr>
          <p:txBody>
            <a:bodyPr wrap="none" anchor="ctr"/>
            <a:lstStyle/>
            <a:p>
              <a:endParaRPr lang="en-US"/>
            </a:p>
          </p:txBody>
        </p:sp>
      </p:grpSp>
      <p:sp>
        <p:nvSpPr>
          <p:cNvPr id="55310" name="Rectangle 14"/>
          <p:cNvSpPr>
            <a:spLocks noChangeArrowheads="1"/>
          </p:cNvSpPr>
          <p:nvPr/>
        </p:nvSpPr>
        <p:spPr bwMode="gray">
          <a:xfrm>
            <a:off x="762000" y="3973513"/>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1" name="Rectangle 15"/>
          <p:cNvSpPr>
            <a:spLocks noChangeArrowheads="1"/>
          </p:cNvSpPr>
          <p:nvPr/>
        </p:nvSpPr>
        <p:spPr bwMode="gray">
          <a:xfrm>
            <a:off x="762000" y="5467350"/>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2" name="Rectangle 16"/>
          <p:cNvSpPr>
            <a:spLocks noChangeArrowheads="1"/>
          </p:cNvSpPr>
          <p:nvPr/>
        </p:nvSpPr>
        <p:spPr bwMode="black">
          <a:xfrm>
            <a:off x="5767388" y="4894263"/>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3" name="Rectangle 17"/>
          <p:cNvSpPr>
            <a:spLocks noChangeArrowheads="1"/>
          </p:cNvSpPr>
          <p:nvPr/>
        </p:nvSpPr>
        <p:spPr bwMode="gray">
          <a:xfrm>
            <a:off x="3386138"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Before</a:t>
            </a:r>
          </a:p>
        </p:txBody>
      </p:sp>
      <p:sp>
        <p:nvSpPr>
          <p:cNvPr id="55314" name="Rectangle 18"/>
          <p:cNvSpPr>
            <a:spLocks noChangeArrowheads="1"/>
          </p:cNvSpPr>
          <p:nvPr/>
        </p:nvSpPr>
        <p:spPr bwMode="gray">
          <a:xfrm>
            <a:off x="6037263"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After</a:t>
            </a:r>
          </a:p>
        </p:txBody>
      </p:sp>
      <p:sp>
        <p:nvSpPr>
          <p:cNvPr id="55315" name="Rectangle 19"/>
          <p:cNvSpPr>
            <a:spLocks noChangeArrowheads="1"/>
          </p:cNvSpPr>
          <p:nvPr/>
        </p:nvSpPr>
        <p:spPr bwMode="ltGray">
          <a:xfrm>
            <a:off x="5630863" y="3214688"/>
            <a:ext cx="2522537" cy="1476375"/>
          </a:xfrm>
          <a:prstGeom prst="rect">
            <a:avLst/>
          </a:prstGeom>
          <a:gradFill rotWithShape="1">
            <a:gsLst>
              <a:gs pos="0">
                <a:schemeClr val="hlink">
                  <a:gamma/>
                  <a:shade val="72549"/>
                  <a:invGamma/>
                </a:schemeClr>
              </a:gs>
              <a:gs pos="100000">
                <a:schemeClr val="hlink"/>
              </a:gs>
            </a:gsLst>
            <a:lin ang="0" scaled="1"/>
          </a:gradFill>
          <a:ln w="9525" algn="ctr">
            <a:noFill/>
            <a:miter lim="800000"/>
            <a:headEnd/>
            <a:tailEnd/>
          </a:ln>
          <a:effectLst/>
        </p:spPr>
        <p:txBody>
          <a:bodyPr wrap="none" anchor="ctr"/>
          <a:lstStyle/>
          <a:p>
            <a:endParaRPr lang="en-US"/>
          </a:p>
        </p:txBody>
      </p:sp>
      <p:sp>
        <p:nvSpPr>
          <p:cNvPr id="55316" name="Rectangle 20"/>
          <p:cNvSpPr>
            <a:spLocks noChangeArrowheads="1"/>
          </p:cNvSpPr>
          <p:nvPr/>
        </p:nvSpPr>
        <p:spPr bwMode="ltGray">
          <a:xfrm>
            <a:off x="3016250" y="3351213"/>
            <a:ext cx="2503488" cy="1477962"/>
          </a:xfrm>
          <a:prstGeom prst="rect">
            <a:avLst/>
          </a:prstGeom>
          <a:gradFill rotWithShape="1">
            <a:gsLst>
              <a:gs pos="0">
                <a:schemeClr val="hlink">
                  <a:gamma/>
                  <a:shade val="86275"/>
                  <a:invGamma/>
                </a:schemeClr>
              </a:gs>
              <a:gs pos="100000">
                <a:schemeClr val="hlink"/>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hlink"/>
            </a:extrusionClr>
          </a:sp3d>
        </p:spPr>
        <p:txBody>
          <a:bodyPr wrap="none" anchor="ctr">
            <a:flatTx/>
          </a:bodyPr>
          <a:lstStyle/>
          <a:p>
            <a:endParaRPr lang="en-US"/>
          </a:p>
        </p:txBody>
      </p:sp>
      <p:sp>
        <p:nvSpPr>
          <p:cNvPr id="55317" name="Text Box 21"/>
          <p:cNvSpPr txBox="1">
            <a:spLocks noChangeArrowheads="1"/>
          </p:cNvSpPr>
          <p:nvPr/>
        </p:nvSpPr>
        <p:spPr bwMode="black">
          <a:xfrm>
            <a:off x="3328988" y="3810000"/>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sp>
        <p:nvSpPr>
          <p:cNvPr id="55318" name="Rectangle 22"/>
          <p:cNvSpPr>
            <a:spLocks noChangeArrowheads="1"/>
          </p:cNvSpPr>
          <p:nvPr/>
        </p:nvSpPr>
        <p:spPr bwMode="black">
          <a:xfrm>
            <a:off x="5767388" y="3352800"/>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9" name="Rectangle 23"/>
          <p:cNvSpPr>
            <a:spLocks noChangeArrowheads="1"/>
          </p:cNvSpPr>
          <p:nvPr/>
        </p:nvSpPr>
        <p:spPr bwMode="black">
          <a:xfrm>
            <a:off x="685800" y="1828800"/>
            <a:ext cx="7772400" cy="695325"/>
          </a:xfrm>
          <a:prstGeom prst="rect">
            <a:avLst/>
          </a:prstGeom>
          <a:noFill/>
          <a:ln w="9525" algn="ctr">
            <a:noFill/>
            <a:miter lim="800000"/>
            <a:headEnd/>
            <a:tailEnd/>
          </a:ln>
          <a:effectLst/>
        </p:spPr>
        <p:txBody>
          <a:bodyPr>
            <a:spAutoFit/>
          </a:bodyPr>
          <a:lstStyle/>
          <a:p>
            <a:pPr algn="l" eaLnBrk="0" hangingPunct="0">
              <a:lnSpc>
                <a:spcPct val="110000"/>
              </a:lnSpc>
            </a:pPr>
            <a:r>
              <a:rPr lang="en-US">
                <a:cs typeface="Arial" charset="0"/>
              </a:rPr>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Click to edit title style</a:t>
            </a:r>
          </a:p>
        </p:txBody>
      </p:sp>
      <p:sp>
        <p:nvSpPr>
          <p:cNvPr id="56324" name="AutoShape 4"/>
          <p:cNvSpPr>
            <a:spLocks noChangeArrowheads="1"/>
          </p:cNvSpPr>
          <p:nvPr/>
        </p:nvSpPr>
        <p:spPr bwMode="black">
          <a:xfrm>
            <a:off x="9144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5" name="Group 5"/>
          <p:cNvGrpSpPr>
            <a:grpSpLocks/>
          </p:cNvGrpSpPr>
          <p:nvPr/>
        </p:nvGrpSpPr>
        <p:grpSpPr bwMode="auto">
          <a:xfrm>
            <a:off x="1143000" y="5086350"/>
            <a:ext cx="2886075" cy="444500"/>
            <a:chOff x="624" y="672"/>
            <a:chExt cx="1773" cy="240"/>
          </a:xfrm>
        </p:grpSpPr>
        <p:sp>
          <p:nvSpPr>
            <p:cNvPr id="56326" name="AutoShape 6"/>
            <p:cNvSpPr>
              <a:spLocks noChangeArrowheads="1"/>
            </p:cNvSpPr>
            <p:nvPr/>
          </p:nvSpPr>
          <p:spPr bwMode="gray">
            <a:xfrm>
              <a:off x="624" y="672"/>
              <a:ext cx="1773" cy="240"/>
            </a:xfrm>
            <a:prstGeom prst="roundRect">
              <a:avLst>
                <a:gd name="adj" fmla="val 27917"/>
              </a:avLst>
            </a:prstGeom>
            <a:solidFill>
              <a:srgbClr val="7BB11B"/>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27" name="AutoShape 7"/>
            <p:cNvSpPr>
              <a:spLocks noChangeArrowheads="1"/>
            </p:cNvSpPr>
            <p:nvPr/>
          </p:nvSpPr>
          <p:spPr bwMode="gray">
            <a:xfrm>
              <a:off x="636" y="674"/>
              <a:ext cx="1748" cy="108"/>
            </a:xfrm>
            <a:prstGeom prst="roundRect">
              <a:avLst>
                <a:gd name="adj" fmla="val 50000"/>
              </a:avLst>
            </a:prstGeom>
            <a:gradFill rotWithShape="1">
              <a:gsLst>
                <a:gs pos="0">
                  <a:srgbClr val="7BB11B">
                    <a:gamma/>
                    <a:tint val="0"/>
                    <a:invGamma/>
                    <a:alpha val="30000"/>
                  </a:srgbClr>
                </a:gs>
                <a:gs pos="100000">
                  <a:srgbClr val="7BB11B">
                    <a:alpha val="30000"/>
                  </a:srgbClr>
                </a:gs>
              </a:gsLst>
              <a:lin ang="5400000" scaled="1"/>
            </a:gradFill>
            <a:ln w="9525">
              <a:noFill/>
              <a:round/>
              <a:headEnd/>
              <a:tailEnd/>
            </a:ln>
            <a:effectLst/>
          </p:spPr>
          <p:txBody>
            <a:bodyPr wrap="none" anchor="ctr"/>
            <a:lstStyle/>
            <a:p>
              <a:endParaRPr lang="en-US"/>
            </a:p>
          </p:txBody>
        </p:sp>
      </p:grpSp>
      <p:sp>
        <p:nvSpPr>
          <p:cNvPr id="56328" name="AutoShape 8"/>
          <p:cNvSpPr>
            <a:spLocks noChangeArrowheads="1"/>
          </p:cNvSpPr>
          <p:nvPr/>
        </p:nvSpPr>
        <p:spPr bwMode="black">
          <a:xfrm>
            <a:off x="45720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9" name="Group 9"/>
          <p:cNvGrpSpPr>
            <a:grpSpLocks/>
          </p:cNvGrpSpPr>
          <p:nvPr/>
        </p:nvGrpSpPr>
        <p:grpSpPr bwMode="auto">
          <a:xfrm>
            <a:off x="4800600" y="5086350"/>
            <a:ext cx="2886075" cy="444500"/>
            <a:chOff x="624" y="672"/>
            <a:chExt cx="1773" cy="240"/>
          </a:xfrm>
        </p:grpSpPr>
        <p:sp>
          <p:nvSpPr>
            <p:cNvPr id="56330" name="AutoShape 10"/>
            <p:cNvSpPr>
              <a:spLocks noChangeArrowheads="1"/>
            </p:cNvSpPr>
            <p:nvPr/>
          </p:nvSpPr>
          <p:spPr bwMode="gray">
            <a:xfrm>
              <a:off x="624" y="672"/>
              <a:ext cx="1773" cy="240"/>
            </a:xfrm>
            <a:prstGeom prst="roundRect">
              <a:avLst>
                <a:gd name="adj" fmla="val 27917"/>
              </a:avLst>
            </a:prstGeom>
            <a:solidFill>
              <a:srgbClr val="FF7C80"/>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31" name="AutoShape 11"/>
            <p:cNvSpPr>
              <a:spLocks noChangeArrowheads="1"/>
            </p:cNvSpPr>
            <p:nvPr/>
          </p:nvSpPr>
          <p:spPr bwMode="gray">
            <a:xfrm>
              <a:off x="636" y="674"/>
              <a:ext cx="1748" cy="108"/>
            </a:xfrm>
            <a:prstGeom prst="roundRect">
              <a:avLst>
                <a:gd name="adj" fmla="val 50000"/>
              </a:avLst>
            </a:prstGeom>
            <a:gradFill rotWithShape="1">
              <a:gsLst>
                <a:gs pos="0">
                  <a:srgbClr val="FF7C80">
                    <a:gamma/>
                    <a:tint val="0"/>
                    <a:invGamma/>
                    <a:alpha val="30000"/>
                  </a:srgbClr>
                </a:gs>
                <a:gs pos="100000">
                  <a:srgbClr val="FF7C80">
                    <a:alpha val="30000"/>
                  </a:srgbClr>
                </a:gs>
              </a:gsLst>
              <a:lin ang="5400000" scaled="1"/>
            </a:gradFill>
            <a:ln w="9525">
              <a:noFill/>
              <a:round/>
              <a:headEnd/>
              <a:tailEnd/>
            </a:ln>
            <a:effectLst/>
          </p:spPr>
          <p:txBody>
            <a:bodyPr wrap="none" anchor="ctr"/>
            <a:lstStyle/>
            <a:p>
              <a:endParaRPr lang="en-US"/>
            </a:p>
          </p:txBody>
        </p:sp>
      </p:grpSp>
      <p:grpSp>
        <p:nvGrpSpPr>
          <p:cNvPr id="56332" name="Group 12"/>
          <p:cNvGrpSpPr>
            <a:grpSpLocks/>
          </p:cNvGrpSpPr>
          <p:nvPr/>
        </p:nvGrpSpPr>
        <p:grpSpPr bwMode="auto">
          <a:xfrm>
            <a:off x="633413" y="4476750"/>
            <a:ext cx="7824787" cy="552450"/>
            <a:chOff x="399" y="2820"/>
            <a:chExt cx="4929" cy="348"/>
          </a:xfrm>
        </p:grpSpPr>
        <p:sp>
          <p:nvSpPr>
            <p:cNvPr id="56333" name="AutoShape 13"/>
            <p:cNvSpPr>
              <a:spLocks noChangeArrowheads="1"/>
            </p:cNvSpPr>
            <p:nvPr/>
          </p:nvSpPr>
          <p:spPr bwMode="gray">
            <a:xfrm>
              <a:off x="399" y="2905"/>
              <a:ext cx="218" cy="175"/>
            </a:xfrm>
            <a:prstGeom prst="roundRect">
              <a:avLst>
                <a:gd name="adj" fmla="val 29069"/>
              </a:avLst>
            </a:prstGeom>
            <a:solidFill>
              <a:srgbClr val="EAEAEA"/>
            </a:solidFill>
            <a:ln w="9525">
              <a:noFill/>
              <a:round/>
              <a:headEnd/>
              <a:tailEnd/>
            </a:ln>
            <a:effectLst>
              <a:outerShdw dist="35921" dir="2700000" algn="ctr" rotWithShape="0">
                <a:schemeClr val="bg2"/>
              </a:outerShdw>
            </a:effectLst>
          </p:spPr>
          <p:txBody>
            <a:bodyPr wrap="none" anchor="ctr"/>
            <a:lstStyle/>
            <a:p>
              <a:endParaRPr lang="en-US"/>
            </a:p>
          </p:txBody>
        </p:sp>
        <p:sp>
          <p:nvSpPr>
            <p:cNvPr id="56334" name="AutoShape 14"/>
            <p:cNvSpPr>
              <a:spLocks noChangeArrowheads="1"/>
            </p:cNvSpPr>
            <p:nvPr/>
          </p:nvSpPr>
          <p:spPr bwMode="gray">
            <a:xfrm>
              <a:off x="480" y="2820"/>
              <a:ext cx="4848" cy="348"/>
            </a:xfrm>
            <a:prstGeom prst="rightArrow">
              <a:avLst>
                <a:gd name="adj1" fmla="val 50000"/>
                <a:gd name="adj2" fmla="val 63206"/>
              </a:avLst>
            </a:prstGeom>
            <a:solidFill>
              <a:srgbClr val="EAEAEA"/>
            </a:solidFill>
            <a:ln w="9525">
              <a:noFill/>
              <a:miter lim="800000"/>
              <a:headEnd/>
              <a:tailEnd/>
            </a:ln>
            <a:effectLst>
              <a:outerShdw dist="35921" dir="2700000" algn="ctr" rotWithShape="0">
                <a:schemeClr val="bg2"/>
              </a:outerShdw>
            </a:effectLst>
          </p:spPr>
          <p:txBody>
            <a:bodyPr wrap="none" anchor="ctr"/>
            <a:lstStyle/>
            <a:p>
              <a:endParaRPr lang="en-US"/>
            </a:p>
          </p:txBody>
        </p:sp>
      </p:grpSp>
      <p:sp>
        <p:nvSpPr>
          <p:cNvPr id="56335" name="Text Box 15"/>
          <p:cNvSpPr txBox="1">
            <a:spLocks noChangeArrowheads="1"/>
          </p:cNvSpPr>
          <p:nvPr/>
        </p:nvSpPr>
        <p:spPr bwMode="gray">
          <a:xfrm>
            <a:off x="1600200"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2000</a:t>
            </a:r>
          </a:p>
        </p:txBody>
      </p:sp>
      <p:sp>
        <p:nvSpPr>
          <p:cNvPr id="56336" name="Text Box 16"/>
          <p:cNvSpPr txBox="1">
            <a:spLocks noChangeArrowheads="1"/>
          </p:cNvSpPr>
          <p:nvPr/>
        </p:nvSpPr>
        <p:spPr bwMode="gray">
          <a:xfrm>
            <a:off x="4144963"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2004</a:t>
            </a:r>
          </a:p>
        </p:txBody>
      </p:sp>
      <p:sp>
        <p:nvSpPr>
          <p:cNvPr id="56337" name="Text Box 17"/>
          <p:cNvSpPr txBox="1">
            <a:spLocks noChangeArrowheads="1"/>
          </p:cNvSpPr>
          <p:nvPr/>
        </p:nvSpPr>
        <p:spPr bwMode="gray">
          <a:xfrm>
            <a:off x="6510338"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2008</a:t>
            </a:r>
          </a:p>
        </p:txBody>
      </p:sp>
      <p:sp>
        <p:nvSpPr>
          <p:cNvPr id="56338" name="Line 18"/>
          <p:cNvSpPr>
            <a:spLocks noChangeShapeType="1"/>
          </p:cNvSpPr>
          <p:nvPr/>
        </p:nvSpPr>
        <p:spPr bwMode="black">
          <a:xfrm flipV="1">
            <a:off x="914400" y="2667000"/>
            <a:ext cx="0" cy="1905000"/>
          </a:xfrm>
          <a:prstGeom prst="line">
            <a:avLst/>
          </a:prstGeom>
          <a:noFill/>
          <a:ln w="9525" cap="rnd">
            <a:solidFill>
              <a:schemeClr val="tx1"/>
            </a:solidFill>
            <a:prstDash val="sysDot"/>
            <a:round/>
            <a:headEnd/>
            <a:tailEnd/>
          </a:ln>
          <a:effectLst/>
        </p:spPr>
        <p:txBody>
          <a:bodyPr/>
          <a:lstStyle/>
          <a:p>
            <a:endParaRPr lang="en-US"/>
          </a:p>
        </p:txBody>
      </p:sp>
      <p:sp>
        <p:nvSpPr>
          <p:cNvPr id="56339" name="Line 19"/>
          <p:cNvSpPr>
            <a:spLocks noChangeShapeType="1"/>
          </p:cNvSpPr>
          <p:nvPr/>
        </p:nvSpPr>
        <p:spPr bwMode="black">
          <a:xfrm flipV="1">
            <a:off x="3270250" y="2330450"/>
            <a:ext cx="0" cy="2241550"/>
          </a:xfrm>
          <a:prstGeom prst="line">
            <a:avLst/>
          </a:prstGeom>
          <a:noFill/>
          <a:ln w="9525" cap="rnd">
            <a:solidFill>
              <a:schemeClr val="tx1"/>
            </a:solidFill>
            <a:prstDash val="sysDot"/>
            <a:round/>
            <a:headEnd/>
            <a:tailEnd/>
          </a:ln>
          <a:effectLst/>
        </p:spPr>
        <p:txBody>
          <a:bodyPr/>
          <a:lstStyle/>
          <a:p>
            <a:endParaRPr lang="en-US"/>
          </a:p>
        </p:txBody>
      </p:sp>
      <p:sp>
        <p:nvSpPr>
          <p:cNvPr id="56340" name="Line 20"/>
          <p:cNvSpPr>
            <a:spLocks noChangeShapeType="1"/>
          </p:cNvSpPr>
          <p:nvPr/>
        </p:nvSpPr>
        <p:spPr bwMode="black">
          <a:xfrm flipV="1">
            <a:off x="5610225" y="1873250"/>
            <a:ext cx="0" cy="2698750"/>
          </a:xfrm>
          <a:prstGeom prst="line">
            <a:avLst/>
          </a:prstGeom>
          <a:noFill/>
          <a:ln w="9525" cap="rnd">
            <a:solidFill>
              <a:schemeClr val="tx1"/>
            </a:solidFill>
            <a:prstDash val="sysDot"/>
            <a:round/>
            <a:headEnd/>
            <a:tailEnd/>
          </a:ln>
          <a:effectLst/>
        </p:spPr>
        <p:txBody>
          <a:bodyPr/>
          <a:lstStyle/>
          <a:p>
            <a:endParaRPr lang="en-US"/>
          </a:p>
        </p:txBody>
      </p:sp>
      <p:sp>
        <p:nvSpPr>
          <p:cNvPr id="56341" name="Line 21"/>
          <p:cNvSpPr>
            <a:spLocks noChangeShapeType="1"/>
          </p:cNvSpPr>
          <p:nvPr/>
        </p:nvSpPr>
        <p:spPr bwMode="black">
          <a:xfrm flipV="1">
            <a:off x="7974013" y="1492250"/>
            <a:ext cx="0" cy="3079750"/>
          </a:xfrm>
          <a:prstGeom prst="line">
            <a:avLst/>
          </a:prstGeom>
          <a:noFill/>
          <a:ln w="9525" cap="rnd">
            <a:solidFill>
              <a:schemeClr val="tx1"/>
            </a:solidFill>
            <a:prstDash val="sysDot"/>
            <a:round/>
            <a:headEnd/>
            <a:tailEnd/>
          </a:ln>
          <a:effectLst/>
        </p:spPr>
        <p:txBody>
          <a:bodyPr/>
          <a:lstStyle/>
          <a:p>
            <a:endParaRPr lang="en-US"/>
          </a:p>
        </p:txBody>
      </p:sp>
      <p:sp>
        <p:nvSpPr>
          <p:cNvPr id="56342" name="AutoShape 22"/>
          <p:cNvSpPr>
            <a:spLocks noChangeArrowheads="1"/>
          </p:cNvSpPr>
          <p:nvPr/>
        </p:nvSpPr>
        <p:spPr bwMode="ltGray">
          <a:xfrm>
            <a:off x="914400" y="4114800"/>
            <a:ext cx="2347913" cy="457200"/>
          </a:xfrm>
          <a:prstGeom prst="bevel">
            <a:avLst>
              <a:gd name="adj" fmla="val 5903"/>
            </a:avLst>
          </a:prstGeom>
          <a:gradFill rotWithShape="1">
            <a:gsLst>
              <a:gs pos="0">
                <a:schemeClr val="accent1"/>
              </a:gs>
              <a:gs pos="100000">
                <a:schemeClr val="accent1">
                  <a:gamma/>
                  <a:tint val="57255"/>
                  <a:invGamma/>
                </a:schemeClr>
              </a:gs>
            </a:gsLst>
            <a:lin ang="18900000" scaled="1"/>
          </a:gradFill>
          <a:ln w="9525">
            <a:noFill/>
            <a:miter lim="800000"/>
            <a:headEnd/>
            <a:tailEnd/>
          </a:ln>
          <a:effectLst/>
        </p:spPr>
        <p:txBody>
          <a:bodyPr wrap="none" anchor="ctr"/>
          <a:lstStyle/>
          <a:p>
            <a:endParaRPr lang="en-US"/>
          </a:p>
        </p:txBody>
      </p:sp>
      <p:sp>
        <p:nvSpPr>
          <p:cNvPr id="56343" name="AutoShape 23"/>
          <p:cNvSpPr>
            <a:spLocks noChangeArrowheads="1"/>
          </p:cNvSpPr>
          <p:nvPr/>
        </p:nvSpPr>
        <p:spPr bwMode="ltGray">
          <a:xfrm>
            <a:off x="3271838" y="3581400"/>
            <a:ext cx="2347912" cy="990600"/>
          </a:xfrm>
          <a:prstGeom prst="bevel">
            <a:avLst>
              <a:gd name="adj" fmla="val 3046"/>
            </a:avLst>
          </a:prstGeom>
          <a:gradFill rotWithShape="1">
            <a:gsLst>
              <a:gs pos="0">
                <a:schemeClr val="accent2"/>
              </a:gs>
              <a:gs pos="100000">
                <a:schemeClr val="accent2">
                  <a:gamma/>
                  <a:tint val="54118"/>
                  <a:invGamma/>
                </a:schemeClr>
              </a:gs>
            </a:gsLst>
            <a:lin ang="18900000" scaled="1"/>
          </a:gradFill>
          <a:ln w="9525">
            <a:noFill/>
            <a:miter lim="800000"/>
            <a:headEnd/>
            <a:tailEnd/>
          </a:ln>
          <a:effectLst/>
        </p:spPr>
        <p:txBody>
          <a:bodyPr wrap="none" anchor="ctr"/>
          <a:lstStyle/>
          <a:p>
            <a:endParaRPr lang="en-US"/>
          </a:p>
        </p:txBody>
      </p:sp>
      <p:sp>
        <p:nvSpPr>
          <p:cNvPr id="56344" name="AutoShape 24"/>
          <p:cNvSpPr>
            <a:spLocks noChangeArrowheads="1"/>
          </p:cNvSpPr>
          <p:nvPr/>
        </p:nvSpPr>
        <p:spPr bwMode="gray">
          <a:xfrm>
            <a:off x="5619750" y="2971800"/>
            <a:ext cx="2347913" cy="1600200"/>
          </a:xfrm>
          <a:prstGeom prst="bevel">
            <a:avLst>
              <a:gd name="adj" fmla="val 2481"/>
            </a:avLst>
          </a:prstGeom>
          <a:gradFill rotWithShape="1">
            <a:gsLst>
              <a:gs pos="0">
                <a:schemeClr val="folHlink"/>
              </a:gs>
              <a:gs pos="100000">
                <a:schemeClr val="folHlink">
                  <a:gamma/>
                  <a:tint val="63529"/>
                  <a:invGamma/>
                </a:schemeClr>
              </a:gs>
            </a:gsLst>
            <a:lin ang="18900000" scaled="1"/>
          </a:gradFill>
          <a:ln w="9525">
            <a:noFill/>
            <a:miter lim="800000"/>
            <a:headEnd/>
            <a:tailEnd/>
          </a:ln>
          <a:effectLst/>
        </p:spPr>
        <p:txBody>
          <a:bodyPr wrap="none" anchor="ctr"/>
          <a:lstStyle/>
          <a:p>
            <a:endParaRPr lang="en-US"/>
          </a:p>
        </p:txBody>
      </p:sp>
      <p:sp>
        <p:nvSpPr>
          <p:cNvPr id="56345" name="Rectangle 25"/>
          <p:cNvSpPr>
            <a:spLocks noChangeArrowheads="1"/>
          </p:cNvSpPr>
          <p:nvPr/>
        </p:nvSpPr>
        <p:spPr bwMode="black">
          <a:xfrm>
            <a:off x="914400" y="2943225"/>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6" name="Rectangle 26"/>
          <p:cNvSpPr>
            <a:spLocks noChangeArrowheads="1"/>
          </p:cNvSpPr>
          <p:nvPr/>
        </p:nvSpPr>
        <p:spPr bwMode="black">
          <a:xfrm>
            <a:off x="3298825" y="24384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7" name="Rectangle 27"/>
          <p:cNvSpPr>
            <a:spLocks noChangeArrowheads="1"/>
          </p:cNvSpPr>
          <p:nvPr/>
        </p:nvSpPr>
        <p:spPr bwMode="black">
          <a:xfrm>
            <a:off x="5646738" y="18288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8" name="Text Box 28"/>
          <p:cNvSpPr txBox="1">
            <a:spLocks noChangeArrowheads="1"/>
          </p:cNvSpPr>
          <p:nvPr/>
        </p:nvSpPr>
        <p:spPr bwMode="black">
          <a:xfrm>
            <a:off x="1143000" y="4117975"/>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49" name="Rectangle 29"/>
          <p:cNvSpPr>
            <a:spLocks noChangeArrowheads="1"/>
          </p:cNvSpPr>
          <p:nvPr/>
        </p:nvSpPr>
        <p:spPr bwMode="white">
          <a:xfrm>
            <a:off x="11652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0" name="Rectangle 30"/>
          <p:cNvSpPr>
            <a:spLocks noChangeArrowheads="1"/>
          </p:cNvSpPr>
          <p:nvPr/>
        </p:nvSpPr>
        <p:spPr bwMode="white">
          <a:xfrm>
            <a:off x="48228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1" name="Rectangle 31"/>
          <p:cNvSpPr>
            <a:spLocks noChangeArrowheads="1"/>
          </p:cNvSpPr>
          <p:nvPr/>
        </p:nvSpPr>
        <p:spPr bwMode="black">
          <a:xfrm>
            <a:off x="1020763"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2" name="Rectangle 32"/>
          <p:cNvSpPr>
            <a:spLocks noChangeArrowheads="1"/>
          </p:cNvSpPr>
          <p:nvPr/>
        </p:nvSpPr>
        <p:spPr bwMode="black">
          <a:xfrm>
            <a:off x="4668838"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3" name="Text Box 33"/>
          <p:cNvSpPr txBox="1">
            <a:spLocks noChangeArrowheads="1"/>
          </p:cNvSpPr>
          <p:nvPr/>
        </p:nvSpPr>
        <p:spPr bwMode="black">
          <a:xfrm>
            <a:off x="3505200" y="3886200"/>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54" name="Text Box 34"/>
          <p:cNvSpPr txBox="1">
            <a:spLocks noChangeArrowheads="1"/>
          </p:cNvSpPr>
          <p:nvPr/>
        </p:nvSpPr>
        <p:spPr bwMode="black">
          <a:xfrm>
            <a:off x="5834063" y="3617913"/>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7347" name="Rectangle 3"/>
          <p:cNvSpPr>
            <a:spLocks noGrp="1" noChangeArrowheads="1"/>
          </p:cNvSpPr>
          <p:nvPr>
            <p:ph type="title"/>
          </p:nvPr>
        </p:nvSpPr>
        <p:spPr/>
        <p:txBody>
          <a:bodyPr/>
          <a:lstStyle/>
          <a:p>
            <a:r>
              <a:rPr lang="en-US"/>
              <a:t>Click to edit title style</a:t>
            </a:r>
          </a:p>
        </p:txBody>
      </p:sp>
      <p:sp>
        <p:nvSpPr>
          <p:cNvPr id="57348" name="Freeform 4"/>
          <p:cNvSpPr>
            <a:spLocks/>
          </p:cNvSpPr>
          <p:nvPr/>
        </p:nvSpPr>
        <p:spPr bwMode="gray">
          <a:xfrm>
            <a:off x="671513" y="2901950"/>
            <a:ext cx="7999412" cy="2476500"/>
          </a:xfrm>
          <a:custGeom>
            <a:avLst/>
            <a:gdLst/>
            <a:ahLst/>
            <a:cxnLst>
              <a:cxn ang="0">
                <a:pos x="0" y="1440"/>
              </a:cxn>
              <a:cxn ang="0">
                <a:pos x="0" y="1488"/>
              </a:cxn>
              <a:cxn ang="0">
                <a:pos x="1152" y="1488"/>
              </a:cxn>
              <a:cxn ang="0">
                <a:pos x="1392" y="1008"/>
              </a:cxn>
              <a:cxn ang="0">
                <a:pos x="2544" y="1008"/>
              </a:cxn>
              <a:cxn ang="0">
                <a:pos x="2832" y="528"/>
              </a:cxn>
              <a:cxn ang="0">
                <a:pos x="3984" y="528"/>
              </a:cxn>
              <a:cxn ang="0">
                <a:pos x="4272" y="48"/>
              </a:cxn>
              <a:cxn ang="0">
                <a:pos x="5424" y="48"/>
              </a:cxn>
              <a:cxn ang="0">
                <a:pos x="5424" y="0"/>
              </a:cxn>
              <a:cxn ang="0">
                <a:pos x="4272" y="0"/>
              </a:cxn>
              <a:cxn ang="0">
                <a:pos x="3984" y="480"/>
              </a:cxn>
              <a:cxn ang="0">
                <a:pos x="2832" y="480"/>
              </a:cxn>
              <a:cxn ang="0">
                <a:pos x="2544" y="960"/>
              </a:cxn>
              <a:cxn ang="0">
                <a:pos x="1392" y="960"/>
              </a:cxn>
              <a:cxn ang="0">
                <a:pos x="1152" y="1440"/>
              </a:cxn>
              <a:cxn ang="0">
                <a:pos x="0" y="1440"/>
              </a:cxn>
            </a:cxnLst>
            <a:rect l="0" t="0" r="r" b="b"/>
            <a:pathLst>
              <a:path w="5424" h="1488">
                <a:moveTo>
                  <a:pt x="0" y="1440"/>
                </a:moveTo>
                <a:lnTo>
                  <a:pt x="0" y="1488"/>
                </a:lnTo>
                <a:lnTo>
                  <a:pt x="1152" y="1488"/>
                </a:lnTo>
                <a:lnTo>
                  <a:pt x="1392" y="1008"/>
                </a:lnTo>
                <a:lnTo>
                  <a:pt x="2544" y="1008"/>
                </a:lnTo>
                <a:lnTo>
                  <a:pt x="2832" y="528"/>
                </a:lnTo>
                <a:lnTo>
                  <a:pt x="3984" y="528"/>
                </a:lnTo>
                <a:lnTo>
                  <a:pt x="4272" y="48"/>
                </a:lnTo>
                <a:lnTo>
                  <a:pt x="5424" y="48"/>
                </a:lnTo>
                <a:lnTo>
                  <a:pt x="5424" y="0"/>
                </a:lnTo>
                <a:lnTo>
                  <a:pt x="4272" y="0"/>
                </a:lnTo>
                <a:lnTo>
                  <a:pt x="3984" y="480"/>
                </a:lnTo>
                <a:lnTo>
                  <a:pt x="2832" y="480"/>
                </a:lnTo>
                <a:lnTo>
                  <a:pt x="2544" y="960"/>
                </a:lnTo>
                <a:lnTo>
                  <a:pt x="1392" y="960"/>
                </a:lnTo>
                <a:lnTo>
                  <a:pt x="1152" y="1440"/>
                </a:lnTo>
                <a:lnTo>
                  <a:pt x="0" y="1440"/>
                </a:lnTo>
                <a:close/>
              </a:path>
            </a:pathLst>
          </a:custGeom>
          <a:solidFill>
            <a:schemeClr val="accent1"/>
          </a:solidFill>
          <a:ln w="9525">
            <a:noFill/>
            <a:round/>
            <a:headEnd/>
            <a:tailEnd/>
          </a:ln>
          <a:effectLst/>
          <a:scene3d>
            <a:camera prst="legacyPerspectiveTop"/>
            <a:lightRig rig="legacyNormal3" dir="r"/>
          </a:scene3d>
          <a:sp3d extrusionH="1801800" prstMaterial="legacyPlastic">
            <a:bevelT w="13500" h="13500" prst="angle"/>
            <a:bevelB w="13500" h="13500" prst="angle"/>
            <a:extrusionClr>
              <a:schemeClr val="accent1"/>
            </a:extrusionClr>
          </a:sp3d>
        </p:spPr>
        <p:txBody>
          <a:bodyPr>
            <a:flatTx/>
          </a:bodyPr>
          <a:lstStyle/>
          <a:p>
            <a:endParaRPr lang="en-US"/>
          </a:p>
        </p:txBody>
      </p:sp>
      <p:grpSp>
        <p:nvGrpSpPr>
          <p:cNvPr id="57349" name="Group 5"/>
          <p:cNvGrpSpPr>
            <a:grpSpLocks/>
          </p:cNvGrpSpPr>
          <p:nvPr/>
        </p:nvGrpSpPr>
        <p:grpSpPr bwMode="auto">
          <a:xfrm>
            <a:off x="1236663" y="4105275"/>
            <a:ext cx="1133475" cy="1044575"/>
            <a:chOff x="482" y="1851"/>
            <a:chExt cx="860" cy="796"/>
          </a:xfrm>
        </p:grpSpPr>
        <p:sp>
          <p:nvSpPr>
            <p:cNvPr id="57350" name="Freeform 6"/>
            <p:cNvSpPr>
              <a:spLocks/>
            </p:cNvSpPr>
            <p:nvPr/>
          </p:nvSpPr>
          <p:spPr bwMode="gray">
            <a:xfrm>
              <a:off x="567" y="2464"/>
              <a:ext cx="335" cy="173"/>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1" name="Freeform 7"/>
            <p:cNvSpPr>
              <a:spLocks/>
            </p:cNvSpPr>
            <p:nvPr/>
          </p:nvSpPr>
          <p:spPr bwMode="gray">
            <a:xfrm>
              <a:off x="797" y="2401"/>
              <a:ext cx="367" cy="170"/>
            </a:xfrm>
            <a:custGeom>
              <a:avLst/>
              <a:gdLst/>
              <a:ahLst/>
              <a:cxnLst>
                <a:cxn ang="0">
                  <a:pos x="0" y="158"/>
                </a:cxn>
                <a:cxn ang="0">
                  <a:pos x="80" y="170"/>
                </a:cxn>
                <a:cxn ang="0">
                  <a:pos x="332" y="37"/>
                </a:cxn>
                <a:cxn ang="0">
                  <a:pos x="292" y="1"/>
                </a:cxn>
                <a:cxn ang="0">
                  <a:pos x="230" y="29"/>
                </a:cxn>
                <a:cxn ang="0">
                  <a:pos x="0" y="158"/>
                </a:cxn>
              </a:cxnLst>
              <a:rect l="0" t="0" r="r" b="b"/>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2" name="Freeform 8"/>
            <p:cNvSpPr>
              <a:spLocks/>
            </p:cNvSpPr>
            <p:nvPr/>
          </p:nvSpPr>
          <p:spPr bwMode="gray">
            <a:xfrm>
              <a:off x="1035" y="2504"/>
              <a:ext cx="307" cy="143"/>
            </a:xfrm>
            <a:custGeom>
              <a:avLst/>
              <a:gdLst/>
              <a:ahLst/>
              <a:cxnLst>
                <a:cxn ang="0">
                  <a:pos x="0" y="134"/>
                </a:cxn>
                <a:cxn ang="0">
                  <a:pos x="66" y="143"/>
                </a:cxn>
                <a:cxn ang="0">
                  <a:pos x="282" y="35"/>
                </a:cxn>
                <a:cxn ang="0">
                  <a:pos x="219" y="17"/>
                </a:cxn>
                <a:cxn ang="0">
                  <a:pos x="0" y="134"/>
                </a:cxn>
              </a:cxnLst>
              <a:rect l="0" t="0" r="r" b="b"/>
              <a:pathLst>
                <a:path w="307" h="143">
                  <a:moveTo>
                    <a:pt x="0" y="134"/>
                  </a:moveTo>
                  <a:lnTo>
                    <a:pt x="66" y="143"/>
                  </a:lnTo>
                  <a:lnTo>
                    <a:pt x="282" y="35"/>
                  </a:lnTo>
                  <a:cubicBezTo>
                    <a:pt x="307" y="14"/>
                    <a:pt x="266" y="0"/>
                    <a:pt x="219" y="17"/>
                  </a:cubicBezTo>
                  <a:lnTo>
                    <a:pt x="0" y="134"/>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3" name="Freeform 9"/>
            <p:cNvSpPr>
              <a:spLocks/>
            </p:cNvSpPr>
            <p:nvPr/>
          </p:nvSpPr>
          <p:spPr bwMode="gray">
            <a:xfrm>
              <a:off x="482" y="2066"/>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4" name="Freeform 10"/>
            <p:cNvSpPr>
              <a:spLocks/>
            </p:cNvSpPr>
            <p:nvPr/>
          </p:nvSpPr>
          <p:spPr bwMode="gray">
            <a:xfrm>
              <a:off x="698" y="1851"/>
              <a:ext cx="282" cy="716"/>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5" name="Freeform 11"/>
            <p:cNvSpPr>
              <a:spLocks/>
            </p:cNvSpPr>
            <p:nvPr/>
          </p:nvSpPr>
          <p:spPr bwMode="gray">
            <a:xfrm>
              <a:off x="956" y="2078"/>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grpSp>
      <p:pic>
        <p:nvPicPr>
          <p:cNvPr id="57356" name="Picture 12" descr="161"/>
          <p:cNvPicPr>
            <a:picLocks noChangeAspect="1" noChangeArrowheads="1"/>
          </p:cNvPicPr>
          <p:nvPr/>
        </p:nvPicPr>
        <p:blipFill>
          <a:blip r:embed="rId2" cstate="print"/>
          <a:srcRect/>
          <a:stretch>
            <a:fillRect/>
          </a:stretch>
        </p:blipFill>
        <p:spPr bwMode="auto">
          <a:xfrm>
            <a:off x="7183438" y="1981200"/>
            <a:ext cx="800100" cy="800100"/>
          </a:xfrm>
          <a:prstGeom prst="rect">
            <a:avLst/>
          </a:prstGeom>
          <a:noFill/>
        </p:spPr>
      </p:pic>
      <p:pic>
        <p:nvPicPr>
          <p:cNvPr id="57357" name="Picture 13" descr="232"/>
          <p:cNvPicPr>
            <a:picLocks noChangeAspect="1" noChangeArrowheads="1"/>
          </p:cNvPicPr>
          <p:nvPr/>
        </p:nvPicPr>
        <p:blipFill>
          <a:blip r:embed="rId3" cstate="print"/>
          <a:srcRect/>
          <a:stretch>
            <a:fillRect/>
          </a:stretch>
        </p:blipFill>
        <p:spPr bwMode="auto">
          <a:xfrm>
            <a:off x="5130800" y="2619375"/>
            <a:ext cx="1062038" cy="928688"/>
          </a:xfrm>
          <a:prstGeom prst="rect">
            <a:avLst/>
          </a:prstGeom>
          <a:noFill/>
        </p:spPr>
      </p:pic>
      <p:pic>
        <p:nvPicPr>
          <p:cNvPr id="57358" name="Picture 14" descr="133"/>
          <p:cNvPicPr>
            <a:picLocks noChangeAspect="1" noChangeArrowheads="1"/>
          </p:cNvPicPr>
          <p:nvPr/>
        </p:nvPicPr>
        <p:blipFill>
          <a:blip r:embed="rId4" cstate="print"/>
          <a:srcRect/>
          <a:stretch>
            <a:fillRect/>
          </a:stretch>
        </p:blipFill>
        <p:spPr bwMode="auto">
          <a:xfrm>
            <a:off x="3224213" y="3255963"/>
            <a:ext cx="1017587" cy="1158875"/>
          </a:xfrm>
          <a:prstGeom prst="rect">
            <a:avLst/>
          </a:prstGeom>
          <a:noFill/>
          <a:effectLst/>
        </p:spPr>
      </p:pic>
      <p:grpSp>
        <p:nvGrpSpPr>
          <p:cNvPr id="57359" name="Group 15"/>
          <p:cNvGrpSpPr>
            <a:grpSpLocks/>
          </p:cNvGrpSpPr>
          <p:nvPr/>
        </p:nvGrpSpPr>
        <p:grpSpPr bwMode="auto">
          <a:xfrm>
            <a:off x="600075" y="5470525"/>
            <a:ext cx="1808163" cy="314325"/>
            <a:chOff x="406" y="980"/>
            <a:chExt cx="2330" cy="294"/>
          </a:xfrm>
        </p:grpSpPr>
        <p:sp>
          <p:nvSpPr>
            <p:cNvPr id="57360" name="AutoShape 1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61" name="AutoShape 1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62" name="AutoShape 1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63" name="Text Box 18"/>
          <p:cNvSpPr txBox="1">
            <a:spLocks noChangeArrowheads="1"/>
          </p:cNvSpPr>
          <p:nvPr/>
        </p:nvSpPr>
        <p:spPr bwMode="white">
          <a:xfrm>
            <a:off x="660400" y="5448300"/>
            <a:ext cx="1625600"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
        <p:nvSpPr>
          <p:cNvPr id="57364" name="Text Box 9"/>
          <p:cNvSpPr txBox="1">
            <a:spLocks noChangeArrowheads="1"/>
          </p:cNvSpPr>
          <p:nvPr/>
        </p:nvSpPr>
        <p:spPr bwMode="black">
          <a:xfrm>
            <a:off x="538163" y="1981200"/>
            <a:ext cx="4176712" cy="1006475"/>
          </a:xfrm>
          <a:prstGeom prst="rect">
            <a:avLst/>
          </a:prstGeom>
          <a:noFill/>
          <a:ln w="9525" algn="ctr">
            <a:noFill/>
            <a:miter lim="800000"/>
            <a:headEnd/>
            <a:tailEnd/>
          </a:ln>
          <a:effectLst/>
        </p:spPr>
        <p:txBody>
          <a:bodyPr>
            <a:spAutoFit/>
          </a:bodyPr>
          <a:lstStyle/>
          <a:p>
            <a:pPr algn="l" eaLnBrk="0" hangingPunct="0"/>
            <a:r>
              <a:rPr lang="en-US" sz="2000">
                <a:cs typeface="Arial" charset="0"/>
              </a:rPr>
              <a:t>ThemeGallery is a Design Digital Content &amp; Contents mall developed by Guild Design Inc.</a:t>
            </a:r>
          </a:p>
        </p:txBody>
      </p:sp>
      <p:sp>
        <p:nvSpPr>
          <p:cNvPr id="57365" name="Rectangle 21"/>
          <p:cNvSpPr>
            <a:spLocks noChangeArrowheads="1"/>
          </p:cNvSpPr>
          <p:nvPr/>
        </p:nvSpPr>
        <p:spPr bwMode="black">
          <a:xfrm>
            <a:off x="671513" y="5819775"/>
            <a:ext cx="1768475"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6" name="Rectangle 22"/>
          <p:cNvSpPr>
            <a:spLocks noChangeArrowheads="1"/>
          </p:cNvSpPr>
          <p:nvPr/>
        </p:nvSpPr>
        <p:spPr bwMode="black">
          <a:xfrm>
            <a:off x="2792413" y="5118100"/>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7" name="Rectangle 23"/>
          <p:cNvSpPr>
            <a:spLocks noChangeArrowheads="1"/>
          </p:cNvSpPr>
          <p:nvPr/>
        </p:nvSpPr>
        <p:spPr bwMode="black">
          <a:xfrm>
            <a:off x="4795838" y="4291013"/>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8" name="Rectangle 24"/>
          <p:cNvSpPr>
            <a:spLocks noChangeArrowheads="1"/>
          </p:cNvSpPr>
          <p:nvPr/>
        </p:nvSpPr>
        <p:spPr bwMode="black">
          <a:xfrm>
            <a:off x="6900863" y="3463925"/>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grpSp>
        <p:nvGrpSpPr>
          <p:cNvPr id="57369" name="Group 25"/>
          <p:cNvGrpSpPr>
            <a:grpSpLocks/>
          </p:cNvGrpSpPr>
          <p:nvPr/>
        </p:nvGrpSpPr>
        <p:grpSpPr bwMode="auto">
          <a:xfrm>
            <a:off x="2730500" y="4672013"/>
            <a:ext cx="1808163" cy="312737"/>
            <a:chOff x="406" y="980"/>
            <a:chExt cx="2330" cy="294"/>
          </a:xfrm>
        </p:grpSpPr>
        <p:sp>
          <p:nvSpPr>
            <p:cNvPr id="57370" name="AutoShape 2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1" name="AutoShape 2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2" name="AutoShape 2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3" name="Text Box 18"/>
          <p:cNvSpPr txBox="1">
            <a:spLocks noChangeArrowheads="1"/>
          </p:cNvSpPr>
          <p:nvPr/>
        </p:nvSpPr>
        <p:spPr bwMode="white">
          <a:xfrm>
            <a:off x="2787650" y="4649788"/>
            <a:ext cx="1631950"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4" name="Group 30"/>
          <p:cNvGrpSpPr>
            <a:grpSpLocks/>
          </p:cNvGrpSpPr>
          <p:nvPr/>
        </p:nvGrpSpPr>
        <p:grpSpPr bwMode="auto">
          <a:xfrm>
            <a:off x="4760913" y="3859213"/>
            <a:ext cx="1808162" cy="314325"/>
            <a:chOff x="406" y="980"/>
            <a:chExt cx="2330" cy="294"/>
          </a:xfrm>
        </p:grpSpPr>
        <p:sp>
          <p:nvSpPr>
            <p:cNvPr id="57375" name="AutoShape 31"/>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6" name="AutoShape 32"/>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7" name="AutoShape 33"/>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8" name="Text Box 18"/>
          <p:cNvSpPr txBox="1">
            <a:spLocks noChangeArrowheads="1"/>
          </p:cNvSpPr>
          <p:nvPr/>
        </p:nvSpPr>
        <p:spPr bwMode="white">
          <a:xfrm>
            <a:off x="4867275" y="3836988"/>
            <a:ext cx="153352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9" name="Group 35"/>
          <p:cNvGrpSpPr>
            <a:grpSpLocks/>
          </p:cNvGrpSpPr>
          <p:nvPr/>
        </p:nvGrpSpPr>
        <p:grpSpPr bwMode="auto">
          <a:xfrm>
            <a:off x="6878638" y="3068638"/>
            <a:ext cx="1808162" cy="314325"/>
            <a:chOff x="406" y="980"/>
            <a:chExt cx="2330" cy="294"/>
          </a:xfrm>
        </p:grpSpPr>
        <p:sp>
          <p:nvSpPr>
            <p:cNvPr id="57380" name="AutoShape 3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81" name="AutoShape 3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82" name="AutoShape 3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83" name="Text Box 18"/>
          <p:cNvSpPr txBox="1">
            <a:spLocks noChangeArrowheads="1"/>
          </p:cNvSpPr>
          <p:nvPr/>
        </p:nvSpPr>
        <p:spPr bwMode="white">
          <a:xfrm>
            <a:off x="6969125" y="3046413"/>
            <a:ext cx="15652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Click to edit title style</a:t>
            </a:r>
          </a:p>
        </p:txBody>
      </p:sp>
      <p:grpSp>
        <p:nvGrpSpPr>
          <p:cNvPr id="58371" name="Group 3"/>
          <p:cNvGrpSpPr>
            <a:grpSpLocks/>
          </p:cNvGrpSpPr>
          <p:nvPr/>
        </p:nvGrpSpPr>
        <p:grpSpPr bwMode="auto">
          <a:xfrm>
            <a:off x="3621088" y="2587625"/>
            <a:ext cx="4760912" cy="2414588"/>
            <a:chOff x="1139" y="1540"/>
            <a:chExt cx="3639" cy="1846"/>
          </a:xfrm>
        </p:grpSpPr>
        <p:sp>
          <p:nvSpPr>
            <p:cNvPr id="58372" name="Line 4"/>
            <p:cNvSpPr>
              <a:spLocks noChangeShapeType="1"/>
            </p:cNvSpPr>
            <p:nvPr/>
          </p:nvSpPr>
          <p:spPr bwMode="black">
            <a:xfrm>
              <a:off x="1139" y="154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3" name="Line 5"/>
            <p:cNvSpPr>
              <a:spLocks noChangeShapeType="1"/>
            </p:cNvSpPr>
            <p:nvPr/>
          </p:nvSpPr>
          <p:spPr bwMode="black">
            <a:xfrm>
              <a:off x="1139" y="185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4" name="Line 6"/>
            <p:cNvSpPr>
              <a:spLocks noChangeShapeType="1"/>
            </p:cNvSpPr>
            <p:nvPr/>
          </p:nvSpPr>
          <p:spPr bwMode="black">
            <a:xfrm>
              <a:off x="1139" y="215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5" name="Line 7"/>
            <p:cNvSpPr>
              <a:spLocks noChangeShapeType="1"/>
            </p:cNvSpPr>
            <p:nvPr/>
          </p:nvSpPr>
          <p:spPr bwMode="black">
            <a:xfrm>
              <a:off x="1139" y="246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6" name="Line 8"/>
            <p:cNvSpPr>
              <a:spLocks noChangeShapeType="1"/>
            </p:cNvSpPr>
            <p:nvPr/>
          </p:nvSpPr>
          <p:spPr bwMode="black">
            <a:xfrm>
              <a:off x="1139" y="276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7" name="Line 9"/>
            <p:cNvSpPr>
              <a:spLocks noChangeShapeType="1"/>
            </p:cNvSpPr>
            <p:nvPr/>
          </p:nvSpPr>
          <p:spPr bwMode="black">
            <a:xfrm>
              <a:off x="1139" y="307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8" name="Line 10"/>
            <p:cNvSpPr>
              <a:spLocks noChangeShapeType="1"/>
            </p:cNvSpPr>
            <p:nvPr/>
          </p:nvSpPr>
          <p:spPr bwMode="black">
            <a:xfrm>
              <a:off x="1139" y="3386"/>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grpSp>
      <p:grpSp>
        <p:nvGrpSpPr>
          <p:cNvPr id="58379" name="Group 11"/>
          <p:cNvGrpSpPr>
            <a:grpSpLocks/>
          </p:cNvGrpSpPr>
          <p:nvPr/>
        </p:nvGrpSpPr>
        <p:grpSpPr bwMode="auto">
          <a:xfrm>
            <a:off x="3195638" y="2328863"/>
            <a:ext cx="638175" cy="2668587"/>
            <a:chOff x="1168" y="1344"/>
            <a:chExt cx="431" cy="1803"/>
          </a:xfrm>
        </p:grpSpPr>
        <p:sp>
          <p:nvSpPr>
            <p:cNvPr id="58380" name="Rectangle 12"/>
            <p:cNvSpPr>
              <a:spLocks noChangeArrowheads="1"/>
            </p:cNvSpPr>
            <p:nvPr/>
          </p:nvSpPr>
          <p:spPr bwMode="black">
            <a:xfrm>
              <a:off x="1188" y="2941"/>
              <a:ext cx="365" cy="206"/>
            </a:xfrm>
            <a:prstGeom prst="rect">
              <a:avLst/>
            </a:prstGeom>
            <a:noFill/>
            <a:ln w="9525" algn="ctr">
              <a:noFill/>
              <a:miter lim="800000"/>
              <a:headEnd/>
              <a:tailEnd/>
            </a:ln>
            <a:effectLst/>
          </p:spPr>
          <p:txBody>
            <a:bodyPr wrap="none">
              <a:spAutoFit/>
            </a:bodyPr>
            <a:lstStyle/>
            <a:p>
              <a:pPr algn="ctr"/>
              <a:r>
                <a:rPr lang="en-US" sz="1400">
                  <a:cs typeface="Arial" charset="0"/>
                </a:rPr>
                <a:t>20%</a:t>
              </a:r>
            </a:p>
          </p:txBody>
        </p:sp>
        <p:sp>
          <p:nvSpPr>
            <p:cNvPr id="58381" name="Rectangle 13"/>
            <p:cNvSpPr>
              <a:spLocks noChangeArrowheads="1"/>
            </p:cNvSpPr>
            <p:nvPr/>
          </p:nvSpPr>
          <p:spPr bwMode="black">
            <a:xfrm>
              <a:off x="1184" y="2688"/>
              <a:ext cx="365" cy="206"/>
            </a:xfrm>
            <a:prstGeom prst="rect">
              <a:avLst/>
            </a:prstGeom>
            <a:noFill/>
            <a:ln w="9525" algn="ctr">
              <a:noFill/>
              <a:miter lim="800000"/>
              <a:headEnd/>
              <a:tailEnd/>
            </a:ln>
            <a:effectLst/>
          </p:spPr>
          <p:txBody>
            <a:bodyPr wrap="none">
              <a:spAutoFit/>
            </a:bodyPr>
            <a:lstStyle/>
            <a:p>
              <a:pPr algn="ctr"/>
              <a:r>
                <a:rPr lang="en-US" sz="1400">
                  <a:cs typeface="Arial" charset="0"/>
                </a:rPr>
                <a:t>40%</a:t>
              </a:r>
            </a:p>
          </p:txBody>
        </p:sp>
        <p:sp>
          <p:nvSpPr>
            <p:cNvPr id="58382" name="Rectangle 14"/>
            <p:cNvSpPr>
              <a:spLocks noChangeArrowheads="1"/>
            </p:cNvSpPr>
            <p:nvPr/>
          </p:nvSpPr>
          <p:spPr bwMode="black">
            <a:xfrm>
              <a:off x="1184" y="2400"/>
              <a:ext cx="365" cy="206"/>
            </a:xfrm>
            <a:prstGeom prst="rect">
              <a:avLst/>
            </a:prstGeom>
            <a:noFill/>
            <a:ln w="9525" algn="ctr">
              <a:noFill/>
              <a:miter lim="800000"/>
              <a:headEnd/>
              <a:tailEnd/>
            </a:ln>
            <a:effectLst/>
          </p:spPr>
          <p:txBody>
            <a:bodyPr wrap="none">
              <a:spAutoFit/>
            </a:bodyPr>
            <a:lstStyle/>
            <a:p>
              <a:pPr algn="ctr"/>
              <a:r>
                <a:rPr lang="en-US" sz="1400">
                  <a:cs typeface="Arial" charset="0"/>
                </a:rPr>
                <a:t>80%</a:t>
              </a:r>
            </a:p>
          </p:txBody>
        </p:sp>
        <p:sp>
          <p:nvSpPr>
            <p:cNvPr id="58383" name="Rectangle 15"/>
            <p:cNvSpPr>
              <a:spLocks noChangeArrowheads="1"/>
            </p:cNvSpPr>
            <p:nvPr/>
          </p:nvSpPr>
          <p:spPr bwMode="black">
            <a:xfrm>
              <a:off x="1168" y="2126"/>
              <a:ext cx="431" cy="206"/>
            </a:xfrm>
            <a:prstGeom prst="rect">
              <a:avLst/>
            </a:prstGeom>
            <a:noFill/>
            <a:ln w="9525" algn="ctr">
              <a:noFill/>
              <a:miter lim="800000"/>
              <a:headEnd/>
              <a:tailEnd/>
            </a:ln>
            <a:effectLst/>
          </p:spPr>
          <p:txBody>
            <a:bodyPr wrap="none">
              <a:spAutoFit/>
            </a:bodyPr>
            <a:lstStyle/>
            <a:p>
              <a:pPr algn="ctr"/>
              <a:r>
                <a:rPr lang="en-US" sz="1400">
                  <a:cs typeface="Arial" charset="0"/>
                </a:rPr>
                <a:t>100%</a:t>
              </a:r>
            </a:p>
          </p:txBody>
        </p:sp>
        <p:sp>
          <p:nvSpPr>
            <p:cNvPr id="58384" name="Rectangle 16"/>
            <p:cNvSpPr>
              <a:spLocks noChangeArrowheads="1"/>
            </p:cNvSpPr>
            <p:nvPr/>
          </p:nvSpPr>
          <p:spPr bwMode="black">
            <a:xfrm>
              <a:off x="1168" y="1872"/>
              <a:ext cx="431" cy="206"/>
            </a:xfrm>
            <a:prstGeom prst="rect">
              <a:avLst/>
            </a:prstGeom>
            <a:noFill/>
            <a:ln w="9525" algn="ctr">
              <a:noFill/>
              <a:miter lim="800000"/>
              <a:headEnd/>
              <a:tailEnd/>
            </a:ln>
            <a:effectLst/>
          </p:spPr>
          <p:txBody>
            <a:bodyPr wrap="none">
              <a:spAutoFit/>
            </a:bodyPr>
            <a:lstStyle/>
            <a:p>
              <a:pPr algn="ctr"/>
              <a:r>
                <a:rPr lang="en-US" sz="1400">
                  <a:cs typeface="Arial" charset="0"/>
                </a:rPr>
                <a:t>120%</a:t>
              </a:r>
            </a:p>
          </p:txBody>
        </p:sp>
        <p:sp>
          <p:nvSpPr>
            <p:cNvPr id="58385" name="Rectangle 17"/>
            <p:cNvSpPr>
              <a:spLocks noChangeArrowheads="1"/>
            </p:cNvSpPr>
            <p:nvPr/>
          </p:nvSpPr>
          <p:spPr bwMode="black">
            <a:xfrm>
              <a:off x="1168" y="158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140%</a:t>
              </a:r>
            </a:p>
          </p:txBody>
        </p:sp>
        <p:sp>
          <p:nvSpPr>
            <p:cNvPr id="58386" name="Rectangle 18"/>
            <p:cNvSpPr>
              <a:spLocks noChangeArrowheads="1"/>
            </p:cNvSpPr>
            <p:nvPr/>
          </p:nvSpPr>
          <p:spPr bwMode="black">
            <a:xfrm>
              <a:off x="1168" y="134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160%</a:t>
              </a:r>
            </a:p>
          </p:txBody>
        </p:sp>
      </p:grpSp>
      <p:sp>
        <p:nvSpPr>
          <p:cNvPr id="58387" name="Text Box 19"/>
          <p:cNvSpPr txBox="1">
            <a:spLocks noChangeArrowheads="1"/>
          </p:cNvSpPr>
          <p:nvPr/>
        </p:nvSpPr>
        <p:spPr bwMode="black">
          <a:xfrm>
            <a:off x="2522538" y="56515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2000</a:t>
            </a:r>
          </a:p>
        </p:txBody>
      </p:sp>
      <p:grpSp>
        <p:nvGrpSpPr>
          <p:cNvPr id="58388" name="Group 20"/>
          <p:cNvGrpSpPr>
            <a:grpSpLocks/>
          </p:cNvGrpSpPr>
          <p:nvPr/>
        </p:nvGrpSpPr>
        <p:grpSpPr bwMode="auto">
          <a:xfrm>
            <a:off x="1731963" y="5197475"/>
            <a:ext cx="6478587" cy="792163"/>
            <a:chOff x="1008" y="3150"/>
            <a:chExt cx="4081" cy="499"/>
          </a:xfrm>
        </p:grpSpPr>
        <p:sp>
          <p:nvSpPr>
            <p:cNvPr id="58389" name="Rectangle 21"/>
            <p:cNvSpPr>
              <a:spLocks noChangeArrowheads="1"/>
            </p:cNvSpPr>
            <p:nvPr/>
          </p:nvSpPr>
          <p:spPr bwMode="ltGray">
            <a:xfrm flipV="1">
              <a:off x="1008" y="3492"/>
              <a:ext cx="3957" cy="47"/>
            </a:xfrm>
            <a:prstGeom prst="rect">
              <a:avLst/>
            </a:prstGeom>
            <a:solidFill>
              <a:srgbClr val="808080"/>
            </a:solidFill>
            <a:ln w="9525" algn="ctr">
              <a:noFill/>
              <a:miter lim="800000"/>
              <a:headEnd/>
              <a:tailEnd/>
            </a:ln>
            <a:effectLst/>
            <a:scene3d>
              <a:camera prst="legacyPerspectiveTopRight">
                <a:rot lat="600000" lon="900000" rev="0"/>
              </a:camera>
              <a:lightRig rig="legacyNormal3" dir="r"/>
            </a:scene3d>
            <a:sp3d extrusionH="1801800" prstMaterial="legacyMetal">
              <a:bevelT w="13500" h="13500" prst="angle"/>
              <a:bevelB w="13500" h="13500" prst="angle"/>
              <a:extrusionClr>
                <a:srgbClr val="808080"/>
              </a:extrusionClr>
            </a:sp3d>
          </p:spPr>
          <p:txBody>
            <a:bodyPr wrap="none" anchor="ctr">
              <a:flatTx/>
            </a:bodyPr>
            <a:lstStyle/>
            <a:p>
              <a:endParaRPr lang="en-US"/>
            </a:p>
          </p:txBody>
        </p:sp>
        <p:grpSp>
          <p:nvGrpSpPr>
            <p:cNvPr id="58390" name="Group 22"/>
            <p:cNvGrpSpPr>
              <a:grpSpLocks/>
            </p:cNvGrpSpPr>
            <p:nvPr/>
          </p:nvGrpSpPr>
          <p:grpSpPr bwMode="auto">
            <a:xfrm>
              <a:off x="1745" y="3150"/>
              <a:ext cx="3344" cy="499"/>
              <a:chOff x="1745" y="3150"/>
              <a:chExt cx="3344" cy="499"/>
            </a:xfrm>
          </p:grpSpPr>
          <p:sp>
            <p:nvSpPr>
              <p:cNvPr id="58391" name="Line 23"/>
              <p:cNvSpPr>
                <a:spLocks noChangeShapeType="1"/>
              </p:cNvSpPr>
              <p:nvPr/>
            </p:nvSpPr>
            <p:spPr bwMode="gray">
              <a:xfrm flipV="1">
                <a:off x="1745" y="3162"/>
                <a:ext cx="851" cy="210"/>
              </a:xfrm>
              <a:prstGeom prst="line">
                <a:avLst/>
              </a:prstGeom>
              <a:noFill/>
              <a:ln w="9525">
                <a:solidFill>
                  <a:srgbClr val="808080"/>
                </a:solidFill>
                <a:round/>
                <a:headEnd/>
                <a:tailEnd/>
              </a:ln>
              <a:effectLst/>
            </p:spPr>
            <p:txBody>
              <a:bodyPr/>
              <a:lstStyle/>
              <a:p>
                <a:endParaRPr lang="en-US"/>
              </a:p>
            </p:txBody>
          </p:sp>
          <p:sp>
            <p:nvSpPr>
              <p:cNvPr id="58392" name="Line 24"/>
              <p:cNvSpPr>
                <a:spLocks noChangeShapeType="1"/>
              </p:cNvSpPr>
              <p:nvPr/>
            </p:nvSpPr>
            <p:spPr bwMode="gray">
              <a:xfrm flipV="1">
                <a:off x="2940" y="3177"/>
                <a:ext cx="540" cy="313"/>
              </a:xfrm>
              <a:prstGeom prst="line">
                <a:avLst/>
              </a:prstGeom>
              <a:noFill/>
              <a:ln w="9525">
                <a:solidFill>
                  <a:srgbClr val="808080"/>
                </a:solidFill>
                <a:round/>
                <a:headEnd/>
                <a:tailEnd/>
              </a:ln>
              <a:effectLst/>
            </p:spPr>
            <p:txBody>
              <a:bodyPr/>
              <a:lstStyle/>
              <a:p>
                <a:endParaRPr lang="en-US"/>
              </a:p>
            </p:txBody>
          </p:sp>
          <p:sp>
            <p:nvSpPr>
              <p:cNvPr id="58393" name="Line 25"/>
              <p:cNvSpPr>
                <a:spLocks noChangeShapeType="1"/>
              </p:cNvSpPr>
              <p:nvPr/>
            </p:nvSpPr>
            <p:spPr bwMode="gray">
              <a:xfrm flipV="1">
                <a:off x="3481" y="3267"/>
                <a:ext cx="477" cy="277"/>
              </a:xfrm>
              <a:prstGeom prst="line">
                <a:avLst/>
              </a:prstGeom>
              <a:noFill/>
              <a:ln w="9525">
                <a:solidFill>
                  <a:srgbClr val="808080"/>
                </a:solidFill>
                <a:round/>
                <a:headEnd/>
                <a:tailEnd/>
              </a:ln>
              <a:effectLst/>
            </p:spPr>
            <p:txBody>
              <a:bodyPr/>
              <a:lstStyle/>
              <a:p>
                <a:endParaRPr lang="en-US"/>
              </a:p>
            </p:txBody>
          </p:sp>
          <p:sp>
            <p:nvSpPr>
              <p:cNvPr id="58394" name="Line 26"/>
              <p:cNvSpPr>
                <a:spLocks noChangeShapeType="1"/>
              </p:cNvSpPr>
              <p:nvPr/>
            </p:nvSpPr>
            <p:spPr bwMode="gray">
              <a:xfrm flipV="1">
                <a:off x="4063" y="3294"/>
                <a:ext cx="460" cy="306"/>
              </a:xfrm>
              <a:prstGeom prst="line">
                <a:avLst/>
              </a:prstGeom>
              <a:noFill/>
              <a:ln w="9525">
                <a:solidFill>
                  <a:srgbClr val="808080"/>
                </a:solidFill>
                <a:round/>
                <a:headEnd/>
                <a:tailEnd/>
              </a:ln>
              <a:effectLst/>
            </p:spPr>
            <p:txBody>
              <a:bodyPr/>
              <a:lstStyle/>
              <a:p>
                <a:endParaRPr lang="en-US"/>
              </a:p>
            </p:txBody>
          </p:sp>
          <p:sp>
            <p:nvSpPr>
              <p:cNvPr id="58395" name="Line 27"/>
              <p:cNvSpPr>
                <a:spLocks noChangeShapeType="1"/>
              </p:cNvSpPr>
              <p:nvPr/>
            </p:nvSpPr>
            <p:spPr bwMode="gray">
              <a:xfrm flipV="1">
                <a:off x="4640" y="3311"/>
                <a:ext cx="449" cy="338"/>
              </a:xfrm>
              <a:prstGeom prst="line">
                <a:avLst/>
              </a:prstGeom>
              <a:noFill/>
              <a:ln w="9525">
                <a:solidFill>
                  <a:srgbClr val="808080"/>
                </a:solidFill>
                <a:round/>
                <a:headEnd/>
                <a:tailEnd/>
              </a:ln>
              <a:effectLst/>
            </p:spPr>
            <p:txBody>
              <a:bodyPr/>
              <a:lstStyle/>
              <a:p>
                <a:endParaRPr lang="en-US"/>
              </a:p>
            </p:txBody>
          </p:sp>
          <p:sp>
            <p:nvSpPr>
              <p:cNvPr id="58396" name="Line 28"/>
              <p:cNvSpPr>
                <a:spLocks noChangeShapeType="1"/>
              </p:cNvSpPr>
              <p:nvPr/>
            </p:nvSpPr>
            <p:spPr bwMode="gray">
              <a:xfrm flipV="1">
                <a:off x="2353" y="3150"/>
                <a:ext cx="636" cy="283"/>
              </a:xfrm>
              <a:prstGeom prst="line">
                <a:avLst/>
              </a:prstGeom>
              <a:noFill/>
              <a:ln w="9525">
                <a:solidFill>
                  <a:srgbClr val="808080"/>
                </a:solidFill>
                <a:round/>
                <a:headEnd/>
                <a:tailEnd/>
              </a:ln>
              <a:effectLst/>
            </p:spPr>
            <p:txBody>
              <a:bodyPr/>
              <a:lstStyle/>
              <a:p>
                <a:endParaRPr lang="en-US"/>
              </a:p>
            </p:txBody>
          </p:sp>
        </p:grpSp>
      </p:grpSp>
      <p:sp>
        <p:nvSpPr>
          <p:cNvPr id="58397" name="Freeform 29"/>
          <p:cNvSpPr>
            <a:spLocks/>
          </p:cNvSpPr>
          <p:nvPr/>
        </p:nvSpPr>
        <p:spPr bwMode="gray">
          <a:xfrm>
            <a:off x="3386138" y="2635250"/>
            <a:ext cx="4668837" cy="2808288"/>
          </a:xfrm>
          <a:custGeom>
            <a:avLst/>
            <a:gdLst/>
            <a:ahLst/>
            <a:cxnLst>
              <a:cxn ang="0">
                <a:pos x="430" y="1727"/>
              </a:cxn>
              <a:cxn ang="0">
                <a:pos x="1569" y="1343"/>
              </a:cxn>
              <a:cxn ang="0">
                <a:pos x="2767" y="118"/>
              </a:cxn>
              <a:cxn ang="0">
                <a:pos x="3547" y="531"/>
              </a:cxn>
              <a:cxn ang="0">
                <a:pos x="3569" y="2147"/>
              </a:cxn>
              <a:cxn ang="0">
                <a:pos x="0" y="2141"/>
              </a:cxn>
              <a:cxn ang="0">
                <a:pos x="430" y="1727"/>
              </a:cxn>
            </a:cxnLst>
            <a:rect l="0" t="0" r="r" b="b"/>
            <a:pathLst>
              <a:path w="3569" h="2147">
                <a:moveTo>
                  <a:pt x="430" y="1727"/>
                </a:moveTo>
                <a:cubicBezTo>
                  <a:pt x="609" y="1561"/>
                  <a:pt x="1114" y="1633"/>
                  <a:pt x="1569" y="1343"/>
                </a:cubicBezTo>
                <a:cubicBezTo>
                  <a:pt x="2024" y="1053"/>
                  <a:pt x="2485" y="236"/>
                  <a:pt x="2767" y="118"/>
                </a:cubicBezTo>
                <a:cubicBezTo>
                  <a:pt x="3049" y="0"/>
                  <a:pt x="3369" y="218"/>
                  <a:pt x="3547" y="531"/>
                </a:cubicBezTo>
                <a:cubicBezTo>
                  <a:pt x="3558" y="1339"/>
                  <a:pt x="3569" y="2147"/>
                  <a:pt x="3569" y="2147"/>
                </a:cubicBezTo>
                <a:lnTo>
                  <a:pt x="0" y="2141"/>
                </a:lnTo>
                <a:lnTo>
                  <a:pt x="430" y="1727"/>
                </a:lnTo>
                <a:close/>
              </a:path>
            </a:pathLst>
          </a:custGeom>
          <a:gradFill rotWithShape="1">
            <a:gsLst>
              <a:gs pos="0">
                <a:schemeClr val="accent2">
                  <a:gamma/>
                  <a:tint val="9412"/>
                  <a:invGamma/>
                  <a:alpha val="80000"/>
                </a:schemeClr>
              </a:gs>
              <a:gs pos="100000">
                <a:schemeClr val="accent2">
                  <a:alpha val="80000"/>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58398" name="Freeform 30"/>
          <p:cNvSpPr>
            <a:spLocks/>
          </p:cNvSpPr>
          <p:nvPr/>
        </p:nvSpPr>
        <p:spPr bwMode="gray">
          <a:xfrm>
            <a:off x="3201988" y="3883025"/>
            <a:ext cx="4640262" cy="1784350"/>
          </a:xfrm>
          <a:custGeom>
            <a:avLst/>
            <a:gdLst/>
            <a:ahLst/>
            <a:cxnLst>
              <a:cxn ang="0">
                <a:pos x="291" y="718"/>
              </a:cxn>
              <a:cxn ang="0">
                <a:pos x="1189" y="59"/>
              </a:cxn>
              <a:cxn ang="0">
                <a:pos x="3136" y="880"/>
              </a:cxn>
              <a:cxn ang="0">
                <a:pos x="3135" y="1206"/>
              </a:cxn>
              <a:cxn ang="0">
                <a:pos x="0" y="1082"/>
              </a:cxn>
              <a:cxn ang="0">
                <a:pos x="291" y="718"/>
              </a:cxn>
            </a:cxnLst>
            <a:rect l="0" t="0" r="r" b="b"/>
            <a:pathLst>
              <a:path w="3136" h="1206">
                <a:moveTo>
                  <a:pt x="291" y="718"/>
                </a:moveTo>
                <a:cubicBezTo>
                  <a:pt x="388" y="615"/>
                  <a:pt x="759" y="0"/>
                  <a:pt x="1189" y="59"/>
                </a:cubicBezTo>
                <a:cubicBezTo>
                  <a:pt x="1619" y="118"/>
                  <a:pt x="1507" y="609"/>
                  <a:pt x="3136" y="880"/>
                </a:cubicBezTo>
                <a:lnTo>
                  <a:pt x="3135" y="1206"/>
                </a:lnTo>
                <a:lnTo>
                  <a:pt x="0" y="1082"/>
                </a:lnTo>
                <a:lnTo>
                  <a:pt x="291" y="718"/>
                </a:lnTo>
                <a:close/>
              </a:path>
            </a:pathLst>
          </a:custGeom>
          <a:gradFill rotWithShape="1">
            <a:gsLst>
              <a:gs pos="0">
                <a:schemeClr val="folHlink">
                  <a:gamma/>
                  <a:tint val="31765"/>
                  <a:invGamma/>
                  <a:alpha val="89999"/>
                </a:schemeClr>
              </a:gs>
              <a:gs pos="100000">
                <a:schemeClr val="folHlink">
                  <a:alpha val="89999"/>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folHlink"/>
            </a:extrusionClr>
          </a:sp3d>
        </p:spPr>
        <p:txBody>
          <a:bodyPr wrap="none" anchor="ctr">
            <a:flatTx/>
          </a:bodyPr>
          <a:lstStyle/>
          <a:p>
            <a:endParaRPr lang="en-US"/>
          </a:p>
        </p:txBody>
      </p:sp>
      <p:sp>
        <p:nvSpPr>
          <p:cNvPr id="58399" name="Text Box 31"/>
          <p:cNvSpPr txBox="1">
            <a:spLocks noChangeArrowheads="1"/>
          </p:cNvSpPr>
          <p:nvPr/>
        </p:nvSpPr>
        <p:spPr bwMode="black">
          <a:xfrm>
            <a:off x="3471863" y="57277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2002</a:t>
            </a:r>
          </a:p>
        </p:txBody>
      </p:sp>
      <p:sp>
        <p:nvSpPr>
          <p:cNvPr id="58400" name="Text Box 32"/>
          <p:cNvSpPr txBox="1">
            <a:spLocks noChangeArrowheads="1"/>
          </p:cNvSpPr>
          <p:nvPr/>
        </p:nvSpPr>
        <p:spPr bwMode="black">
          <a:xfrm>
            <a:off x="4389438" y="5835650"/>
            <a:ext cx="709612"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2004</a:t>
            </a:r>
          </a:p>
        </p:txBody>
      </p:sp>
      <p:sp>
        <p:nvSpPr>
          <p:cNvPr id="58401" name="Text Box 33"/>
          <p:cNvSpPr txBox="1">
            <a:spLocks noChangeArrowheads="1"/>
          </p:cNvSpPr>
          <p:nvPr/>
        </p:nvSpPr>
        <p:spPr bwMode="black">
          <a:xfrm>
            <a:off x="5280025" y="59118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2006</a:t>
            </a:r>
          </a:p>
        </p:txBody>
      </p:sp>
      <p:sp>
        <p:nvSpPr>
          <p:cNvPr id="58402" name="Text Box 34"/>
          <p:cNvSpPr txBox="1">
            <a:spLocks noChangeArrowheads="1"/>
          </p:cNvSpPr>
          <p:nvPr/>
        </p:nvSpPr>
        <p:spPr bwMode="black">
          <a:xfrm>
            <a:off x="6192838" y="598805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2008</a:t>
            </a:r>
          </a:p>
        </p:txBody>
      </p:sp>
      <p:sp>
        <p:nvSpPr>
          <p:cNvPr id="58403" name="Text Box 35"/>
          <p:cNvSpPr txBox="1">
            <a:spLocks noChangeArrowheads="1"/>
          </p:cNvSpPr>
          <p:nvPr/>
        </p:nvSpPr>
        <p:spPr bwMode="black">
          <a:xfrm>
            <a:off x="7118350" y="60642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2010</a:t>
            </a:r>
          </a:p>
        </p:txBody>
      </p:sp>
      <p:sp>
        <p:nvSpPr>
          <p:cNvPr id="58404" name="Rectangle 36"/>
          <p:cNvSpPr>
            <a:spLocks noChangeArrowheads="1"/>
          </p:cNvSpPr>
          <p:nvPr/>
        </p:nvSpPr>
        <p:spPr bwMode="auto">
          <a:xfrm>
            <a:off x="6440488" y="3346450"/>
            <a:ext cx="1350962"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5" name="Rectangle 37"/>
          <p:cNvSpPr>
            <a:spLocks noChangeArrowheads="1"/>
          </p:cNvSpPr>
          <p:nvPr/>
        </p:nvSpPr>
        <p:spPr bwMode="auto">
          <a:xfrm>
            <a:off x="4025900" y="4552950"/>
            <a:ext cx="1420813"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6" name="AutoShape 38"/>
          <p:cNvSpPr>
            <a:spLocks noChangeArrowheads="1"/>
          </p:cNvSpPr>
          <p:nvPr/>
        </p:nvSpPr>
        <p:spPr bwMode="gray">
          <a:xfrm>
            <a:off x="4195763" y="3275013"/>
            <a:ext cx="1955800" cy="355600"/>
          </a:xfrm>
          <a:prstGeom prst="wedgeRectCallout">
            <a:avLst>
              <a:gd name="adj1" fmla="val -11769"/>
              <a:gd name="adj2" fmla="val 124556"/>
            </a:avLst>
          </a:prstGeom>
          <a:solidFill>
            <a:schemeClr val="folHlink"/>
          </a:solidFill>
          <a:ln w="28575">
            <a:solidFill>
              <a:srgbClr val="FFFFFF"/>
            </a:solidFill>
            <a:miter lim="800000"/>
            <a:headEnd/>
            <a:tailEnd/>
          </a:ln>
          <a:effectLst/>
        </p:spPr>
        <p:txBody>
          <a:bodyPr/>
          <a:lstStyle/>
          <a:p>
            <a:pPr algn="ctr"/>
            <a:r>
              <a:rPr lang="en-US" sz="1600">
                <a:solidFill>
                  <a:srgbClr val="FFFFFF"/>
                </a:solidFill>
                <a:cs typeface="Arial" charset="0"/>
              </a:rPr>
              <a:t>90%</a:t>
            </a:r>
            <a:r>
              <a:rPr lang="en-US" sz="1600" b="0">
                <a:solidFill>
                  <a:srgbClr val="FFFFFF"/>
                </a:solidFill>
                <a:cs typeface="Arial" charset="0"/>
              </a:rPr>
              <a:t> Text in here</a:t>
            </a:r>
          </a:p>
        </p:txBody>
      </p:sp>
      <p:sp>
        <p:nvSpPr>
          <p:cNvPr id="58407" name="AutoShape 39"/>
          <p:cNvSpPr>
            <a:spLocks noChangeArrowheads="1"/>
          </p:cNvSpPr>
          <p:nvPr/>
        </p:nvSpPr>
        <p:spPr bwMode="gray">
          <a:xfrm>
            <a:off x="6075363" y="2146300"/>
            <a:ext cx="1981200" cy="387350"/>
          </a:xfrm>
          <a:prstGeom prst="wedgeRectCallout">
            <a:avLst>
              <a:gd name="adj1" fmla="val 3287"/>
              <a:gd name="adj2" fmla="val 106556"/>
            </a:avLst>
          </a:prstGeom>
          <a:solidFill>
            <a:schemeClr val="accent2"/>
          </a:solidFill>
          <a:ln w="28575">
            <a:solidFill>
              <a:srgbClr val="FFFFFF"/>
            </a:solidFill>
            <a:miter lim="800000"/>
            <a:headEnd/>
            <a:tailEnd/>
          </a:ln>
          <a:effectLst/>
        </p:spPr>
        <p:txBody>
          <a:bodyPr/>
          <a:lstStyle/>
          <a:p>
            <a:pPr algn="ctr"/>
            <a:r>
              <a:rPr lang="en-US" sz="1600">
                <a:solidFill>
                  <a:srgbClr val="FFFFFF"/>
                </a:solidFill>
                <a:cs typeface="Arial" charset="0"/>
              </a:rPr>
              <a:t>155%</a:t>
            </a:r>
            <a:r>
              <a:rPr lang="en-US" sz="1600" b="0">
                <a:solidFill>
                  <a:srgbClr val="000000"/>
                </a:solidFill>
                <a:cs typeface="Arial" charset="0"/>
              </a:rPr>
              <a:t> </a:t>
            </a:r>
            <a:r>
              <a:rPr lang="en-US" sz="1600" b="0">
                <a:solidFill>
                  <a:srgbClr val="FFFFFF"/>
                </a:solidFill>
                <a:cs typeface="Arial" charset="0"/>
              </a:rPr>
              <a:t>Text in here</a:t>
            </a:r>
          </a:p>
        </p:txBody>
      </p:sp>
      <p:sp>
        <p:nvSpPr>
          <p:cNvPr id="58408" name="Rectangle 40"/>
          <p:cNvSpPr>
            <a:spLocks noChangeArrowheads="1"/>
          </p:cNvSpPr>
          <p:nvPr/>
        </p:nvSpPr>
        <p:spPr bwMode="black">
          <a:xfrm>
            <a:off x="1154113" y="4241800"/>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09" name="Rectangle 41"/>
          <p:cNvSpPr>
            <a:spLocks noChangeArrowheads="1"/>
          </p:cNvSpPr>
          <p:nvPr/>
        </p:nvSpPr>
        <p:spPr bwMode="black">
          <a:xfrm>
            <a:off x="1154113" y="4657725"/>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10" name="Rectangle 42"/>
          <p:cNvSpPr>
            <a:spLocks noChangeArrowheads="1"/>
          </p:cNvSpPr>
          <p:nvPr/>
        </p:nvSpPr>
        <p:spPr bwMode="black">
          <a:xfrm>
            <a:off x="512763" y="2413000"/>
            <a:ext cx="2466975" cy="1314450"/>
          </a:xfrm>
          <a:prstGeom prst="rect">
            <a:avLst/>
          </a:prstGeom>
          <a:noFill/>
          <a:ln w="9525">
            <a:noFill/>
            <a:miter lim="800000"/>
            <a:headEnd/>
            <a:tailEnd/>
          </a:ln>
          <a:effectLst/>
        </p:spPr>
        <p:txBody>
          <a:bodyPr>
            <a:spAutoFit/>
          </a:bodyPr>
          <a:lstStyle/>
          <a:p>
            <a:pPr algn="l"/>
            <a:r>
              <a:rPr lang="en-US" sz="1600">
                <a:cs typeface="Arial" charset="0"/>
              </a:rPr>
              <a:t>ThemeGallery is a Design Digital Content &amp; Contents mall developed by Guild Design Inc.</a:t>
            </a:r>
          </a:p>
        </p:txBody>
      </p:sp>
      <p:sp>
        <p:nvSpPr>
          <p:cNvPr id="58411" name="Line 43"/>
          <p:cNvSpPr>
            <a:spLocks noChangeShapeType="1"/>
          </p:cNvSpPr>
          <p:nvPr/>
        </p:nvSpPr>
        <p:spPr bwMode="black">
          <a:xfrm>
            <a:off x="512763" y="4013200"/>
            <a:ext cx="2514600" cy="0"/>
          </a:xfrm>
          <a:prstGeom prst="line">
            <a:avLst/>
          </a:prstGeom>
          <a:noFill/>
          <a:ln w="19050" cap="rnd">
            <a:solidFill>
              <a:schemeClr val="tx1"/>
            </a:solidFill>
            <a:prstDash val="sysDot"/>
            <a:round/>
            <a:headEnd/>
            <a:tailEnd/>
          </a:ln>
          <a:effectLst/>
        </p:spPr>
        <p:txBody>
          <a:bodyPr/>
          <a:lstStyle/>
          <a:p>
            <a:endParaRPr lang="en-US"/>
          </a:p>
        </p:txBody>
      </p:sp>
      <p:sp>
        <p:nvSpPr>
          <p:cNvPr id="58412" name="Oval 44"/>
          <p:cNvSpPr>
            <a:spLocks noChangeArrowheads="1"/>
          </p:cNvSpPr>
          <p:nvPr/>
        </p:nvSpPr>
        <p:spPr bwMode="gray">
          <a:xfrm>
            <a:off x="796925" y="4699000"/>
            <a:ext cx="314325" cy="330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58413" name="Oval 45"/>
          <p:cNvSpPr>
            <a:spLocks noChangeArrowheads="1"/>
          </p:cNvSpPr>
          <p:nvPr/>
        </p:nvSpPr>
        <p:spPr bwMode="gray">
          <a:xfrm>
            <a:off x="790575" y="4271963"/>
            <a:ext cx="314325" cy="330200"/>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Click to edit title style</a:t>
            </a:r>
          </a:p>
        </p:txBody>
      </p:sp>
      <p:sp>
        <p:nvSpPr>
          <p:cNvPr id="59398" name="Text Box 4"/>
          <p:cNvSpPr txBox="1">
            <a:spLocks noChangeArrowheads="1"/>
          </p:cNvSpPr>
          <p:nvPr/>
        </p:nvSpPr>
        <p:spPr bwMode="black">
          <a:xfrm>
            <a:off x="5105400" y="4533900"/>
            <a:ext cx="3810000" cy="1311275"/>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eaLnBrk="0" hangingPunct="0"/>
            <a:r>
              <a:rPr lang="en-US" sz="2000"/>
              <a:t>ThemeGallery is a </a:t>
            </a:r>
            <a:r>
              <a:rPr lang="en-US" sz="2000">
                <a:solidFill>
                  <a:srgbClr val="FEE002"/>
                </a:solidFill>
              </a:rPr>
              <a:t>Design Digital Content &amp; Contents mall</a:t>
            </a:r>
            <a:r>
              <a:rPr lang="en-US" sz="2000"/>
              <a:t> developed by Guild Design Inc.</a:t>
            </a:r>
          </a:p>
        </p:txBody>
      </p:sp>
      <p:grpSp>
        <p:nvGrpSpPr>
          <p:cNvPr id="59417" name="Group 25"/>
          <p:cNvGrpSpPr>
            <a:grpSpLocks/>
          </p:cNvGrpSpPr>
          <p:nvPr/>
        </p:nvGrpSpPr>
        <p:grpSpPr bwMode="auto">
          <a:xfrm>
            <a:off x="5367338" y="2047875"/>
            <a:ext cx="2832100" cy="2376488"/>
            <a:chOff x="357" y="1193"/>
            <a:chExt cx="1784" cy="1497"/>
          </a:xfrm>
        </p:grpSpPr>
        <p:sp>
          <p:nvSpPr>
            <p:cNvPr id="59418" name="Freeform 26"/>
            <p:cNvSpPr>
              <a:spLocks/>
            </p:cNvSpPr>
            <p:nvPr/>
          </p:nvSpPr>
          <p:spPr bwMode="gray">
            <a:xfrm flipH="1">
              <a:off x="1156" y="2240"/>
              <a:ext cx="841" cy="432"/>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19" name="Freeform 27"/>
            <p:cNvSpPr>
              <a:spLocks/>
            </p:cNvSpPr>
            <p:nvPr/>
          </p:nvSpPr>
          <p:spPr bwMode="gray">
            <a:xfrm>
              <a:off x="663" y="2133"/>
              <a:ext cx="882" cy="418"/>
            </a:xfrm>
            <a:custGeom>
              <a:avLst/>
              <a:gdLst/>
              <a:ahLst/>
              <a:cxnLst>
                <a:cxn ang="0">
                  <a:pos x="882" y="374"/>
                </a:cxn>
                <a:cxn ang="0">
                  <a:pos x="719" y="425"/>
                </a:cxn>
                <a:cxn ang="0">
                  <a:pos x="88" y="93"/>
                </a:cxn>
                <a:cxn ang="0">
                  <a:pos x="188" y="3"/>
                </a:cxn>
                <a:cxn ang="0">
                  <a:pos x="343" y="73"/>
                </a:cxn>
                <a:cxn ang="0">
                  <a:pos x="882" y="374"/>
                </a:cxn>
              </a:cxnLst>
              <a:rect l="0" t="0" r="r" b="b"/>
              <a:pathLst>
                <a:path w="882" h="425">
                  <a:moveTo>
                    <a:pt x="882" y="374"/>
                  </a:moveTo>
                  <a:lnTo>
                    <a:pt x="719" y="425"/>
                  </a:lnTo>
                  <a:lnTo>
                    <a:pt x="88" y="93"/>
                  </a:lnTo>
                  <a:cubicBezTo>
                    <a:pt x="0" y="23"/>
                    <a:pt x="145" y="5"/>
                    <a:pt x="188" y="3"/>
                  </a:cubicBezTo>
                  <a:cubicBezTo>
                    <a:pt x="218" y="0"/>
                    <a:pt x="221" y="8"/>
                    <a:pt x="343" y="73"/>
                  </a:cubicBezTo>
                  <a:lnTo>
                    <a:pt x="882" y="374"/>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20" name="Freeform 28"/>
            <p:cNvSpPr>
              <a:spLocks/>
            </p:cNvSpPr>
            <p:nvPr/>
          </p:nvSpPr>
          <p:spPr bwMode="gray">
            <a:xfrm>
              <a:off x="357" y="2336"/>
              <a:ext cx="748" cy="354"/>
            </a:xfrm>
            <a:custGeom>
              <a:avLst/>
              <a:gdLst/>
              <a:ahLst/>
              <a:cxnLst>
                <a:cxn ang="0">
                  <a:pos x="748" y="320"/>
                </a:cxn>
                <a:cxn ang="0">
                  <a:pos x="604" y="354"/>
                </a:cxn>
                <a:cxn ang="0">
                  <a:pos x="63" y="84"/>
                </a:cxn>
                <a:cxn ang="0">
                  <a:pos x="221" y="39"/>
                </a:cxn>
                <a:cxn ang="0">
                  <a:pos x="748" y="320"/>
                </a:cxn>
              </a:cxnLst>
              <a:rect l="0" t="0" r="r" b="b"/>
              <a:pathLst>
                <a:path w="748" h="354">
                  <a:moveTo>
                    <a:pt x="748" y="320"/>
                  </a:moveTo>
                  <a:lnTo>
                    <a:pt x="604" y="354"/>
                  </a:lnTo>
                  <a:lnTo>
                    <a:pt x="63" y="84"/>
                  </a:lnTo>
                  <a:cubicBezTo>
                    <a:pt x="0" y="31"/>
                    <a:pt x="107" y="0"/>
                    <a:pt x="221" y="39"/>
                  </a:cubicBezTo>
                  <a:lnTo>
                    <a:pt x="748" y="320"/>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grpSp>
          <p:nvGrpSpPr>
            <p:cNvPr id="59421" name="Group 29"/>
            <p:cNvGrpSpPr>
              <a:grpSpLocks/>
            </p:cNvGrpSpPr>
            <p:nvPr/>
          </p:nvGrpSpPr>
          <p:grpSpPr bwMode="auto">
            <a:xfrm>
              <a:off x="827" y="1193"/>
              <a:ext cx="1314" cy="1490"/>
              <a:chOff x="313" y="2400"/>
              <a:chExt cx="1349" cy="1534"/>
            </a:xfrm>
          </p:grpSpPr>
          <p:sp>
            <p:nvSpPr>
              <p:cNvPr id="59422" name="Freeform 30"/>
              <p:cNvSpPr>
                <a:spLocks/>
              </p:cNvSpPr>
              <p:nvPr/>
            </p:nvSpPr>
            <p:spPr bwMode="gray">
              <a:xfrm flipH="1">
                <a:off x="1229" y="2814"/>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2353"/>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3" name="Freeform 31"/>
              <p:cNvSpPr>
                <a:spLocks/>
              </p:cNvSpPr>
              <p:nvPr/>
            </p:nvSpPr>
            <p:spPr bwMode="gray">
              <a:xfrm flipH="1">
                <a:off x="700" y="2400"/>
                <a:ext cx="545" cy="1380"/>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9020"/>
                      <a:invGamma/>
                    </a:srgbClr>
                  </a:gs>
                </a:gsLst>
                <a:lin ang="18900000" scaled="1"/>
              </a:gradFill>
              <a:ln w="9525">
                <a:noFill/>
                <a:round/>
                <a:headEnd/>
                <a:tailEnd/>
              </a:ln>
              <a:effectLst/>
              <a:scene3d>
                <a:camera prst="legacyPerspectiveTopLeft">
                  <a:rot lat="0" lon="197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4" name="Freeform 32"/>
              <p:cNvSpPr>
                <a:spLocks/>
              </p:cNvSpPr>
              <p:nvPr/>
            </p:nvSpPr>
            <p:spPr bwMode="gray">
              <a:xfrm flipH="1">
                <a:off x="313" y="2837"/>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5882"/>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grpSp>
      </p:grpSp>
      <p:sp>
        <p:nvSpPr>
          <p:cNvPr id="59395" name="AutoShape 3"/>
          <p:cNvSpPr>
            <a:spLocks noChangeArrowheads="1"/>
          </p:cNvSpPr>
          <p:nvPr/>
        </p:nvSpPr>
        <p:spPr bwMode="gray">
          <a:xfrm>
            <a:off x="2449513" y="2386013"/>
            <a:ext cx="455612" cy="381000"/>
          </a:xfrm>
          <a:prstGeom prst="downArrow">
            <a:avLst>
              <a:gd name="adj1" fmla="val 58889"/>
              <a:gd name="adj2" fmla="val 60000"/>
            </a:avLst>
          </a:prstGeom>
          <a:solidFill>
            <a:schemeClr val="fo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6" name="AutoShape 4"/>
          <p:cNvSpPr>
            <a:spLocks noChangeArrowheads="1"/>
          </p:cNvSpPr>
          <p:nvPr/>
        </p:nvSpPr>
        <p:spPr bwMode="gray">
          <a:xfrm>
            <a:off x="2462213" y="3692525"/>
            <a:ext cx="455612" cy="381000"/>
          </a:xfrm>
          <a:prstGeom prst="downArrow">
            <a:avLst>
              <a:gd name="adj1" fmla="val 58889"/>
              <a:gd name="adj2" fmla="val 60000"/>
            </a:avLst>
          </a:prstGeom>
          <a:solidFill>
            <a:schemeClr val="accent2"/>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7" name="AutoShape 5"/>
          <p:cNvSpPr>
            <a:spLocks noChangeArrowheads="1"/>
          </p:cNvSpPr>
          <p:nvPr/>
        </p:nvSpPr>
        <p:spPr bwMode="gray">
          <a:xfrm>
            <a:off x="2449513" y="4976813"/>
            <a:ext cx="455612" cy="381000"/>
          </a:xfrm>
          <a:prstGeom prst="downArrow">
            <a:avLst>
              <a:gd name="adj1" fmla="val 58889"/>
              <a:gd name="adj2" fmla="val 60000"/>
            </a:avLst>
          </a:prstGeom>
          <a:solidFill>
            <a:schemeClr va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grpSp>
        <p:nvGrpSpPr>
          <p:cNvPr id="59399" name="Group 7"/>
          <p:cNvGrpSpPr>
            <a:grpSpLocks/>
          </p:cNvGrpSpPr>
          <p:nvPr/>
        </p:nvGrpSpPr>
        <p:grpSpPr bwMode="auto">
          <a:xfrm>
            <a:off x="631825" y="5432425"/>
            <a:ext cx="4051300" cy="914400"/>
            <a:chOff x="2728" y="1008"/>
            <a:chExt cx="2552" cy="576"/>
          </a:xfrm>
        </p:grpSpPr>
        <p:sp>
          <p:nvSpPr>
            <p:cNvPr id="59400" name="Rectangle 8"/>
            <p:cNvSpPr>
              <a:spLocks noChangeArrowheads="1"/>
            </p:cNvSpPr>
            <p:nvPr/>
          </p:nvSpPr>
          <p:spPr bwMode="gray">
            <a:xfrm>
              <a:off x="2728" y="1008"/>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1" name="Rectangle 9"/>
            <p:cNvSpPr>
              <a:spLocks noChangeArrowheads="1"/>
            </p:cNvSpPr>
            <p:nvPr/>
          </p:nvSpPr>
          <p:spPr bwMode="gray">
            <a:xfrm>
              <a:off x="2735" y="1014"/>
              <a:ext cx="2536" cy="262"/>
            </a:xfrm>
            <a:prstGeom prst="rect">
              <a:avLst/>
            </a:prstGeom>
            <a:solidFill>
              <a:schemeClr val="accent1"/>
            </a:solidFill>
            <a:ln w="9525">
              <a:noFill/>
              <a:miter lim="800000"/>
              <a:headEnd/>
              <a:tailEnd/>
            </a:ln>
            <a:effectLst/>
          </p:spPr>
          <p:txBody>
            <a:bodyPr wrap="none" anchor="ctr"/>
            <a:lstStyle/>
            <a:p>
              <a:endParaRPr lang="en-US"/>
            </a:p>
          </p:txBody>
        </p:sp>
        <p:sp>
          <p:nvSpPr>
            <p:cNvPr id="59402" name="Rectangle 10"/>
            <p:cNvSpPr>
              <a:spLocks noChangeArrowheads="1"/>
            </p:cNvSpPr>
            <p:nvPr/>
          </p:nvSpPr>
          <p:spPr bwMode="gray">
            <a:xfrm>
              <a:off x="2736" y="1264"/>
              <a:ext cx="2535" cy="314"/>
            </a:xfrm>
            <a:prstGeom prst="rect">
              <a:avLst/>
            </a:prstGeom>
            <a:gradFill rotWithShape="1">
              <a:gsLst>
                <a:gs pos="0">
                  <a:schemeClr val="accent1">
                    <a:gamma/>
                    <a:tint val="61176"/>
                    <a:invGamma/>
                  </a:schemeClr>
                </a:gs>
                <a:gs pos="100000">
                  <a:schemeClr val="accent1"/>
                </a:gs>
              </a:gsLst>
              <a:lin ang="2700000" scaled="1"/>
            </a:gradFill>
            <a:ln w="9525">
              <a:noFill/>
              <a:miter lim="800000"/>
              <a:headEnd/>
              <a:tailEnd/>
            </a:ln>
            <a:effectLst/>
          </p:spPr>
          <p:txBody>
            <a:bodyPr wrap="none" anchor="ctr"/>
            <a:lstStyle/>
            <a:p>
              <a:endParaRPr lang="en-US"/>
            </a:p>
          </p:txBody>
        </p:sp>
      </p:grpSp>
      <p:sp>
        <p:nvSpPr>
          <p:cNvPr id="59403" name="Text Box 11"/>
          <p:cNvSpPr txBox="1">
            <a:spLocks noChangeArrowheads="1"/>
          </p:cNvSpPr>
          <p:nvPr/>
        </p:nvSpPr>
        <p:spPr bwMode="gray">
          <a:xfrm>
            <a:off x="1012825" y="596582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4" name="Group 12"/>
          <p:cNvGrpSpPr>
            <a:grpSpLocks/>
          </p:cNvGrpSpPr>
          <p:nvPr/>
        </p:nvGrpSpPr>
        <p:grpSpPr bwMode="auto">
          <a:xfrm>
            <a:off x="642938" y="2820988"/>
            <a:ext cx="4051300" cy="914400"/>
            <a:chOff x="2736" y="1803"/>
            <a:chExt cx="2552" cy="576"/>
          </a:xfrm>
        </p:grpSpPr>
        <p:sp>
          <p:nvSpPr>
            <p:cNvPr id="59405" name="Rectangle 13"/>
            <p:cNvSpPr>
              <a:spLocks noChangeArrowheads="1"/>
            </p:cNvSpPr>
            <p:nvPr/>
          </p:nvSpPr>
          <p:spPr bwMode="ltGray">
            <a:xfrm>
              <a:off x="2736" y="180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6" name="Rectangle 14"/>
            <p:cNvSpPr>
              <a:spLocks noChangeArrowheads="1"/>
            </p:cNvSpPr>
            <p:nvPr/>
          </p:nvSpPr>
          <p:spPr bwMode="ltGray">
            <a:xfrm>
              <a:off x="2743" y="1809"/>
              <a:ext cx="2536" cy="268"/>
            </a:xfrm>
            <a:prstGeom prst="rect">
              <a:avLst/>
            </a:prstGeom>
            <a:solidFill>
              <a:schemeClr val="accent2"/>
            </a:solidFill>
            <a:ln w="9525">
              <a:noFill/>
              <a:miter lim="800000"/>
              <a:headEnd/>
              <a:tailEnd/>
            </a:ln>
            <a:effectLst/>
          </p:spPr>
          <p:txBody>
            <a:bodyPr wrap="none" anchor="ctr"/>
            <a:lstStyle/>
            <a:p>
              <a:endParaRPr lang="en-US"/>
            </a:p>
          </p:txBody>
        </p:sp>
        <p:sp>
          <p:nvSpPr>
            <p:cNvPr id="59407" name="Rectangle 15"/>
            <p:cNvSpPr>
              <a:spLocks noChangeArrowheads="1"/>
            </p:cNvSpPr>
            <p:nvPr/>
          </p:nvSpPr>
          <p:spPr bwMode="ltGray">
            <a:xfrm>
              <a:off x="2744" y="2059"/>
              <a:ext cx="2535" cy="314"/>
            </a:xfrm>
            <a:prstGeom prst="rect">
              <a:avLst/>
            </a:prstGeom>
            <a:gradFill rotWithShape="1">
              <a:gsLst>
                <a:gs pos="0">
                  <a:schemeClr val="accent2">
                    <a:gamma/>
                    <a:tint val="61176"/>
                    <a:invGamma/>
                  </a:schemeClr>
                </a:gs>
                <a:gs pos="100000">
                  <a:schemeClr val="accent2"/>
                </a:gs>
              </a:gsLst>
              <a:lin ang="2700000" scaled="1"/>
            </a:gradFill>
            <a:ln w="9525">
              <a:noFill/>
              <a:miter lim="800000"/>
              <a:headEnd/>
              <a:tailEnd/>
            </a:ln>
            <a:effectLst/>
          </p:spPr>
          <p:txBody>
            <a:bodyPr wrap="none" anchor="ctr"/>
            <a:lstStyle/>
            <a:p>
              <a:endParaRPr lang="en-US"/>
            </a:p>
          </p:txBody>
        </p:sp>
      </p:grpSp>
      <p:sp>
        <p:nvSpPr>
          <p:cNvPr id="59408" name="Text Box 16"/>
          <p:cNvSpPr txBox="1">
            <a:spLocks noChangeArrowheads="1"/>
          </p:cNvSpPr>
          <p:nvPr/>
        </p:nvSpPr>
        <p:spPr bwMode="gray">
          <a:xfrm>
            <a:off x="1011238" y="3340100"/>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9" name="Group 17"/>
          <p:cNvGrpSpPr>
            <a:grpSpLocks/>
          </p:cNvGrpSpPr>
          <p:nvPr/>
        </p:nvGrpSpPr>
        <p:grpSpPr bwMode="auto">
          <a:xfrm>
            <a:off x="630238" y="4105275"/>
            <a:ext cx="4051300" cy="914400"/>
            <a:chOff x="2728" y="2640"/>
            <a:chExt cx="2552" cy="576"/>
          </a:xfrm>
        </p:grpSpPr>
        <p:sp>
          <p:nvSpPr>
            <p:cNvPr id="59410" name="Rectangle 18"/>
            <p:cNvSpPr>
              <a:spLocks noChangeArrowheads="1"/>
            </p:cNvSpPr>
            <p:nvPr/>
          </p:nvSpPr>
          <p:spPr bwMode="gray">
            <a:xfrm>
              <a:off x="2728" y="2640"/>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11" name="Rectangle 19"/>
            <p:cNvSpPr>
              <a:spLocks noChangeArrowheads="1"/>
            </p:cNvSpPr>
            <p:nvPr/>
          </p:nvSpPr>
          <p:spPr bwMode="gray">
            <a:xfrm>
              <a:off x="2742" y="2646"/>
              <a:ext cx="2529" cy="262"/>
            </a:xfrm>
            <a:prstGeom prst="rect">
              <a:avLst/>
            </a:prstGeom>
            <a:solidFill>
              <a:schemeClr val="hlink"/>
            </a:solidFill>
            <a:ln w="9525">
              <a:noFill/>
              <a:miter lim="800000"/>
              <a:headEnd/>
              <a:tailEnd/>
            </a:ln>
            <a:effectLst/>
          </p:spPr>
          <p:txBody>
            <a:bodyPr wrap="none" anchor="ctr"/>
            <a:lstStyle/>
            <a:p>
              <a:endParaRPr lang="en-US"/>
            </a:p>
          </p:txBody>
        </p:sp>
        <p:sp>
          <p:nvSpPr>
            <p:cNvPr id="59412" name="Rectangle 20"/>
            <p:cNvSpPr>
              <a:spLocks noChangeArrowheads="1"/>
            </p:cNvSpPr>
            <p:nvPr/>
          </p:nvSpPr>
          <p:spPr bwMode="gray">
            <a:xfrm>
              <a:off x="2736" y="2896"/>
              <a:ext cx="2535" cy="314"/>
            </a:xfrm>
            <a:prstGeom prst="rect">
              <a:avLst/>
            </a:prstGeom>
            <a:gradFill rotWithShape="1">
              <a:gsLst>
                <a:gs pos="0">
                  <a:schemeClr val="hlink">
                    <a:gamma/>
                    <a:tint val="61176"/>
                    <a:invGamma/>
                  </a:schemeClr>
                </a:gs>
                <a:gs pos="100000">
                  <a:schemeClr val="hlink"/>
                </a:gs>
              </a:gsLst>
              <a:lin ang="2700000" scaled="1"/>
            </a:gradFill>
            <a:ln w="9525">
              <a:noFill/>
              <a:miter lim="800000"/>
              <a:headEnd/>
              <a:tailEnd/>
            </a:ln>
            <a:effectLst/>
          </p:spPr>
          <p:txBody>
            <a:bodyPr wrap="none" anchor="ctr"/>
            <a:lstStyle/>
            <a:p>
              <a:endParaRPr lang="en-US"/>
            </a:p>
          </p:txBody>
        </p:sp>
      </p:grpSp>
      <p:sp>
        <p:nvSpPr>
          <p:cNvPr id="59413" name="Text Box 21"/>
          <p:cNvSpPr txBox="1">
            <a:spLocks noChangeArrowheads="1"/>
          </p:cNvSpPr>
          <p:nvPr/>
        </p:nvSpPr>
        <p:spPr bwMode="gray">
          <a:xfrm>
            <a:off x="1011238" y="4630738"/>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14" name="Text Box 22"/>
          <p:cNvSpPr txBox="1">
            <a:spLocks noChangeArrowheads="1"/>
          </p:cNvSpPr>
          <p:nvPr/>
        </p:nvSpPr>
        <p:spPr bwMode="white">
          <a:xfrm>
            <a:off x="1455738" y="5440363"/>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5" name="Text Box 23"/>
          <p:cNvSpPr txBox="1">
            <a:spLocks noChangeArrowheads="1"/>
          </p:cNvSpPr>
          <p:nvPr/>
        </p:nvSpPr>
        <p:spPr bwMode="gray">
          <a:xfrm>
            <a:off x="1487488" y="2814638"/>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6" name="Text Box 24"/>
          <p:cNvSpPr txBox="1">
            <a:spLocks noChangeArrowheads="1"/>
          </p:cNvSpPr>
          <p:nvPr/>
        </p:nvSpPr>
        <p:spPr bwMode="gray">
          <a:xfrm>
            <a:off x="1487488" y="408305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grpSp>
        <p:nvGrpSpPr>
          <p:cNvPr id="59425" name="Group 33"/>
          <p:cNvGrpSpPr>
            <a:grpSpLocks/>
          </p:cNvGrpSpPr>
          <p:nvPr/>
        </p:nvGrpSpPr>
        <p:grpSpPr bwMode="auto">
          <a:xfrm>
            <a:off x="630238" y="1474788"/>
            <a:ext cx="4051300" cy="914400"/>
            <a:chOff x="2728" y="983"/>
            <a:chExt cx="2552" cy="576"/>
          </a:xfrm>
        </p:grpSpPr>
        <p:sp>
          <p:nvSpPr>
            <p:cNvPr id="59426" name="Rectangle 34"/>
            <p:cNvSpPr>
              <a:spLocks noChangeArrowheads="1"/>
            </p:cNvSpPr>
            <p:nvPr/>
          </p:nvSpPr>
          <p:spPr bwMode="gray">
            <a:xfrm>
              <a:off x="2728" y="98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27" name="Rectangle 35"/>
            <p:cNvSpPr>
              <a:spLocks noChangeArrowheads="1"/>
            </p:cNvSpPr>
            <p:nvPr/>
          </p:nvSpPr>
          <p:spPr bwMode="gray">
            <a:xfrm>
              <a:off x="2741" y="989"/>
              <a:ext cx="2530" cy="262"/>
            </a:xfrm>
            <a:prstGeom prst="rect">
              <a:avLst/>
            </a:prstGeom>
            <a:solidFill>
              <a:schemeClr val="folHlink"/>
            </a:solidFill>
            <a:ln w="9525">
              <a:noFill/>
              <a:miter lim="800000"/>
              <a:headEnd/>
              <a:tailEnd/>
            </a:ln>
            <a:effectLst/>
          </p:spPr>
          <p:txBody>
            <a:bodyPr wrap="none" anchor="ctr"/>
            <a:lstStyle/>
            <a:p>
              <a:endParaRPr lang="en-US"/>
            </a:p>
          </p:txBody>
        </p:sp>
        <p:sp>
          <p:nvSpPr>
            <p:cNvPr id="59428" name="Rectangle 36"/>
            <p:cNvSpPr>
              <a:spLocks noChangeArrowheads="1"/>
            </p:cNvSpPr>
            <p:nvPr/>
          </p:nvSpPr>
          <p:spPr bwMode="gray">
            <a:xfrm>
              <a:off x="2736" y="1239"/>
              <a:ext cx="2535" cy="314"/>
            </a:xfrm>
            <a:prstGeom prst="rect">
              <a:avLst/>
            </a:prstGeom>
            <a:gradFill rotWithShape="1">
              <a:gsLst>
                <a:gs pos="0">
                  <a:schemeClr val="folHlink">
                    <a:gamma/>
                    <a:tint val="61176"/>
                    <a:invGamma/>
                  </a:schemeClr>
                </a:gs>
                <a:gs pos="100000">
                  <a:schemeClr val="folHlink"/>
                </a:gs>
              </a:gsLst>
              <a:lin ang="2700000" scaled="1"/>
            </a:gradFill>
            <a:ln w="9525">
              <a:noFill/>
              <a:miter lim="800000"/>
              <a:headEnd/>
              <a:tailEnd/>
            </a:ln>
            <a:effectLst/>
          </p:spPr>
          <p:txBody>
            <a:bodyPr wrap="none" anchor="ctr"/>
            <a:lstStyle/>
            <a:p>
              <a:endParaRPr lang="en-US"/>
            </a:p>
          </p:txBody>
        </p:sp>
      </p:grpSp>
      <p:sp>
        <p:nvSpPr>
          <p:cNvPr id="59429" name="Text Box 37"/>
          <p:cNvSpPr txBox="1">
            <a:spLocks noChangeArrowheads="1"/>
          </p:cNvSpPr>
          <p:nvPr/>
        </p:nvSpPr>
        <p:spPr bwMode="gray">
          <a:xfrm>
            <a:off x="1011238" y="199707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30" name="Text Box 38"/>
          <p:cNvSpPr txBox="1">
            <a:spLocks noChangeArrowheads="1"/>
          </p:cNvSpPr>
          <p:nvPr/>
        </p:nvSpPr>
        <p:spPr bwMode="gray">
          <a:xfrm>
            <a:off x="1487488" y="144780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vấn</a:t>
            </a:r>
            <a:r>
              <a:rPr lang="en-US" dirty="0"/>
              <a:t> </a:t>
            </a:r>
            <a:r>
              <a:rPr lang="en-US" dirty="0" err="1"/>
              <a:t>đề</a:t>
            </a:r>
            <a:r>
              <a:rPr lang="en-US" dirty="0"/>
              <a:t> </a:t>
            </a:r>
            <a:r>
              <a:rPr lang="en-US" dirty="0" err="1"/>
              <a:t>trung</a:t>
            </a:r>
            <a:r>
              <a:rPr lang="en-US" dirty="0"/>
              <a:t> </a:t>
            </a:r>
            <a:r>
              <a:rPr lang="en-US" dirty="0" err="1"/>
              <a:t>tâm</a:t>
            </a:r>
            <a:r>
              <a:rPr lang="en-US" dirty="0"/>
              <a:t> </a:t>
            </a:r>
            <a:r>
              <a:rPr lang="en-US" dirty="0" err="1"/>
              <a:t>trong</a:t>
            </a:r>
            <a:r>
              <a:rPr lang="en-US" dirty="0"/>
              <a:t> testing</a:t>
            </a:r>
            <a:br>
              <a:rPr lang="en-US" dirty="0"/>
            </a:br>
            <a:endParaRPr lang="en-US" dirty="0"/>
          </a:p>
        </p:txBody>
      </p:sp>
      <p:sp>
        <p:nvSpPr>
          <p:cNvPr id="3" name="Content Placeholder 2"/>
          <p:cNvSpPr>
            <a:spLocks noGrp="1"/>
          </p:cNvSpPr>
          <p:nvPr>
            <p:ph idx="1"/>
          </p:nvPr>
        </p:nvSpPr>
        <p:spPr/>
        <p:txBody>
          <a:bodyPr/>
          <a:lstStyle/>
          <a:p>
            <a:r>
              <a:rPr lang="en-US" dirty="0" err="1"/>
              <a:t>Chúng</a:t>
            </a:r>
            <a:r>
              <a:rPr lang="en-US" dirty="0"/>
              <a:t> ta </a:t>
            </a:r>
            <a:r>
              <a:rPr lang="en-US" dirty="0" err="1"/>
              <a:t>nhận</a:t>
            </a:r>
            <a:r>
              <a:rPr lang="en-US" dirty="0"/>
              <a:t> </a:t>
            </a:r>
            <a:r>
              <a:rPr lang="en-US" dirty="0" err="1"/>
              <a:t>ra</a:t>
            </a:r>
            <a:r>
              <a:rPr lang="en-US" dirty="0"/>
              <a:t> </a:t>
            </a:r>
            <a:r>
              <a:rPr lang="en-US" dirty="0" err="1"/>
              <a:t>rằng</a:t>
            </a:r>
            <a:r>
              <a:rPr lang="en-US" dirty="0"/>
              <a:t> </a:t>
            </a:r>
            <a:r>
              <a:rPr lang="en-US" dirty="0" err="1"/>
              <a:t>xoay</a:t>
            </a:r>
            <a:r>
              <a:rPr lang="en-US" dirty="0"/>
              <a:t> </a:t>
            </a:r>
            <a:r>
              <a:rPr lang="en-US" dirty="0" err="1"/>
              <a:t>quanh</a:t>
            </a:r>
            <a:r>
              <a:rPr lang="en-US" dirty="0"/>
              <a:t> </a:t>
            </a:r>
            <a:r>
              <a:rPr lang="en-US" dirty="0" err="1"/>
              <a:t>vấn</a:t>
            </a:r>
            <a:r>
              <a:rPr lang="en-US" dirty="0"/>
              <a:t> </a:t>
            </a:r>
            <a:r>
              <a:rPr lang="en-US" dirty="0" err="1"/>
              <a:t>đề</a:t>
            </a:r>
            <a:r>
              <a:rPr lang="en-US" dirty="0"/>
              <a:t> </a:t>
            </a:r>
            <a:r>
              <a:rPr lang="en-US" dirty="0" err="1"/>
              <a:t>thử</a:t>
            </a:r>
            <a:r>
              <a:rPr lang="en-US" dirty="0"/>
              <a:t> </a:t>
            </a:r>
            <a:r>
              <a:rPr lang="en-US" dirty="0" err="1"/>
              <a:t>nghiệm</a:t>
            </a:r>
            <a:r>
              <a:rPr lang="en-US" dirty="0"/>
              <a:t>(testing) </a:t>
            </a:r>
            <a:r>
              <a:rPr lang="en-US" dirty="0" err="1"/>
              <a:t>là</a:t>
            </a:r>
            <a:r>
              <a:rPr lang="en-US" dirty="0"/>
              <a:t> </a:t>
            </a:r>
            <a:r>
              <a:rPr lang="en-US" dirty="0" err="1"/>
              <a:t>phát</a:t>
            </a:r>
            <a:r>
              <a:rPr lang="en-US" dirty="0"/>
              <a:t> </a:t>
            </a:r>
            <a:r>
              <a:rPr lang="en-US" dirty="0" err="1"/>
              <a:t>hiện</a:t>
            </a:r>
            <a:r>
              <a:rPr lang="en-US" dirty="0"/>
              <a:t> </a:t>
            </a:r>
            <a:r>
              <a:rPr lang="en-US" dirty="0" err="1"/>
              <a:t>ra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lỗi</a:t>
            </a:r>
            <a:r>
              <a:rPr lang="en-US" dirty="0"/>
              <a:t>. </a:t>
            </a:r>
            <a:r>
              <a:rPr lang="en-US" dirty="0" err="1"/>
              <a:t>Đây</a:t>
            </a:r>
            <a:r>
              <a:rPr lang="en-US" dirty="0"/>
              <a:t> </a:t>
            </a:r>
            <a:r>
              <a:rPr lang="en-US" dirty="0" err="1"/>
              <a:t>là</a:t>
            </a:r>
            <a:r>
              <a:rPr lang="en-US" dirty="0"/>
              <a:t> </a:t>
            </a:r>
            <a:r>
              <a:rPr lang="en-US" dirty="0" err="1"/>
              <a:t>nhiệm</a:t>
            </a:r>
            <a:r>
              <a:rPr lang="en-US" dirty="0"/>
              <a:t> </a:t>
            </a:r>
            <a:r>
              <a:rPr lang="en-US" dirty="0" err="1"/>
              <a:t>vụ</a:t>
            </a:r>
            <a:r>
              <a:rPr lang="en-US" dirty="0"/>
              <a:t> </a:t>
            </a:r>
            <a:r>
              <a:rPr lang="en-US" dirty="0" err="1"/>
              <a:t>khó</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Vì</a:t>
            </a:r>
            <a:r>
              <a:rPr lang="en-US" dirty="0"/>
              <a:t> </a:t>
            </a:r>
            <a:r>
              <a:rPr lang="en-US" dirty="0" err="1"/>
              <a:t>vậy</a:t>
            </a:r>
            <a:r>
              <a:rPr lang="en-US" dirty="0"/>
              <a:t>, đ</a:t>
            </a:r>
            <a:r>
              <a:rPr lang="vi-VN" dirty="0"/>
              <a:t>iều tiếp theo tốt nhất là chọn </a:t>
            </a:r>
            <a:r>
              <a:rPr lang="en-US" dirty="0"/>
              <a:t>input domain </a:t>
            </a:r>
            <a:r>
              <a:rPr lang="en-US" dirty="0" err="1"/>
              <a:t>phù</a:t>
            </a:r>
            <a:r>
              <a:rPr lang="en-US" dirty="0"/>
              <a:t> </a:t>
            </a:r>
            <a:r>
              <a:rPr lang="en-US" dirty="0" err="1"/>
              <a:t>hợp</a:t>
            </a:r>
            <a:r>
              <a:rPr lang="en-US" dirty="0"/>
              <a:t> </a:t>
            </a:r>
            <a:r>
              <a:rPr lang="en-US" dirty="0" err="1"/>
              <a:t>và</a:t>
            </a:r>
            <a:r>
              <a:rPr lang="en-US" dirty="0"/>
              <a:t> </a:t>
            </a:r>
            <a:r>
              <a:rPr lang="en-US" dirty="0" err="1"/>
              <a:t>phủ</a:t>
            </a:r>
            <a:r>
              <a:rPr lang="en-US" dirty="0"/>
              <a:t> </a:t>
            </a:r>
            <a:r>
              <a:rPr lang="en-US" dirty="0" err="1"/>
              <a:t>tốt</a:t>
            </a:r>
            <a:r>
              <a:rPr lang="en-US" dirty="0"/>
              <a:t> </a:t>
            </a:r>
            <a:r>
              <a:rPr lang="vi-VN" dirty="0"/>
              <a:t>để thử nghiệm chương trình</a:t>
            </a:r>
            <a:r>
              <a:rPr lang="en-US" dirty="0"/>
              <a:t>.</a:t>
            </a:r>
          </a:p>
          <a:p>
            <a:r>
              <a:rPr lang="vi-VN" dirty="0"/>
              <a:t>Đề cập đến Hình 1.5, </a:t>
            </a:r>
            <a:r>
              <a:rPr lang="en-US" dirty="0" err="1"/>
              <a:t>Lấy</a:t>
            </a:r>
            <a:r>
              <a:rPr lang="en-US" dirty="0"/>
              <a:t> </a:t>
            </a:r>
            <a:r>
              <a:rPr lang="vi-VN" dirty="0"/>
              <a:t>D là </a:t>
            </a:r>
            <a:r>
              <a:rPr lang="en-US" dirty="0" err="1"/>
              <a:t>miền</a:t>
            </a:r>
            <a:r>
              <a:rPr lang="en-US" dirty="0"/>
              <a:t> </a:t>
            </a:r>
            <a:r>
              <a:rPr lang="vi-VN" dirty="0"/>
              <a:t>đầu vào của một chương trình P.</a:t>
            </a:r>
            <a:r>
              <a:rPr lang="en-US" dirty="0"/>
              <a:t> </a:t>
            </a:r>
            <a:r>
              <a:rPr lang="en-US" dirty="0" err="1"/>
              <a:t>Giả</a:t>
            </a:r>
            <a:r>
              <a:rPr lang="en-US" dirty="0"/>
              <a:t> </a:t>
            </a:r>
            <a:r>
              <a:rPr lang="en-US" dirty="0" err="1"/>
              <a:t>sử</a:t>
            </a:r>
            <a:r>
              <a:rPr lang="en-US" dirty="0"/>
              <a:t> </a:t>
            </a:r>
            <a:r>
              <a:rPr lang="en-US" dirty="0" err="1"/>
              <a:t>chúng</a:t>
            </a:r>
            <a:r>
              <a:rPr lang="en-US" dirty="0"/>
              <a:t> ta </a:t>
            </a:r>
            <a:r>
              <a:rPr lang="en-US" dirty="0" err="1"/>
              <a:t>chọn</a:t>
            </a:r>
            <a:r>
              <a:rPr lang="en-US" dirty="0"/>
              <a:t> </a:t>
            </a:r>
            <a:r>
              <a:rPr lang="en-US" dirty="0" err="1"/>
              <a:t>một</a:t>
            </a:r>
            <a:r>
              <a:rPr lang="en-US" dirty="0"/>
              <a:t> </a:t>
            </a:r>
            <a:r>
              <a:rPr lang="en-US" dirty="0" err="1"/>
              <a:t>tập</a:t>
            </a:r>
            <a:r>
              <a:rPr lang="en-US" dirty="0"/>
              <a:t> </a:t>
            </a:r>
            <a:r>
              <a:rPr lang="en-US" dirty="0" err="1"/>
              <a:t>hợp</a:t>
            </a:r>
            <a:r>
              <a:rPr lang="en-US" dirty="0"/>
              <a:t> con D1 </a:t>
            </a:r>
            <a:r>
              <a:rPr lang="en-US" dirty="0" err="1"/>
              <a:t>của</a:t>
            </a:r>
            <a:r>
              <a:rPr lang="en-US" dirty="0"/>
              <a:t> D, D1 ⊂ D, </a:t>
            </a:r>
            <a:r>
              <a:rPr lang="en-US" dirty="0" err="1"/>
              <a:t>để</a:t>
            </a:r>
            <a:r>
              <a:rPr lang="en-US" dirty="0"/>
              <a:t> test </a:t>
            </a:r>
            <a:r>
              <a:rPr lang="en-US" dirty="0" err="1"/>
              <a:t>chương</a:t>
            </a:r>
            <a:r>
              <a:rPr lang="en-US" dirty="0"/>
              <a:t> </a:t>
            </a:r>
            <a:r>
              <a:rPr lang="en-US" dirty="0" err="1"/>
              <a:t>trình</a:t>
            </a:r>
            <a:r>
              <a:rPr lang="en-US" dirty="0"/>
              <a:t> P. </a:t>
            </a:r>
            <a:r>
              <a:rPr lang="en-US" dirty="0" err="1"/>
              <a:t>Phần</a:t>
            </a:r>
            <a:r>
              <a:rPr lang="en-US" dirty="0"/>
              <a:t> test </a:t>
            </a:r>
            <a:r>
              <a:rPr lang="en-US" dirty="0" err="1"/>
              <a:t>trong</a:t>
            </a:r>
            <a:r>
              <a:rPr lang="en-US" dirty="0"/>
              <a:t> </a:t>
            </a:r>
            <a:r>
              <a:rPr lang="vi-VN" dirty="0"/>
              <a:t>D1  chỉ là một phần P1, có nghĩa là, P1 ⊂ P, hành vi thực hiện của P, trong đó trường hợp lỗi với các phần khác, P 2, sẽ không bị phát hiện.</a:t>
            </a:r>
            <a:endParaRPr lang="en-US" dirty="0"/>
          </a:p>
          <a:p>
            <a:r>
              <a:rPr lang="en-US" dirty="0"/>
              <a:t>B</a:t>
            </a:r>
            <a:r>
              <a:rPr lang="vi-VN" dirty="0"/>
              <a:t>ằng cách chọn một tập hợp con của lĩnh vực đầu vào D 1, </a:t>
            </a:r>
            <a:r>
              <a:rPr lang="en-US" dirty="0"/>
              <a:t>c</a:t>
            </a:r>
            <a:r>
              <a:rPr lang="vi-VN" dirty="0"/>
              <a:t>ác kỹ sư kiểm tra cố gắng để suy ra các thuộc tính của toàn bộ </a:t>
            </a:r>
            <a:r>
              <a:rPr lang="en-US" dirty="0" err="1"/>
              <a:t>ch</a:t>
            </a:r>
            <a:r>
              <a:rPr lang="vi-VN" dirty="0"/>
              <a:t>ương trình P bằng cách quan sát hành vi của một phần P 1 của toàn bộ hành vi của P </a:t>
            </a:r>
            <a:r>
              <a:rPr lang="en-US" dirty="0"/>
              <a:t>d</a:t>
            </a:r>
            <a:r>
              <a:rPr lang="vi-VN" dirty="0"/>
              <a:t>ựa trên đầu vào D 1</a:t>
            </a:r>
            <a:r>
              <a:rPr lang="en-US" dirty="0"/>
              <a:t>.</a:t>
            </a:r>
          </a:p>
          <a:p>
            <a:r>
              <a:rPr lang="vi-VN" dirty="0"/>
              <a:t>Vì vậy, lựa chọn các tập hợp con của </a:t>
            </a:r>
            <a:r>
              <a:rPr lang="en-US" dirty="0" err="1"/>
              <a:t>miền</a:t>
            </a:r>
            <a:r>
              <a:rPr lang="en-US" dirty="0"/>
              <a:t> </a:t>
            </a:r>
            <a:r>
              <a:rPr lang="vi-VN" dirty="0"/>
              <a:t>đầu vào phải được thực hiện một cách có hệ thống và cẩn thận để khấu trừ là chính xác và đầy đủ nhất có thể.Ví dụ, các ý tưởng  được xem xét khi lựa chọn các trường hợp thử nghiệm.</a:t>
            </a:r>
            <a:endParaRPr lang="en-US" dirty="0"/>
          </a:p>
          <a:p>
            <a:endParaRPr lang="en-US" dirty="0"/>
          </a:p>
        </p:txBody>
      </p:sp>
    </p:spTree>
    <p:extLst>
      <p:ext uri="{BB962C8B-B14F-4D97-AF65-F5344CB8AC3E}">
        <p14:creationId xmlns:p14="http://schemas.microsoft.com/office/powerpoint/2010/main" xmlns="" val="17413810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Click to edit title style</a:t>
            </a:r>
          </a:p>
        </p:txBody>
      </p:sp>
      <p:grpSp>
        <p:nvGrpSpPr>
          <p:cNvPr id="60419" name="Group 3"/>
          <p:cNvGrpSpPr>
            <a:grpSpLocks/>
          </p:cNvGrpSpPr>
          <p:nvPr/>
        </p:nvGrpSpPr>
        <p:grpSpPr bwMode="auto">
          <a:xfrm>
            <a:off x="1939925" y="4105275"/>
            <a:ext cx="5056188" cy="923925"/>
            <a:chOff x="1267" y="2532"/>
            <a:chExt cx="3185" cy="582"/>
          </a:xfrm>
        </p:grpSpPr>
        <p:sp>
          <p:nvSpPr>
            <p:cNvPr id="60420" name="AutoShape 4"/>
            <p:cNvSpPr>
              <a:spLocks noChangeArrowheads="1"/>
            </p:cNvSpPr>
            <p:nvPr/>
          </p:nvSpPr>
          <p:spPr bwMode="gray">
            <a:xfrm>
              <a:off x="1267" y="2532"/>
              <a:ext cx="3185" cy="582"/>
            </a:xfrm>
            <a:prstGeom prst="roundRect">
              <a:avLst>
                <a:gd name="adj" fmla="val 16667"/>
              </a:avLst>
            </a:prstGeom>
            <a:gradFill rotWithShape="1">
              <a:gsLst>
                <a:gs pos="0">
                  <a:schemeClr val="hlink"/>
                </a:gs>
                <a:gs pos="100000">
                  <a:schemeClr va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60421" name="Line 5"/>
            <p:cNvSpPr>
              <a:spLocks noChangeShapeType="1"/>
            </p:cNvSpPr>
            <p:nvPr/>
          </p:nvSpPr>
          <p:spPr bwMode="gray">
            <a:xfrm>
              <a:off x="1412" y="311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2" name="Line 6"/>
            <p:cNvSpPr>
              <a:spLocks noChangeShapeType="1"/>
            </p:cNvSpPr>
            <p:nvPr/>
          </p:nvSpPr>
          <p:spPr bwMode="gray">
            <a:xfrm>
              <a:off x="1418" y="253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3" name="Group 7"/>
          <p:cNvGrpSpPr>
            <a:grpSpLocks/>
          </p:cNvGrpSpPr>
          <p:nvPr/>
        </p:nvGrpSpPr>
        <p:grpSpPr bwMode="auto">
          <a:xfrm>
            <a:off x="2014538" y="5295900"/>
            <a:ext cx="5084762" cy="923925"/>
            <a:chOff x="1314" y="3282"/>
            <a:chExt cx="3203" cy="582"/>
          </a:xfrm>
        </p:grpSpPr>
        <p:sp>
          <p:nvSpPr>
            <p:cNvPr id="60424" name="AutoShape 8"/>
            <p:cNvSpPr>
              <a:spLocks noChangeArrowheads="1"/>
            </p:cNvSpPr>
            <p:nvPr/>
          </p:nvSpPr>
          <p:spPr bwMode="gray">
            <a:xfrm>
              <a:off x="1314" y="3282"/>
              <a:ext cx="3203" cy="582"/>
            </a:xfrm>
            <a:prstGeom prst="roundRect">
              <a:avLst>
                <a:gd name="adj" fmla="val 16667"/>
              </a:avLst>
            </a:prstGeom>
            <a:gradFill rotWithShape="1">
              <a:gsLst>
                <a:gs pos="0">
                  <a:schemeClr val="accent2">
                    <a:gamma/>
                    <a:shade val="66275"/>
                    <a:invGamma/>
                  </a:schemeClr>
                </a:gs>
                <a:gs pos="100000">
                  <a:schemeClr val="accent2"/>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60425" name="Line 9"/>
            <p:cNvSpPr>
              <a:spLocks noChangeShapeType="1"/>
            </p:cNvSpPr>
            <p:nvPr/>
          </p:nvSpPr>
          <p:spPr bwMode="gray">
            <a:xfrm>
              <a:off x="1392" y="38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6" name="Line 10"/>
            <p:cNvSpPr>
              <a:spLocks noChangeShapeType="1"/>
            </p:cNvSpPr>
            <p:nvPr/>
          </p:nvSpPr>
          <p:spPr bwMode="gray">
            <a:xfrm>
              <a:off x="1407" y="328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7" name="Group 11"/>
          <p:cNvGrpSpPr>
            <a:grpSpLocks/>
          </p:cNvGrpSpPr>
          <p:nvPr/>
        </p:nvGrpSpPr>
        <p:grpSpPr bwMode="auto">
          <a:xfrm>
            <a:off x="2014538" y="2914650"/>
            <a:ext cx="5084762" cy="923925"/>
            <a:chOff x="1314" y="1782"/>
            <a:chExt cx="3203" cy="582"/>
          </a:xfrm>
        </p:grpSpPr>
        <p:sp>
          <p:nvSpPr>
            <p:cNvPr id="60428" name="AutoShape 12"/>
            <p:cNvSpPr>
              <a:spLocks noChangeArrowheads="1"/>
            </p:cNvSpPr>
            <p:nvPr/>
          </p:nvSpPr>
          <p:spPr bwMode="gray">
            <a:xfrm>
              <a:off x="1314" y="1782"/>
              <a:ext cx="3203" cy="582"/>
            </a:xfrm>
            <a:prstGeom prst="roundRect">
              <a:avLst>
                <a:gd name="adj" fmla="val 16667"/>
              </a:avLst>
            </a:prstGeom>
            <a:gradFill rotWithShape="1">
              <a:gsLst>
                <a:gs pos="0">
                  <a:schemeClr val="accent1">
                    <a:gamma/>
                    <a:shade val="66275"/>
                    <a:invGamma/>
                  </a:schemeClr>
                </a:gs>
                <a:gs pos="100000">
                  <a:schemeClr val="accent1"/>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60429" name="Line 13"/>
            <p:cNvSpPr>
              <a:spLocks noChangeShapeType="1"/>
            </p:cNvSpPr>
            <p:nvPr/>
          </p:nvSpPr>
          <p:spPr bwMode="gray">
            <a:xfrm>
              <a:off x="1418" y="23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30" name="Line 14"/>
            <p:cNvSpPr>
              <a:spLocks noChangeShapeType="1"/>
            </p:cNvSpPr>
            <p:nvPr/>
          </p:nvSpPr>
          <p:spPr bwMode="gray">
            <a:xfrm>
              <a:off x="1392" y="1784"/>
              <a:ext cx="2950" cy="0"/>
            </a:xfrm>
            <a:prstGeom prst="line">
              <a:avLst/>
            </a:prstGeom>
            <a:noFill/>
            <a:ln w="3175">
              <a:solidFill>
                <a:srgbClr val="FFFFFF">
                  <a:alpha val="14999"/>
                </a:srgbClr>
              </a:solidFill>
              <a:round/>
              <a:headEnd/>
              <a:tailEnd/>
            </a:ln>
            <a:effectLst/>
          </p:spPr>
          <p:txBody>
            <a:bodyPr/>
            <a:lstStyle/>
            <a:p>
              <a:endParaRPr lang="en-US"/>
            </a:p>
          </p:txBody>
        </p:sp>
      </p:grpSp>
      <p:grpSp>
        <p:nvGrpSpPr>
          <p:cNvPr id="60431" name="Group 15"/>
          <p:cNvGrpSpPr>
            <a:grpSpLocks/>
          </p:cNvGrpSpPr>
          <p:nvPr/>
        </p:nvGrpSpPr>
        <p:grpSpPr bwMode="auto">
          <a:xfrm>
            <a:off x="1920875" y="1752600"/>
            <a:ext cx="5027613" cy="923925"/>
            <a:chOff x="1255" y="1050"/>
            <a:chExt cx="3167" cy="582"/>
          </a:xfrm>
        </p:grpSpPr>
        <p:sp>
          <p:nvSpPr>
            <p:cNvPr id="60432" name="AutoShape 16"/>
            <p:cNvSpPr>
              <a:spLocks noChangeArrowheads="1"/>
            </p:cNvSpPr>
            <p:nvPr/>
          </p:nvSpPr>
          <p:spPr bwMode="gray">
            <a:xfrm>
              <a:off x="1255" y="1050"/>
              <a:ext cx="3167" cy="582"/>
            </a:xfrm>
            <a:prstGeom prst="roundRect">
              <a:avLst>
                <a:gd name="adj" fmla="val 16667"/>
              </a:avLst>
            </a:prstGeom>
            <a:gradFill rotWithShape="1">
              <a:gsLst>
                <a:gs pos="0">
                  <a:schemeClr val="folHlink"/>
                </a:gs>
                <a:gs pos="100000">
                  <a:schemeClr val="fo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60433" name="Line 17"/>
            <p:cNvSpPr>
              <a:spLocks noChangeShapeType="1"/>
            </p:cNvSpPr>
            <p:nvPr/>
          </p:nvSpPr>
          <p:spPr bwMode="gray">
            <a:xfrm>
              <a:off x="1392" y="1632"/>
              <a:ext cx="2950" cy="0"/>
            </a:xfrm>
            <a:prstGeom prst="line">
              <a:avLst/>
            </a:prstGeom>
            <a:noFill/>
            <a:ln w="3175">
              <a:solidFill>
                <a:srgbClr val="FFFFFF">
                  <a:alpha val="14999"/>
                </a:srgbClr>
              </a:solidFill>
              <a:round/>
              <a:headEnd/>
              <a:tailEnd/>
            </a:ln>
            <a:effectLst/>
          </p:spPr>
          <p:txBody>
            <a:bodyPr/>
            <a:lstStyle/>
            <a:p>
              <a:endParaRPr lang="en-US"/>
            </a:p>
          </p:txBody>
        </p:sp>
        <p:sp>
          <p:nvSpPr>
            <p:cNvPr id="60434" name="Line 18"/>
            <p:cNvSpPr>
              <a:spLocks noChangeShapeType="1"/>
            </p:cNvSpPr>
            <p:nvPr/>
          </p:nvSpPr>
          <p:spPr bwMode="gray">
            <a:xfrm>
              <a:off x="1392" y="1052"/>
              <a:ext cx="2950" cy="0"/>
            </a:xfrm>
            <a:prstGeom prst="line">
              <a:avLst/>
            </a:prstGeom>
            <a:noFill/>
            <a:ln w="3175">
              <a:solidFill>
                <a:srgbClr val="FFFFFF">
                  <a:alpha val="25000"/>
                </a:srgbClr>
              </a:solidFill>
              <a:round/>
              <a:headEnd/>
              <a:tailEnd/>
            </a:ln>
            <a:effectLst/>
          </p:spPr>
          <p:txBody>
            <a:bodyPr/>
            <a:lstStyle/>
            <a:p>
              <a:endParaRPr lang="en-US"/>
            </a:p>
          </p:txBody>
        </p:sp>
      </p:grpSp>
      <p:sp>
        <p:nvSpPr>
          <p:cNvPr id="60435" name="Text Box 4"/>
          <p:cNvSpPr txBox="1">
            <a:spLocks noChangeArrowheads="1"/>
          </p:cNvSpPr>
          <p:nvPr/>
        </p:nvSpPr>
        <p:spPr bwMode="gray">
          <a:xfrm>
            <a:off x="2228850" y="1914525"/>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6" name="Text Box 11"/>
          <p:cNvSpPr txBox="1">
            <a:spLocks noChangeArrowheads="1"/>
          </p:cNvSpPr>
          <p:nvPr/>
        </p:nvSpPr>
        <p:spPr bwMode="gray">
          <a:xfrm>
            <a:off x="2187575" y="3060700"/>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7" name="Text Box 18"/>
          <p:cNvSpPr txBox="1">
            <a:spLocks noChangeArrowheads="1"/>
          </p:cNvSpPr>
          <p:nvPr/>
        </p:nvSpPr>
        <p:spPr bwMode="gray">
          <a:xfrm>
            <a:off x="2228850" y="42846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8" name="Text Box 25"/>
          <p:cNvSpPr txBox="1">
            <a:spLocks noChangeArrowheads="1"/>
          </p:cNvSpPr>
          <p:nvPr/>
        </p:nvSpPr>
        <p:spPr bwMode="gray">
          <a:xfrm>
            <a:off x="2187575" y="54530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grpSp>
        <p:nvGrpSpPr>
          <p:cNvPr id="60439" name="Group 5"/>
          <p:cNvGrpSpPr>
            <a:grpSpLocks/>
          </p:cNvGrpSpPr>
          <p:nvPr/>
        </p:nvGrpSpPr>
        <p:grpSpPr bwMode="auto">
          <a:xfrm>
            <a:off x="1104900" y="1690688"/>
            <a:ext cx="1238250" cy="1236662"/>
            <a:chOff x="802" y="845"/>
            <a:chExt cx="827" cy="826"/>
          </a:xfrm>
        </p:grpSpPr>
        <p:sp>
          <p:nvSpPr>
            <p:cNvPr id="60440" name="Oval 6"/>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a:effectLst/>
          </p:spPr>
          <p:txBody>
            <a:bodyPr wrap="none" anchor="ctr"/>
            <a:lstStyle/>
            <a:p>
              <a:pPr algn="l"/>
              <a:endParaRPr lang="en-US" b="0">
                <a:latin typeface="Calibri" pitchFamily="34" charset="0"/>
                <a:cs typeface="Arial" charset="0"/>
              </a:endParaRPr>
            </a:p>
          </p:txBody>
        </p:sp>
        <p:sp>
          <p:nvSpPr>
            <p:cNvPr id="60441" name="Oval 7"/>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2" name="Oval 8"/>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3" name="Text Box 9"/>
          <p:cNvSpPr txBox="1">
            <a:spLocks noChangeArrowheads="1"/>
          </p:cNvSpPr>
          <p:nvPr/>
        </p:nvSpPr>
        <p:spPr bwMode="gray">
          <a:xfrm>
            <a:off x="1176338" y="2008188"/>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4" name="Group 12"/>
          <p:cNvGrpSpPr>
            <a:grpSpLocks/>
          </p:cNvGrpSpPr>
          <p:nvPr/>
        </p:nvGrpSpPr>
        <p:grpSpPr bwMode="auto">
          <a:xfrm>
            <a:off x="6686550" y="2733675"/>
            <a:ext cx="1238250" cy="1236663"/>
            <a:chOff x="802" y="845"/>
            <a:chExt cx="827" cy="826"/>
          </a:xfrm>
        </p:grpSpPr>
        <p:sp>
          <p:nvSpPr>
            <p:cNvPr id="60445"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algn="l"/>
              <a:endParaRPr lang="en-US" b="0">
                <a:latin typeface="Calibri" pitchFamily="34" charset="0"/>
                <a:cs typeface="Arial" charset="0"/>
              </a:endParaRPr>
            </a:p>
          </p:txBody>
        </p:sp>
        <p:sp>
          <p:nvSpPr>
            <p:cNvPr id="60446" name="Oval 14"/>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7" name="Oval 15"/>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8" name="Text Box 16"/>
          <p:cNvSpPr txBox="1">
            <a:spLocks noChangeArrowheads="1"/>
          </p:cNvSpPr>
          <p:nvPr/>
        </p:nvSpPr>
        <p:spPr bwMode="gray">
          <a:xfrm>
            <a:off x="6757988" y="3043238"/>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9" name="Group 19"/>
          <p:cNvGrpSpPr>
            <a:grpSpLocks/>
          </p:cNvGrpSpPr>
          <p:nvPr/>
        </p:nvGrpSpPr>
        <p:grpSpPr bwMode="auto">
          <a:xfrm>
            <a:off x="1095375" y="3954463"/>
            <a:ext cx="1238250" cy="1236662"/>
            <a:chOff x="802" y="845"/>
            <a:chExt cx="827" cy="826"/>
          </a:xfrm>
        </p:grpSpPr>
        <p:sp>
          <p:nvSpPr>
            <p:cNvPr id="60450"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l"/>
              <a:endParaRPr lang="en-US" b="0">
                <a:latin typeface="Calibri" pitchFamily="34" charset="0"/>
                <a:cs typeface="Arial" charset="0"/>
              </a:endParaRPr>
            </a:p>
          </p:txBody>
        </p:sp>
        <p:sp>
          <p:nvSpPr>
            <p:cNvPr id="6045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2"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3" name="Text Box 23"/>
          <p:cNvSpPr txBox="1">
            <a:spLocks noChangeArrowheads="1"/>
          </p:cNvSpPr>
          <p:nvPr/>
        </p:nvSpPr>
        <p:spPr bwMode="gray">
          <a:xfrm>
            <a:off x="1166813" y="4254500"/>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54" name="Group 26"/>
          <p:cNvGrpSpPr>
            <a:grpSpLocks/>
          </p:cNvGrpSpPr>
          <p:nvPr/>
        </p:nvGrpSpPr>
        <p:grpSpPr bwMode="auto">
          <a:xfrm>
            <a:off x="6686550" y="5114925"/>
            <a:ext cx="1238250" cy="1236663"/>
            <a:chOff x="802" y="845"/>
            <a:chExt cx="827" cy="826"/>
          </a:xfrm>
        </p:grpSpPr>
        <p:sp>
          <p:nvSpPr>
            <p:cNvPr id="60455" name="Oval 27"/>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pPr algn="l"/>
              <a:endParaRPr lang="en-US" b="0">
                <a:latin typeface="Calibri" pitchFamily="34" charset="0"/>
                <a:cs typeface="Arial" charset="0"/>
              </a:endParaRPr>
            </a:p>
          </p:txBody>
        </p:sp>
        <p:sp>
          <p:nvSpPr>
            <p:cNvPr id="60456" name="Oval 28"/>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7" name="Oval 29"/>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8" name="Text Box 30"/>
          <p:cNvSpPr txBox="1">
            <a:spLocks noChangeArrowheads="1"/>
          </p:cNvSpPr>
          <p:nvPr/>
        </p:nvSpPr>
        <p:spPr bwMode="gray">
          <a:xfrm>
            <a:off x="6757988" y="5422900"/>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Click to edit title style</a:t>
            </a:r>
          </a:p>
        </p:txBody>
      </p:sp>
      <p:sp>
        <p:nvSpPr>
          <p:cNvPr id="61443" name="Freeform 3"/>
          <p:cNvSpPr>
            <a:spLocks/>
          </p:cNvSpPr>
          <p:nvPr/>
        </p:nvSpPr>
        <p:spPr bwMode="gray">
          <a:xfrm flipH="1">
            <a:off x="609600"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1">
                  <a:gamma/>
                  <a:shade val="69804"/>
                  <a:invGamma/>
                </a:schemeClr>
              </a:gs>
              <a:gs pos="100000">
                <a:schemeClr val="accent1"/>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4" name="Freeform 4"/>
          <p:cNvSpPr>
            <a:spLocks/>
          </p:cNvSpPr>
          <p:nvPr/>
        </p:nvSpPr>
        <p:spPr bwMode="ltGray">
          <a:xfrm>
            <a:off x="2911475"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2">
                  <a:gamma/>
                  <a:shade val="80000"/>
                  <a:invGamma/>
                </a:schemeClr>
              </a:gs>
              <a:gs pos="100000">
                <a:schemeClr val="accent2"/>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5" name="Freeform 5"/>
          <p:cNvSpPr>
            <a:spLocks/>
          </p:cNvSpPr>
          <p:nvPr/>
        </p:nvSpPr>
        <p:spPr bwMode="gray">
          <a:xfrm>
            <a:off x="609600" y="4062413"/>
            <a:ext cx="2063750" cy="1728787"/>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folHlink"/>
              </a:gs>
              <a:gs pos="100000">
                <a:schemeClr val="folHlink">
                  <a:gamma/>
                  <a:shade val="76078"/>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6" name="Freeform 6"/>
          <p:cNvSpPr>
            <a:spLocks/>
          </p:cNvSpPr>
          <p:nvPr/>
        </p:nvSpPr>
        <p:spPr bwMode="gray">
          <a:xfrm flipH="1">
            <a:off x="2895600" y="4038600"/>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hlink"/>
              </a:gs>
              <a:gs pos="100000">
                <a:schemeClr val="hlink">
                  <a:gamma/>
                  <a:shade val="66275"/>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7" name="Oval 7"/>
          <p:cNvSpPr>
            <a:spLocks noChangeArrowheads="1"/>
          </p:cNvSpPr>
          <p:nvPr/>
        </p:nvSpPr>
        <p:spPr bwMode="gray">
          <a:xfrm>
            <a:off x="1752600" y="2865438"/>
            <a:ext cx="2081213" cy="2082800"/>
          </a:xfrm>
          <a:prstGeom prst="ellipse">
            <a:avLst/>
          </a:prstGeom>
          <a:solidFill>
            <a:srgbClr val="FEFFFF">
              <a:alpha val="50000"/>
            </a:srgbClr>
          </a:solidFill>
          <a:ln w="9525">
            <a:noFill/>
            <a:round/>
            <a:headEnd/>
            <a:tailEnd/>
          </a:ln>
          <a:effectLst/>
        </p:spPr>
        <p:txBody>
          <a:bodyPr wrap="none" anchor="ctr"/>
          <a:lstStyle/>
          <a:p>
            <a:endParaRPr lang="en-US"/>
          </a:p>
        </p:txBody>
      </p:sp>
      <p:sp>
        <p:nvSpPr>
          <p:cNvPr id="61448" name="Text Box 8"/>
          <p:cNvSpPr txBox="1">
            <a:spLocks noChangeArrowheads="1"/>
          </p:cNvSpPr>
          <p:nvPr/>
        </p:nvSpPr>
        <p:spPr bwMode="white">
          <a:xfrm>
            <a:off x="811213" y="2451100"/>
            <a:ext cx="1579562"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49" name="Text Box 9"/>
          <p:cNvSpPr txBox="1">
            <a:spLocks noChangeArrowheads="1"/>
          </p:cNvSpPr>
          <p:nvPr/>
        </p:nvSpPr>
        <p:spPr bwMode="white">
          <a:xfrm>
            <a:off x="3162300" y="2451100"/>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0" name="Text Box 10"/>
          <p:cNvSpPr txBox="1">
            <a:spLocks noChangeArrowheads="1"/>
          </p:cNvSpPr>
          <p:nvPr/>
        </p:nvSpPr>
        <p:spPr bwMode="white">
          <a:xfrm>
            <a:off x="81915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1" name="Text Box 11"/>
          <p:cNvSpPr txBox="1">
            <a:spLocks noChangeArrowheads="1"/>
          </p:cNvSpPr>
          <p:nvPr/>
        </p:nvSpPr>
        <p:spPr bwMode="white">
          <a:xfrm>
            <a:off x="316230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2" name="Rectangle 12"/>
          <p:cNvSpPr>
            <a:spLocks noChangeArrowheads="1"/>
          </p:cNvSpPr>
          <p:nvPr/>
        </p:nvSpPr>
        <p:spPr bwMode="gray">
          <a:xfrm>
            <a:off x="2019300"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M1</a:t>
            </a:r>
          </a:p>
        </p:txBody>
      </p:sp>
      <p:sp>
        <p:nvSpPr>
          <p:cNvPr id="61453" name="Rectangle 13"/>
          <p:cNvSpPr>
            <a:spLocks noChangeArrowheads="1"/>
          </p:cNvSpPr>
          <p:nvPr/>
        </p:nvSpPr>
        <p:spPr bwMode="gray">
          <a:xfrm>
            <a:off x="3122613"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M2</a:t>
            </a:r>
          </a:p>
        </p:txBody>
      </p:sp>
      <p:sp>
        <p:nvSpPr>
          <p:cNvPr id="61454" name="Rectangle 14"/>
          <p:cNvSpPr>
            <a:spLocks noChangeArrowheads="1"/>
          </p:cNvSpPr>
          <p:nvPr/>
        </p:nvSpPr>
        <p:spPr bwMode="gray">
          <a:xfrm>
            <a:off x="2019300"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M4</a:t>
            </a:r>
          </a:p>
        </p:txBody>
      </p:sp>
      <p:sp>
        <p:nvSpPr>
          <p:cNvPr id="61455" name="Rectangle 15"/>
          <p:cNvSpPr>
            <a:spLocks noChangeArrowheads="1"/>
          </p:cNvSpPr>
          <p:nvPr/>
        </p:nvSpPr>
        <p:spPr bwMode="gray">
          <a:xfrm>
            <a:off x="3122613"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M3</a:t>
            </a:r>
          </a:p>
        </p:txBody>
      </p:sp>
      <p:sp>
        <p:nvSpPr>
          <p:cNvPr id="61456" name="Text Box 4"/>
          <p:cNvSpPr txBox="1">
            <a:spLocks noChangeArrowheads="1"/>
          </p:cNvSpPr>
          <p:nvPr/>
        </p:nvSpPr>
        <p:spPr bwMode="black">
          <a:xfrm>
            <a:off x="5121275" y="3038475"/>
            <a:ext cx="3810000" cy="1552575"/>
          </a:xfrm>
          <a:prstGeom prst="rect">
            <a:avLst/>
          </a:prstGeom>
          <a:noFill/>
          <a:ln w="9525" algn="ctr">
            <a:noFill/>
            <a:miter lim="800000"/>
            <a:headEnd/>
            <a:tailEnd/>
          </a:ln>
        </p:spPr>
        <p:txBody>
          <a:bodyPr>
            <a:spAutoFit/>
          </a:bodyPr>
          <a:lstStyle/>
          <a:p>
            <a:pPr algn="ctr" eaLnBrk="0" hangingPunct="0"/>
            <a:r>
              <a:rPr lang="en-US" sz="2400"/>
              <a:t>ThemeGallery is a </a:t>
            </a:r>
            <a:r>
              <a:rPr lang="en-US" sz="2400">
                <a:solidFill>
                  <a:srgbClr val="FEE002"/>
                </a:solidFill>
              </a:rPr>
              <a:t>Design Digital Content &amp; Contents mall</a:t>
            </a:r>
            <a:r>
              <a:rPr lang="en-US" sz="2400"/>
              <a:t> developed by Guild Design Inc.</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invGray">
          <a:xfrm>
            <a:off x="2413000" y="3684588"/>
            <a:ext cx="1900238"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7" name="Freeform 3"/>
          <p:cNvSpPr>
            <a:spLocks/>
          </p:cNvSpPr>
          <p:nvPr/>
        </p:nvSpPr>
        <p:spPr bwMode="invGray">
          <a:xfrm>
            <a:off x="4332288" y="3619500"/>
            <a:ext cx="366712" cy="1562100"/>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8" name="Freeform 4"/>
          <p:cNvSpPr>
            <a:spLocks/>
          </p:cNvSpPr>
          <p:nvPr/>
        </p:nvSpPr>
        <p:spPr bwMode="invGray">
          <a:xfrm flipH="1">
            <a:off x="4732338" y="3684588"/>
            <a:ext cx="1900237"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grpSp>
        <p:nvGrpSpPr>
          <p:cNvPr id="62469" name="Group 5"/>
          <p:cNvGrpSpPr>
            <a:grpSpLocks/>
          </p:cNvGrpSpPr>
          <p:nvPr/>
        </p:nvGrpSpPr>
        <p:grpSpPr bwMode="auto">
          <a:xfrm>
            <a:off x="1905000" y="2611438"/>
            <a:ext cx="1362075" cy="1322387"/>
            <a:chOff x="4320" y="1152"/>
            <a:chExt cx="414" cy="402"/>
          </a:xfrm>
        </p:grpSpPr>
        <p:sp>
          <p:nvSpPr>
            <p:cNvPr id="62470" name="AutoShape 6"/>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1" name="Freeform 7"/>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en-US"/>
            </a:p>
          </p:txBody>
        </p:sp>
      </p:grpSp>
      <p:sp>
        <p:nvSpPr>
          <p:cNvPr id="62472" name="Rectangle 8"/>
          <p:cNvSpPr>
            <a:spLocks noChangeArrowheads="1"/>
          </p:cNvSpPr>
          <p:nvPr/>
        </p:nvSpPr>
        <p:spPr bwMode="gray">
          <a:xfrm>
            <a:off x="1998663" y="2897188"/>
            <a:ext cx="1249362"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grpSp>
        <p:nvGrpSpPr>
          <p:cNvPr id="62473" name="Group 9"/>
          <p:cNvGrpSpPr>
            <a:grpSpLocks/>
          </p:cNvGrpSpPr>
          <p:nvPr/>
        </p:nvGrpSpPr>
        <p:grpSpPr bwMode="auto">
          <a:xfrm>
            <a:off x="3830638" y="2611438"/>
            <a:ext cx="1362075" cy="1322387"/>
            <a:chOff x="4320" y="1152"/>
            <a:chExt cx="414" cy="402"/>
          </a:xfrm>
        </p:grpSpPr>
        <p:sp>
          <p:nvSpPr>
            <p:cNvPr id="62474" name="AutoShape 10"/>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5"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en-US"/>
            </a:p>
          </p:txBody>
        </p:sp>
      </p:grpSp>
      <p:grpSp>
        <p:nvGrpSpPr>
          <p:cNvPr id="62476" name="Group 12"/>
          <p:cNvGrpSpPr>
            <a:grpSpLocks/>
          </p:cNvGrpSpPr>
          <p:nvPr/>
        </p:nvGrpSpPr>
        <p:grpSpPr bwMode="auto">
          <a:xfrm>
            <a:off x="5800725" y="2620963"/>
            <a:ext cx="1362075" cy="1322387"/>
            <a:chOff x="4320" y="1152"/>
            <a:chExt cx="414" cy="402"/>
          </a:xfrm>
        </p:grpSpPr>
        <p:sp>
          <p:nvSpPr>
            <p:cNvPr id="62477" name="AutoShape 13"/>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8" name="Freeform 14"/>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en-US"/>
            </a:p>
          </p:txBody>
        </p:sp>
      </p:grpSp>
      <p:sp>
        <p:nvSpPr>
          <p:cNvPr id="62479" name="Rectangle 15"/>
          <p:cNvSpPr>
            <a:spLocks noChangeArrowheads="1"/>
          </p:cNvSpPr>
          <p:nvPr/>
        </p:nvSpPr>
        <p:spPr bwMode="gray">
          <a:xfrm>
            <a:off x="3879850" y="2897188"/>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0" name="Rectangle 16"/>
          <p:cNvSpPr>
            <a:spLocks noChangeArrowheads="1"/>
          </p:cNvSpPr>
          <p:nvPr/>
        </p:nvSpPr>
        <p:spPr bwMode="gray">
          <a:xfrm>
            <a:off x="5880100" y="2906713"/>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1" name="Rectangle 17"/>
          <p:cNvSpPr>
            <a:spLocks noChangeArrowheads="1"/>
          </p:cNvSpPr>
          <p:nvPr/>
        </p:nvSpPr>
        <p:spPr bwMode="black">
          <a:xfrm>
            <a:off x="1295400" y="1687513"/>
            <a:ext cx="64770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t>ThemeGallery  is a Design Digital Content &amp; Contents mall developed by Guild Design Inc.</a:t>
            </a:r>
          </a:p>
        </p:txBody>
      </p:sp>
      <p:sp>
        <p:nvSpPr>
          <p:cNvPr id="62482" name="AutoShape 18"/>
          <p:cNvSpPr>
            <a:spLocks noChangeArrowheads="1"/>
          </p:cNvSpPr>
          <p:nvPr/>
        </p:nvSpPr>
        <p:spPr bwMode="ltGray">
          <a:xfrm>
            <a:off x="1579563" y="5272088"/>
            <a:ext cx="5888037" cy="976312"/>
          </a:xfrm>
          <a:prstGeom prst="roundRect">
            <a:avLst>
              <a:gd name="adj" fmla="val 16667"/>
            </a:avLst>
          </a:prstGeom>
          <a:solidFill>
            <a:srgbClr val="FFFFFF"/>
          </a:solidFill>
          <a:ln w="28575" algn="ctr">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62483" name="Rectangle 19"/>
          <p:cNvSpPr>
            <a:spLocks noChangeArrowheads="1"/>
          </p:cNvSpPr>
          <p:nvPr/>
        </p:nvSpPr>
        <p:spPr bwMode="auto">
          <a:xfrm>
            <a:off x="1670050" y="5427663"/>
            <a:ext cx="5721350" cy="641350"/>
          </a:xfrm>
          <a:prstGeom prst="rect">
            <a:avLst/>
          </a:prstGeom>
          <a:noFill/>
          <a:ln w="9525" algn="ctr">
            <a:noFill/>
            <a:miter lim="800000"/>
            <a:headEnd/>
            <a:tailEnd/>
          </a:ln>
          <a:effectLst/>
        </p:spPr>
        <p:txBody>
          <a:bodyPr>
            <a:spAutoFit/>
          </a:bodyPr>
          <a:lstStyle/>
          <a:p>
            <a:pPr algn="ctr" eaLnBrk="0" hangingPunct="0">
              <a:buClr>
                <a:srgbClr val="D7181F"/>
              </a:buClr>
              <a:buFont typeface="Wingdings" pitchFamily="2" charset="2"/>
              <a:buNone/>
            </a:pPr>
            <a:r>
              <a:rPr lang="en-US">
                <a:solidFill>
                  <a:srgbClr val="1C1C1C"/>
                </a:solidFill>
              </a:rPr>
              <a:t>ThemeGallery is a Design Digital Content &amp; Contents mall developed by Guild Design Inc.</a:t>
            </a:r>
          </a:p>
        </p:txBody>
      </p:sp>
      <p:sp>
        <p:nvSpPr>
          <p:cNvPr id="62484" name="Rectangle 2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Click to edit title style</a:t>
            </a:r>
          </a:p>
        </p:txBody>
      </p:sp>
      <p:sp>
        <p:nvSpPr>
          <p:cNvPr id="63491" name="AutoShape 3"/>
          <p:cNvSpPr>
            <a:spLocks noChangeArrowheads="1"/>
          </p:cNvSpPr>
          <p:nvPr/>
        </p:nvSpPr>
        <p:spPr bwMode="gray">
          <a:xfrm>
            <a:off x="609600" y="4419600"/>
            <a:ext cx="2543175" cy="1600200"/>
          </a:xfrm>
          <a:prstGeom prst="roundRect">
            <a:avLst>
              <a:gd name="adj" fmla="val 12699"/>
            </a:avLst>
          </a:prstGeom>
          <a:gradFill rotWithShape="1">
            <a:gsLst>
              <a:gs pos="0">
                <a:schemeClr val="accent1">
                  <a:gamma/>
                  <a:shade val="79216"/>
                  <a:invGamma/>
                </a:schemeClr>
              </a:gs>
              <a:gs pos="100000">
                <a:schemeClr val="accent1"/>
              </a:gs>
            </a:gsLst>
            <a:lin ang="5400000" scaled="1"/>
          </a:gradFill>
          <a:ln w="9525" algn="ctr">
            <a:noFill/>
            <a:round/>
            <a:headEnd/>
            <a:tailEnd/>
          </a:ln>
          <a:effectLst/>
        </p:spPr>
        <p:txBody>
          <a:bodyPr wrap="none" anchor="ctr"/>
          <a:lstStyle/>
          <a:p>
            <a:endParaRPr lang="en-US"/>
          </a:p>
        </p:txBody>
      </p:sp>
      <p:sp>
        <p:nvSpPr>
          <p:cNvPr id="63492" name="Text Box 4"/>
          <p:cNvSpPr txBox="1">
            <a:spLocks noChangeArrowheads="1"/>
          </p:cNvSpPr>
          <p:nvPr/>
        </p:nvSpPr>
        <p:spPr bwMode="invGray">
          <a:xfrm>
            <a:off x="3584575" y="3790950"/>
            <a:ext cx="1905000" cy="581025"/>
          </a:xfrm>
          <a:prstGeom prst="rect">
            <a:avLst/>
          </a:prstGeom>
          <a:noFill/>
          <a:ln w="9525" algn="ctr">
            <a:noFill/>
            <a:miter lim="800000"/>
            <a:headEnd/>
            <a:tailEnd/>
          </a:ln>
          <a:effectLst/>
        </p:spPr>
        <p:txBody>
          <a:bodyPr>
            <a:spAutoFit/>
          </a:bodyPr>
          <a:lstStyle/>
          <a:p>
            <a:pPr algn="ctr">
              <a:spcBef>
                <a:spcPct val="50000"/>
              </a:spcBef>
            </a:pPr>
            <a:r>
              <a:rPr lang="en-US" sz="1600">
                <a:cs typeface="Arial" charset="0"/>
              </a:rPr>
              <a:t> Description of the contents</a:t>
            </a:r>
          </a:p>
        </p:txBody>
      </p:sp>
      <p:sp>
        <p:nvSpPr>
          <p:cNvPr id="63493" name="AutoShape 5"/>
          <p:cNvSpPr>
            <a:spLocks noChangeArrowheads="1"/>
          </p:cNvSpPr>
          <p:nvPr/>
        </p:nvSpPr>
        <p:spPr bwMode="gray">
          <a:xfrm>
            <a:off x="663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4" name="Text Box 18"/>
          <p:cNvSpPr txBox="1">
            <a:spLocks noChangeArrowheads="1"/>
          </p:cNvSpPr>
          <p:nvPr/>
        </p:nvSpPr>
        <p:spPr bwMode="white">
          <a:xfrm>
            <a:off x="1065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5" name="Text Box 9"/>
          <p:cNvSpPr txBox="1">
            <a:spLocks noChangeArrowheads="1"/>
          </p:cNvSpPr>
          <p:nvPr/>
        </p:nvSpPr>
        <p:spPr bwMode="gray">
          <a:xfrm>
            <a:off x="704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496" name="AutoShape 8"/>
          <p:cNvSpPr>
            <a:spLocks noChangeArrowheads="1"/>
          </p:cNvSpPr>
          <p:nvPr/>
        </p:nvSpPr>
        <p:spPr bwMode="gray">
          <a:xfrm>
            <a:off x="609600" y="2057400"/>
            <a:ext cx="2543175" cy="1600200"/>
          </a:xfrm>
          <a:prstGeom prst="roundRect">
            <a:avLst>
              <a:gd name="adj" fmla="val 12699"/>
            </a:avLst>
          </a:prstGeom>
          <a:gradFill rotWithShape="1">
            <a:gsLst>
              <a:gs pos="0">
                <a:schemeClr val="folHlink">
                  <a:gamma/>
                  <a:shade val="69804"/>
                  <a:invGamma/>
                </a:schemeClr>
              </a:gs>
              <a:gs pos="100000">
                <a:schemeClr val="folHlink"/>
              </a:gs>
            </a:gsLst>
            <a:lin ang="5400000" scaled="1"/>
          </a:gradFill>
          <a:ln w="9525" algn="ctr">
            <a:noFill/>
            <a:round/>
            <a:headEnd/>
            <a:tailEnd/>
          </a:ln>
          <a:effectLst/>
        </p:spPr>
        <p:txBody>
          <a:bodyPr wrap="none" anchor="ctr"/>
          <a:lstStyle/>
          <a:p>
            <a:endParaRPr lang="en-US"/>
          </a:p>
        </p:txBody>
      </p:sp>
      <p:sp>
        <p:nvSpPr>
          <p:cNvPr id="63497" name="AutoShape 9"/>
          <p:cNvSpPr>
            <a:spLocks noChangeArrowheads="1"/>
          </p:cNvSpPr>
          <p:nvPr/>
        </p:nvSpPr>
        <p:spPr bwMode="gray">
          <a:xfrm>
            <a:off x="663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8" name="Text Box 18"/>
          <p:cNvSpPr txBox="1">
            <a:spLocks noChangeArrowheads="1"/>
          </p:cNvSpPr>
          <p:nvPr/>
        </p:nvSpPr>
        <p:spPr bwMode="white">
          <a:xfrm>
            <a:off x="1065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9" name="Text Box 9"/>
          <p:cNvSpPr txBox="1">
            <a:spLocks noChangeArrowheads="1"/>
          </p:cNvSpPr>
          <p:nvPr/>
        </p:nvSpPr>
        <p:spPr bwMode="gray">
          <a:xfrm>
            <a:off x="704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0" name="AutoShape 12"/>
          <p:cNvSpPr>
            <a:spLocks noChangeArrowheads="1"/>
          </p:cNvSpPr>
          <p:nvPr/>
        </p:nvSpPr>
        <p:spPr bwMode="gray">
          <a:xfrm>
            <a:off x="5943600" y="4419600"/>
            <a:ext cx="2543175" cy="1600200"/>
          </a:xfrm>
          <a:prstGeom prst="roundRect">
            <a:avLst>
              <a:gd name="adj" fmla="val 12699"/>
            </a:avLst>
          </a:prstGeom>
          <a:gradFill rotWithShape="1">
            <a:gsLst>
              <a:gs pos="0">
                <a:schemeClr val="hlink">
                  <a:gamma/>
                  <a:shade val="79216"/>
                  <a:invGamma/>
                </a:schemeClr>
              </a:gs>
              <a:gs pos="100000">
                <a:schemeClr val="hlink"/>
              </a:gs>
            </a:gsLst>
            <a:lin ang="5400000" scaled="1"/>
          </a:gradFill>
          <a:ln w="9525" algn="ctr">
            <a:noFill/>
            <a:round/>
            <a:headEnd/>
            <a:tailEnd/>
          </a:ln>
          <a:effectLst/>
        </p:spPr>
        <p:txBody>
          <a:bodyPr wrap="none" anchor="ctr"/>
          <a:lstStyle/>
          <a:p>
            <a:endParaRPr lang="en-US"/>
          </a:p>
        </p:txBody>
      </p:sp>
      <p:sp>
        <p:nvSpPr>
          <p:cNvPr id="63501" name="AutoShape 13"/>
          <p:cNvSpPr>
            <a:spLocks noChangeArrowheads="1"/>
          </p:cNvSpPr>
          <p:nvPr/>
        </p:nvSpPr>
        <p:spPr bwMode="gray">
          <a:xfrm>
            <a:off x="5997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2" name="Text Box 18"/>
          <p:cNvSpPr txBox="1">
            <a:spLocks noChangeArrowheads="1"/>
          </p:cNvSpPr>
          <p:nvPr/>
        </p:nvSpPr>
        <p:spPr bwMode="white">
          <a:xfrm>
            <a:off x="6399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3" name="Text Box 9"/>
          <p:cNvSpPr txBox="1">
            <a:spLocks noChangeArrowheads="1"/>
          </p:cNvSpPr>
          <p:nvPr/>
        </p:nvSpPr>
        <p:spPr bwMode="gray">
          <a:xfrm>
            <a:off x="6038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4" name="AutoShape 16"/>
          <p:cNvSpPr>
            <a:spLocks noChangeArrowheads="1"/>
          </p:cNvSpPr>
          <p:nvPr/>
        </p:nvSpPr>
        <p:spPr bwMode="gray">
          <a:xfrm>
            <a:off x="5943600" y="2057400"/>
            <a:ext cx="2543175" cy="1600200"/>
          </a:xfrm>
          <a:prstGeom prst="roundRect">
            <a:avLst>
              <a:gd name="adj" fmla="val 12699"/>
            </a:avLst>
          </a:prstGeom>
          <a:gradFill rotWithShape="1">
            <a:gsLst>
              <a:gs pos="0">
                <a:schemeClr val="accent2">
                  <a:gamma/>
                  <a:shade val="79216"/>
                  <a:invGamma/>
                </a:schemeClr>
              </a:gs>
              <a:gs pos="100000">
                <a:schemeClr val="accent2"/>
              </a:gs>
            </a:gsLst>
            <a:lin ang="5400000" scaled="1"/>
          </a:gradFill>
          <a:ln w="9525" algn="ctr">
            <a:noFill/>
            <a:round/>
            <a:headEnd/>
            <a:tailEnd/>
          </a:ln>
          <a:effectLst/>
        </p:spPr>
        <p:txBody>
          <a:bodyPr wrap="none" anchor="ctr"/>
          <a:lstStyle/>
          <a:p>
            <a:endParaRPr lang="en-US"/>
          </a:p>
        </p:txBody>
      </p:sp>
      <p:sp>
        <p:nvSpPr>
          <p:cNvPr id="63505" name="AutoShape 17"/>
          <p:cNvSpPr>
            <a:spLocks noChangeArrowheads="1"/>
          </p:cNvSpPr>
          <p:nvPr/>
        </p:nvSpPr>
        <p:spPr bwMode="gray">
          <a:xfrm>
            <a:off x="5997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6" name="Text Box 18"/>
          <p:cNvSpPr txBox="1">
            <a:spLocks noChangeArrowheads="1"/>
          </p:cNvSpPr>
          <p:nvPr/>
        </p:nvSpPr>
        <p:spPr bwMode="white">
          <a:xfrm>
            <a:off x="6399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7" name="Text Box 9"/>
          <p:cNvSpPr txBox="1">
            <a:spLocks noChangeArrowheads="1"/>
          </p:cNvSpPr>
          <p:nvPr/>
        </p:nvSpPr>
        <p:spPr bwMode="gray">
          <a:xfrm>
            <a:off x="6038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grpSp>
        <p:nvGrpSpPr>
          <p:cNvPr id="63508" name="Group 20"/>
          <p:cNvGrpSpPr>
            <a:grpSpLocks/>
          </p:cNvGrpSpPr>
          <p:nvPr/>
        </p:nvGrpSpPr>
        <p:grpSpPr bwMode="auto">
          <a:xfrm>
            <a:off x="3095625" y="2667000"/>
            <a:ext cx="2819400" cy="2803525"/>
            <a:chOff x="1950" y="1680"/>
            <a:chExt cx="1776" cy="1766"/>
          </a:xfrm>
        </p:grpSpPr>
        <p:sp>
          <p:nvSpPr>
            <p:cNvPr id="63509" name="AutoShape 21"/>
            <p:cNvSpPr>
              <a:spLocks noChangeArrowheads="1"/>
            </p:cNvSpPr>
            <p:nvPr/>
          </p:nvSpPr>
          <p:spPr bwMode="gray">
            <a:xfrm rot="6774404">
              <a:off x="1986" y="177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endParaRPr lang="en-US"/>
            </a:p>
          </p:txBody>
        </p:sp>
        <p:sp>
          <p:nvSpPr>
            <p:cNvPr id="63510" name="AutoShape 22"/>
            <p:cNvSpPr>
              <a:spLocks noChangeArrowheads="1"/>
            </p:cNvSpPr>
            <p:nvPr/>
          </p:nvSpPr>
          <p:spPr bwMode="gray">
            <a:xfrm rot="12174404">
              <a:off x="1950" y="1759"/>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endParaRPr lang="en-US"/>
            </a:p>
          </p:txBody>
        </p:sp>
        <p:sp>
          <p:nvSpPr>
            <p:cNvPr id="63511" name="AutoShape 23"/>
            <p:cNvSpPr>
              <a:spLocks noChangeArrowheads="1"/>
            </p:cNvSpPr>
            <p:nvPr/>
          </p:nvSpPr>
          <p:spPr bwMode="gray">
            <a:xfrm rot="17574404">
              <a:off x="2011" y="1692"/>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endParaRPr lang="en-US"/>
            </a:p>
          </p:txBody>
        </p:sp>
        <p:sp>
          <p:nvSpPr>
            <p:cNvPr id="63512" name="AutoShape 24"/>
            <p:cNvSpPr>
              <a:spLocks noChangeArrowheads="1"/>
            </p:cNvSpPr>
            <p:nvPr/>
          </p:nvSpPr>
          <p:spPr bwMode="gray">
            <a:xfrm rot="22974404">
              <a:off x="2038" y="172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endParaRPr lang="en-US"/>
            </a:p>
          </p:txBody>
        </p:sp>
      </p:gr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Click to edit title style</a:t>
            </a:r>
          </a:p>
        </p:txBody>
      </p:sp>
      <p:sp>
        <p:nvSpPr>
          <p:cNvPr id="65539" name="AutoShape 3"/>
          <p:cNvSpPr>
            <a:spLocks noChangeArrowheads="1"/>
          </p:cNvSpPr>
          <p:nvPr/>
        </p:nvSpPr>
        <p:spPr bwMode="grayWhite">
          <a:xfrm>
            <a:off x="1016000" y="2590800"/>
            <a:ext cx="7061200" cy="3733800"/>
          </a:xfrm>
          <a:prstGeom prst="roundRect">
            <a:avLst>
              <a:gd name="adj" fmla="val 8097"/>
            </a:avLst>
          </a:prstGeom>
          <a:solidFill>
            <a:srgbClr val="FFFFFF"/>
          </a:solidFill>
          <a:ln w="9525">
            <a:solidFill>
              <a:srgbClr val="FFFFFF"/>
            </a:solidFill>
            <a:prstDash val="dash"/>
            <a:round/>
            <a:headEnd/>
            <a:tailEnd/>
          </a:ln>
          <a:effectLst/>
        </p:spPr>
        <p:txBody>
          <a:bodyPr wrap="none" anchor="ctr"/>
          <a:lstStyle/>
          <a:p>
            <a:endParaRPr lang="en-US"/>
          </a:p>
        </p:txBody>
      </p:sp>
      <p:sp>
        <p:nvSpPr>
          <p:cNvPr id="65540" name="AutoShape 4"/>
          <p:cNvSpPr>
            <a:spLocks noChangeArrowheads="1"/>
          </p:cNvSpPr>
          <p:nvPr/>
        </p:nvSpPr>
        <p:spPr bwMode="gray">
          <a:xfrm>
            <a:off x="6159500" y="2951163"/>
            <a:ext cx="1560513" cy="2652712"/>
          </a:xfrm>
          <a:prstGeom prst="roundRect">
            <a:avLst>
              <a:gd name="adj" fmla="val 9523"/>
            </a:avLst>
          </a:prstGeom>
          <a:solidFill>
            <a:schemeClr val="hlink">
              <a:alpha val="30000"/>
            </a:schemeClr>
          </a:solidFill>
          <a:ln w="9525">
            <a:noFill/>
            <a:round/>
            <a:headEnd/>
            <a:tailEnd/>
          </a:ln>
          <a:effectLst/>
        </p:spPr>
        <p:txBody>
          <a:bodyPr wrap="none" anchor="ctr"/>
          <a:lstStyle/>
          <a:p>
            <a:endParaRPr lang="en-US"/>
          </a:p>
        </p:txBody>
      </p:sp>
      <p:sp>
        <p:nvSpPr>
          <p:cNvPr id="65541" name="AutoShape 5"/>
          <p:cNvSpPr>
            <a:spLocks noChangeArrowheads="1"/>
          </p:cNvSpPr>
          <p:nvPr/>
        </p:nvSpPr>
        <p:spPr bwMode="gray">
          <a:xfrm>
            <a:off x="4545013" y="2951163"/>
            <a:ext cx="1560512" cy="2652712"/>
          </a:xfrm>
          <a:prstGeom prst="roundRect">
            <a:avLst>
              <a:gd name="adj" fmla="val 9523"/>
            </a:avLst>
          </a:prstGeom>
          <a:solidFill>
            <a:schemeClr val="folHlink">
              <a:alpha val="30000"/>
            </a:schemeClr>
          </a:solidFill>
          <a:ln w="9525">
            <a:noFill/>
            <a:round/>
            <a:headEnd/>
            <a:tailEnd/>
          </a:ln>
          <a:effectLst/>
        </p:spPr>
        <p:txBody>
          <a:bodyPr wrap="none" anchor="ctr"/>
          <a:lstStyle/>
          <a:p>
            <a:endParaRPr lang="en-US"/>
          </a:p>
        </p:txBody>
      </p:sp>
      <p:sp>
        <p:nvSpPr>
          <p:cNvPr id="65542" name="AutoShape 6"/>
          <p:cNvSpPr>
            <a:spLocks noChangeArrowheads="1"/>
          </p:cNvSpPr>
          <p:nvPr/>
        </p:nvSpPr>
        <p:spPr bwMode="gray">
          <a:xfrm>
            <a:off x="2933700" y="2951163"/>
            <a:ext cx="1560513" cy="2652712"/>
          </a:xfrm>
          <a:prstGeom prst="roundRect">
            <a:avLst>
              <a:gd name="adj" fmla="val 9523"/>
            </a:avLst>
          </a:prstGeom>
          <a:solidFill>
            <a:schemeClr val="accent2">
              <a:alpha val="30000"/>
            </a:schemeClr>
          </a:solidFill>
          <a:ln w="9525">
            <a:noFill/>
            <a:round/>
            <a:headEnd/>
            <a:tailEnd/>
          </a:ln>
          <a:effectLst/>
        </p:spPr>
        <p:txBody>
          <a:bodyPr wrap="none" anchor="ctr"/>
          <a:lstStyle/>
          <a:p>
            <a:endParaRPr lang="en-US"/>
          </a:p>
        </p:txBody>
      </p:sp>
      <p:sp>
        <p:nvSpPr>
          <p:cNvPr id="65543" name="AutoShape 7"/>
          <p:cNvSpPr>
            <a:spLocks noChangeArrowheads="1"/>
          </p:cNvSpPr>
          <p:nvPr/>
        </p:nvSpPr>
        <p:spPr bwMode="gray">
          <a:xfrm>
            <a:off x="1319213" y="2951163"/>
            <a:ext cx="1560512" cy="2652712"/>
          </a:xfrm>
          <a:prstGeom prst="roundRect">
            <a:avLst>
              <a:gd name="adj" fmla="val 9523"/>
            </a:avLst>
          </a:prstGeom>
          <a:solidFill>
            <a:schemeClr val="accent1">
              <a:alpha val="30000"/>
            </a:schemeClr>
          </a:solidFill>
          <a:ln w="9525">
            <a:noFill/>
            <a:round/>
            <a:headEnd/>
            <a:tailEnd/>
          </a:ln>
          <a:effectLst/>
        </p:spPr>
        <p:txBody>
          <a:bodyPr wrap="none" anchor="ctr"/>
          <a:lstStyle/>
          <a:p>
            <a:endParaRPr lang="en-US"/>
          </a:p>
        </p:txBody>
      </p:sp>
      <p:sp>
        <p:nvSpPr>
          <p:cNvPr id="65544" name="Rectangle 8"/>
          <p:cNvSpPr>
            <a:spLocks noChangeArrowheads="1"/>
          </p:cNvSpPr>
          <p:nvPr/>
        </p:nvSpPr>
        <p:spPr bwMode="black">
          <a:xfrm>
            <a:off x="1244600" y="1676400"/>
            <a:ext cx="66294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cs typeface="Arial" charset="0"/>
              </a:rPr>
              <a:t>ThemeGallery  is a Design Digital Content &amp; Contents mall developed by Guild Design Inc.</a:t>
            </a:r>
          </a:p>
        </p:txBody>
      </p:sp>
      <p:grpSp>
        <p:nvGrpSpPr>
          <p:cNvPr id="65545" name="Group 9"/>
          <p:cNvGrpSpPr>
            <a:grpSpLocks/>
          </p:cNvGrpSpPr>
          <p:nvPr/>
        </p:nvGrpSpPr>
        <p:grpSpPr bwMode="auto">
          <a:xfrm>
            <a:off x="1323975" y="5299075"/>
            <a:ext cx="1554163" cy="704850"/>
            <a:chOff x="657" y="2893"/>
            <a:chExt cx="1032" cy="590"/>
          </a:xfrm>
        </p:grpSpPr>
        <p:sp>
          <p:nvSpPr>
            <p:cNvPr id="65546" name="AutoShape 10"/>
            <p:cNvSpPr>
              <a:spLocks noChangeArrowheads="1"/>
            </p:cNvSpPr>
            <p:nvPr/>
          </p:nvSpPr>
          <p:spPr bwMode="gray">
            <a:xfrm>
              <a:off x="657" y="2893"/>
              <a:ext cx="1031" cy="590"/>
            </a:xfrm>
            <a:prstGeom prst="roundRect">
              <a:avLst>
                <a:gd name="adj" fmla="val 12736"/>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47" name="AutoShape 11"/>
            <p:cNvSpPr>
              <a:spLocks noChangeArrowheads="1"/>
            </p:cNvSpPr>
            <p:nvPr/>
          </p:nvSpPr>
          <p:spPr bwMode="gray">
            <a:xfrm>
              <a:off x="658" y="2894"/>
              <a:ext cx="1031" cy="236"/>
            </a:xfrm>
            <a:prstGeom prst="roundRect">
              <a:avLst>
                <a:gd name="adj" fmla="val 30769"/>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48" name="Group 12"/>
          <p:cNvGrpSpPr>
            <a:grpSpLocks/>
          </p:cNvGrpSpPr>
          <p:nvPr/>
        </p:nvGrpSpPr>
        <p:grpSpPr bwMode="auto">
          <a:xfrm>
            <a:off x="2943225" y="5299075"/>
            <a:ext cx="1554163" cy="704850"/>
            <a:chOff x="657" y="2893"/>
            <a:chExt cx="1032" cy="590"/>
          </a:xfrm>
        </p:grpSpPr>
        <p:sp>
          <p:nvSpPr>
            <p:cNvPr id="65549"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0" name="AutoShape 14"/>
            <p:cNvSpPr>
              <a:spLocks noChangeArrowheads="1"/>
            </p:cNvSpPr>
            <p:nvPr/>
          </p:nvSpPr>
          <p:spPr bwMode="gray">
            <a:xfrm>
              <a:off x="658" y="2894"/>
              <a:ext cx="1031" cy="236"/>
            </a:xfrm>
            <a:prstGeom prst="roundRect">
              <a:avLst>
                <a:gd name="adj" fmla="val 30769"/>
              </a:avLst>
            </a:prstGeom>
            <a:gradFill rotWithShape="1">
              <a:gsLst>
                <a:gs pos="0">
                  <a:schemeClr val="accent2"/>
                </a:gs>
                <a:gs pos="100000">
                  <a:schemeClr val="accent2">
                    <a:gamma/>
                    <a:tint val="59216"/>
                    <a:invGamma/>
                  </a:schemeClr>
                </a:gs>
              </a:gsLst>
              <a:lin ang="5400000" scaled="1"/>
            </a:gradFill>
            <a:ln w="9525">
              <a:noFill/>
              <a:round/>
              <a:headEnd/>
              <a:tailEnd/>
            </a:ln>
            <a:effectLst/>
          </p:spPr>
          <p:txBody>
            <a:bodyPr wrap="none" anchor="ctr"/>
            <a:lstStyle/>
            <a:p>
              <a:endParaRPr lang="en-US"/>
            </a:p>
          </p:txBody>
        </p:sp>
      </p:grpSp>
      <p:grpSp>
        <p:nvGrpSpPr>
          <p:cNvPr id="65551" name="Group 15"/>
          <p:cNvGrpSpPr>
            <a:grpSpLocks/>
          </p:cNvGrpSpPr>
          <p:nvPr/>
        </p:nvGrpSpPr>
        <p:grpSpPr bwMode="auto">
          <a:xfrm>
            <a:off x="4560888" y="5299075"/>
            <a:ext cx="1554162" cy="704850"/>
            <a:chOff x="657" y="2893"/>
            <a:chExt cx="1032" cy="590"/>
          </a:xfrm>
        </p:grpSpPr>
        <p:sp>
          <p:nvSpPr>
            <p:cNvPr id="65552" name="AutoShape 16"/>
            <p:cNvSpPr>
              <a:spLocks noChangeArrowheads="1"/>
            </p:cNvSpPr>
            <p:nvPr/>
          </p:nvSpPr>
          <p:spPr bwMode="gray">
            <a:xfrm>
              <a:off x="657" y="2893"/>
              <a:ext cx="1031" cy="590"/>
            </a:xfrm>
            <a:prstGeom prst="roundRect">
              <a:avLst>
                <a:gd name="adj" fmla="val 12736"/>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3" name="AutoShape 17"/>
            <p:cNvSpPr>
              <a:spLocks noChangeArrowheads="1"/>
            </p:cNvSpPr>
            <p:nvPr/>
          </p:nvSpPr>
          <p:spPr bwMode="gray">
            <a:xfrm>
              <a:off x="658" y="2894"/>
              <a:ext cx="1031" cy="236"/>
            </a:xfrm>
            <a:prstGeom prst="roundRect">
              <a:avLst>
                <a:gd name="adj" fmla="val 30769"/>
              </a:avLst>
            </a:prstGeom>
            <a:gradFill rotWithShape="1">
              <a:gsLst>
                <a:gs pos="0">
                  <a:schemeClr val="folHlink"/>
                </a:gs>
                <a:gs pos="100000">
                  <a:schemeClr val="folHlink">
                    <a:gamma/>
                    <a:tint val="59216"/>
                    <a:invGamma/>
                  </a:schemeClr>
                </a:gs>
              </a:gsLst>
              <a:lin ang="5400000" scaled="1"/>
            </a:gradFill>
            <a:ln w="9525">
              <a:noFill/>
              <a:round/>
              <a:headEnd/>
              <a:tailEnd/>
            </a:ln>
            <a:effectLst/>
          </p:spPr>
          <p:txBody>
            <a:bodyPr wrap="none" anchor="ctr"/>
            <a:lstStyle/>
            <a:p>
              <a:endParaRPr lang="en-US"/>
            </a:p>
          </p:txBody>
        </p:sp>
      </p:grpSp>
      <p:grpSp>
        <p:nvGrpSpPr>
          <p:cNvPr id="65554" name="Group 18"/>
          <p:cNvGrpSpPr>
            <a:grpSpLocks/>
          </p:cNvGrpSpPr>
          <p:nvPr/>
        </p:nvGrpSpPr>
        <p:grpSpPr bwMode="auto">
          <a:xfrm>
            <a:off x="6176963" y="5299075"/>
            <a:ext cx="1554162" cy="704850"/>
            <a:chOff x="657" y="2893"/>
            <a:chExt cx="1032" cy="590"/>
          </a:xfrm>
        </p:grpSpPr>
        <p:sp>
          <p:nvSpPr>
            <p:cNvPr id="65555" name="AutoShape 19"/>
            <p:cNvSpPr>
              <a:spLocks noChangeArrowheads="1"/>
            </p:cNvSpPr>
            <p:nvPr/>
          </p:nvSpPr>
          <p:spPr bwMode="gray">
            <a:xfrm>
              <a:off x="657" y="2893"/>
              <a:ext cx="1031" cy="590"/>
            </a:xfrm>
            <a:prstGeom prst="roundRect">
              <a:avLst>
                <a:gd name="adj" fmla="val 12736"/>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6" name="AutoShape 20"/>
            <p:cNvSpPr>
              <a:spLocks noChangeArrowheads="1"/>
            </p:cNvSpPr>
            <p:nvPr/>
          </p:nvSpPr>
          <p:spPr bwMode="gray">
            <a:xfrm>
              <a:off x="658" y="2894"/>
              <a:ext cx="1031" cy="236"/>
            </a:xfrm>
            <a:prstGeom prst="roundRect">
              <a:avLst>
                <a:gd name="adj" fmla="val 30769"/>
              </a:avLst>
            </a:prstGeom>
            <a:gradFill rotWithShape="1">
              <a:gsLst>
                <a:gs pos="0">
                  <a:schemeClr val="hlink"/>
                </a:gs>
                <a:gs pos="100000">
                  <a:schemeClr val="hlink">
                    <a:gamma/>
                    <a:tint val="62353"/>
                    <a:invGamma/>
                  </a:schemeClr>
                </a:gs>
              </a:gsLst>
              <a:lin ang="5400000" scaled="1"/>
            </a:gradFill>
            <a:ln w="9525">
              <a:noFill/>
              <a:round/>
              <a:headEnd/>
              <a:tailEnd/>
            </a:ln>
            <a:effectLst/>
          </p:spPr>
          <p:txBody>
            <a:bodyPr wrap="none" anchor="ctr"/>
            <a:lstStyle/>
            <a:p>
              <a:endParaRPr lang="en-US"/>
            </a:p>
          </p:txBody>
        </p:sp>
      </p:grpSp>
      <p:sp>
        <p:nvSpPr>
          <p:cNvPr id="65557" name="Text Box 21"/>
          <p:cNvSpPr txBox="1">
            <a:spLocks noChangeArrowheads="1"/>
          </p:cNvSpPr>
          <p:nvPr/>
        </p:nvSpPr>
        <p:spPr bwMode="black">
          <a:xfrm>
            <a:off x="1411288"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8" name="Text Box 22"/>
          <p:cNvSpPr txBox="1">
            <a:spLocks noChangeArrowheads="1"/>
          </p:cNvSpPr>
          <p:nvPr/>
        </p:nvSpPr>
        <p:spPr bwMode="black">
          <a:xfrm>
            <a:off x="3025775" y="3113088"/>
            <a:ext cx="1427163"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9" name="Text Box 23"/>
          <p:cNvSpPr txBox="1">
            <a:spLocks noChangeArrowheads="1"/>
          </p:cNvSpPr>
          <p:nvPr/>
        </p:nvSpPr>
        <p:spPr bwMode="black">
          <a:xfrm>
            <a:off x="4646613"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0" name="Text Box 24"/>
          <p:cNvSpPr txBox="1">
            <a:spLocks noChangeArrowheads="1"/>
          </p:cNvSpPr>
          <p:nvPr/>
        </p:nvSpPr>
        <p:spPr bwMode="black">
          <a:xfrm>
            <a:off x="6248400" y="3113088"/>
            <a:ext cx="142557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1" name="Text Box 25"/>
          <p:cNvSpPr txBox="1">
            <a:spLocks noChangeArrowheads="1"/>
          </p:cNvSpPr>
          <p:nvPr/>
        </p:nvSpPr>
        <p:spPr bwMode="gray">
          <a:xfrm>
            <a:off x="13414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A</a:t>
            </a:r>
          </a:p>
        </p:txBody>
      </p:sp>
      <p:sp>
        <p:nvSpPr>
          <p:cNvPr id="65562" name="Text Box 26"/>
          <p:cNvSpPr txBox="1">
            <a:spLocks noChangeArrowheads="1"/>
          </p:cNvSpPr>
          <p:nvPr/>
        </p:nvSpPr>
        <p:spPr bwMode="gray">
          <a:xfrm>
            <a:off x="2959100"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B</a:t>
            </a:r>
          </a:p>
        </p:txBody>
      </p:sp>
      <p:sp>
        <p:nvSpPr>
          <p:cNvPr id="65563" name="Text Box 27"/>
          <p:cNvSpPr txBox="1">
            <a:spLocks noChangeArrowheads="1"/>
          </p:cNvSpPr>
          <p:nvPr/>
        </p:nvSpPr>
        <p:spPr bwMode="gray">
          <a:xfrm>
            <a:off x="4581525" y="5291138"/>
            <a:ext cx="363538"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C</a:t>
            </a:r>
          </a:p>
        </p:txBody>
      </p:sp>
      <p:sp>
        <p:nvSpPr>
          <p:cNvPr id="65564" name="Text Box 28"/>
          <p:cNvSpPr txBox="1">
            <a:spLocks noChangeArrowheads="1"/>
          </p:cNvSpPr>
          <p:nvPr/>
        </p:nvSpPr>
        <p:spPr bwMode="gray">
          <a:xfrm>
            <a:off x="61801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D</a:t>
            </a:r>
          </a:p>
        </p:txBody>
      </p:sp>
      <p:grpSp>
        <p:nvGrpSpPr>
          <p:cNvPr id="65565" name="Group 29"/>
          <p:cNvGrpSpPr>
            <a:grpSpLocks/>
          </p:cNvGrpSpPr>
          <p:nvPr/>
        </p:nvGrpSpPr>
        <p:grpSpPr bwMode="auto">
          <a:xfrm>
            <a:off x="1327150" y="5105400"/>
            <a:ext cx="1550988" cy="153988"/>
            <a:chOff x="764" y="2737"/>
            <a:chExt cx="1032" cy="102"/>
          </a:xfrm>
        </p:grpSpPr>
        <p:sp>
          <p:nvSpPr>
            <p:cNvPr id="65566" name="AutoShape 30"/>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67" name="AutoShape 31"/>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68" name="Group 32"/>
          <p:cNvGrpSpPr>
            <a:grpSpLocks/>
          </p:cNvGrpSpPr>
          <p:nvPr/>
        </p:nvGrpSpPr>
        <p:grpSpPr bwMode="auto">
          <a:xfrm>
            <a:off x="1327150" y="4951413"/>
            <a:ext cx="1550988" cy="152400"/>
            <a:chOff x="764" y="2737"/>
            <a:chExt cx="1032" cy="102"/>
          </a:xfrm>
        </p:grpSpPr>
        <p:sp>
          <p:nvSpPr>
            <p:cNvPr id="65569" name="AutoShape 33"/>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0" name="AutoShape 34"/>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1" name="Group 35"/>
          <p:cNvGrpSpPr>
            <a:grpSpLocks/>
          </p:cNvGrpSpPr>
          <p:nvPr/>
        </p:nvGrpSpPr>
        <p:grpSpPr bwMode="auto">
          <a:xfrm>
            <a:off x="1327150" y="4764088"/>
            <a:ext cx="1550988" cy="153987"/>
            <a:chOff x="764" y="2737"/>
            <a:chExt cx="1032" cy="102"/>
          </a:xfrm>
        </p:grpSpPr>
        <p:sp>
          <p:nvSpPr>
            <p:cNvPr id="65572" name="AutoShape 36"/>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3" name="AutoShape 37"/>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4" name="Group 38"/>
          <p:cNvGrpSpPr>
            <a:grpSpLocks/>
          </p:cNvGrpSpPr>
          <p:nvPr/>
        </p:nvGrpSpPr>
        <p:grpSpPr bwMode="auto">
          <a:xfrm>
            <a:off x="1327150" y="4576763"/>
            <a:ext cx="1550988" cy="153987"/>
            <a:chOff x="764" y="2737"/>
            <a:chExt cx="1032" cy="102"/>
          </a:xfrm>
        </p:grpSpPr>
        <p:sp>
          <p:nvSpPr>
            <p:cNvPr id="65575" name="AutoShape 39"/>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6" name="AutoShape 40"/>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7" name="Group 41"/>
          <p:cNvGrpSpPr>
            <a:grpSpLocks/>
          </p:cNvGrpSpPr>
          <p:nvPr/>
        </p:nvGrpSpPr>
        <p:grpSpPr bwMode="auto">
          <a:xfrm>
            <a:off x="1327150" y="4394200"/>
            <a:ext cx="1550988" cy="153988"/>
            <a:chOff x="764" y="2737"/>
            <a:chExt cx="1032" cy="102"/>
          </a:xfrm>
        </p:grpSpPr>
        <p:sp>
          <p:nvSpPr>
            <p:cNvPr id="65578" name="AutoShape 42"/>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9" name="AutoShape 43"/>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0" name="Group 44"/>
          <p:cNvGrpSpPr>
            <a:grpSpLocks/>
          </p:cNvGrpSpPr>
          <p:nvPr/>
        </p:nvGrpSpPr>
        <p:grpSpPr bwMode="auto">
          <a:xfrm>
            <a:off x="1327150" y="4206875"/>
            <a:ext cx="1550988" cy="153988"/>
            <a:chOff x="764" y="2737"/>
            <a:chExt cx="1032" cy="102"/>
          </a:xfrm>
        </p:grpSpPr>
        <p:sp>
          <p:nvSpPr>
            <p:cNvPr id="65581" name="AutoShape 45"/>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2" name="AutoShape 46"/>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3" name="Group 47"/>
          <p:cNvGrpSpPr>
            <a:grpSpLocks/>
          </p:cNvGrpSpPr>
          <p:nvPr/>
        </p:nvGrpSpPr>
        <p:grpSpPr bwMode="auto">
          <a:xfrm>
            <a:off x="1327150" y="4019550"/>
            <a:ext cx="1550988" cy="153988"/>
            <a:chOff x="764" y="2737"/>
            <a:chExt cx="1032" cy="102"/>
          </a:xfrm>
        </p:grpSpPr>
        <p:sp>
          <p:nvSpPr>
            <p:cNvPr id="65584" name="AutoShape 48"/>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5" name="AutoShape 49"/>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6" name="Group 50"/>
          <p:cNvGrpSpPr>
            <a:grpSpLocks/>
          </p:cNvGrpSpPr>
          <p:nvPr/>
        </p:nvGrpSpPr>
        <p:grpSpPr bwMode="auto">
          <a:xfrm>
            <a:off x="1327150" y="3833813"/>
            <a:ext cx="1550988" cy="153987"/>
            <a:chOff x="764" y="2737"/>
            <a:chExt cx="1032" cy="102"/>
          </a:xfrm>
        </p:grpSpPr>
        <p:sp>
          <p:nvSpPr>
            <p:cNvPr id="65587" name="AutoShape 51"/>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8" name="AutoShape 52"/>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9" name="Group 53"/>
          <p:cNvGrpSpPr>
            <a:grpSpLocks/>
          </p:cNvGrpSpPr>
          <p:nvPr/>
        </p:nvGrpSpPr>
        <p:grpSpPr bwMode="auto">
          <a:xfrm>
            <a:off x="2951163" y="5105400"/>
            <a:ext cx="1550987" cy="153988"/>
            <a:chOff x="764" y="2737"/>
            <a:chExt cx="1032" cy="102"/>
          </a:xfrm>
        </p:grpSpPr>
        <p:sp>
          <p:nvSpPr>
            <p:cNvPr id="65590" name="AutoShape 54"/>
            <p:cNvSpPr>
              <a:spLocks noChangeArrowheads="1"/>
            </p:cNvSpPr>
            <p:nvPr/>
          </p:nvSpPr>
          <p:spPr bwMode="gray">
            <a:xfrm>
              <a:off x="764" y="2737"/>
              <a:ext cx="1031" cy="102"/>
            </a:xfrm>
            <a:prstGeom prst="roundRect">
              <a:avLst>
                <a:gd name="adj" fmla="val 20588"/>
              </a:avLst>
            </a:prstGeom>
            <a:solidFill>
              <a:schemeClr val="accent2"/>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1" name="AutoShape 55"/>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2" name="Group 56"/>
          <p:cNvGrpSpPr>
            <a:grpSpLocks/>
          </p:cNvGrpSpPr>
          <p:nvPr/>
        </p:nvGrpSpPr>
        <p:grpSpPr bwMode="auto">
          <a:xfrm>
            <a:off x="2951163" y="4951413"/>
            <a:ext cx="1550987" cy="152400"/>
            <a:chOff x="764" y="2737"/>
            <a:chExt cx="1032" cy="102"/>
          </a:xfrm>
        </p:grpSpPr>
        <p:sp>
          <p:nvSpPr>
            <p:cNvPr id="65593" name="AutoShape 57"/>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4" name="AutoShape 58"/>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5" name="Group 59"/>
          <p:cNvGrpSpPr>
            <a:grpSpLocks/>
          </p:cNvGrpSpPr>
          <p:nvPr/>
        </p:nvGrpSpPr>
        <p:grpSpPr bwMode="auto">
          <a:xfrm>
            <a:off x="4552950" y="5105400"/>
            <a:ext cx="1549400" cy="153988"/>
            <a:chOff x="764" y="2737"/>
            <a:chExt cx="1032" cy="102"/>
          </a:xfrm>
        </p:grpSpPr>
        <p:sp>
          <p:nvSpPr>
            <p:cNvPr id="65596" name="AutoShape 60"/>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7" name="AutoShape 61"/>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598" name="Group 62"/>
          <p:cNvGrpSpPr>
            <a:grpSpLocks/>
          </p:cNvGrpSpPr>
          <p:nvPr/>
        </p:nvGrpSpPr>
        <p:grpSpPr bwMode="auto">
          <a:xfrm>
            <a:off x="6173788" y="5105400"/>
            <a:ext cx="1549400" cy="153988"/>
            <a:chOff x="764" y="2737"/>
            <a:chExt cx="1032" cy="102"/>
          </a:xfrm>
        </p:grpSpPr>
        <p:sp>
          <p:nvSpPr>
            <p:cNvPr id="65599" name="AutoShape 63"/>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0" name="AutoShape 64"/>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01" name="Group 65"/>
          <p:cNvGrpSpPr>
            <a:grpSpLocks/>
          </p:cNvGrpSpPr>
          <p:nvPr/>
        </p:nvGrpSpPr>
        <p:grpSpPr bwMode="auto">
          <a:xfrm>
            <a:off x="2951163" y="4765675"/>
            <a:ext cx="1550987" cy="152400"/>
            <a:chOff x="764" y="2737"/>
            <a:chExt cx="1032" cy="102"/>
          </a:xfrm>
        </p:grpSpPr>
        <p:sp>
          <p:nvSpPr>
            <p:cNvPr id="65602" name="AutoShape 66"/>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3" name="AutoShape 67"/>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4" name="Group 68"/>
          <p:cNvGrpSpPr>
            <a:grpSpLocks/>
          </p:cNvGrpSpPr>
          <p:nvPr/>
        </p:nvGrpSpPr>
        <p:grpSpPr bwMode="auto">
          <a:xfrm>
            <a:off x="2951163" y="4587875"/>
            <a:ext cx="1550987" cy="152400"/>
            <a:chOff x="764" y="2737"/>
            <a:chExt cx="1032" cy="102"/>
          </a:xfrm>
        </p:grpSpPr>
        <p:sp>
          <p:nvSpPr>
            <p:cNvPr id="65605" name="AutoShape 69"/>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6" name="AutoShape 70"/>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7" name="Group 71"/>
          <p:cNvGrpSpPr>
            <a:grpSpLocks/>
          </p:cNvGrpSpPr>
          <p:nvPr/>
        </p:nvGrpSpPr>
        <p:grpSpPr bwMode="auto">
          <a:xfrm>
            <a:off x="2951163" y="4402138"/>
            <a:ext cx="1550987" cy="152400"/>
            <a:chOff x="764" y="2737"/>
            <a:chExt cx="1032" cy="102"/>
          </a:xfrm>
        </p:grpSpPr>
        <p:sp>
          <p:nvSpPr>
            <p:cNvPr id="65608" name="AutoShape 72"/>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9" name="AutoShape 73"/>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10" name="Group 74"/>
          <p:cNvGrpSpPr>
            <a:grpSpLocks/>
          </p:cNvGrpSpPr>
          <p:nvPr/>
        </p:nvGrpSpPr>
        <p:grpSpPr bwMode="auto">
          <a:xfrm>
            <a:off x="4552950" y="4949825"/>
            <a:ext cx="1549400" cy="153988"/>
            <a:chOff x="764" y="2737"/>
            <a:chExt cx="1032" cy="102"/>
          </a:xfrm>
        </p:grpSpPr>
        <p:sp>
          <p:nvSpPr>
            <p:cNvPr id="65611" name="AutoShape 75"/>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2" name="AutoShape 76"/>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3" name="Group 77"/>
          <p:cNvGrpSpPr>
            <a:grpSpLocks/>
          </p:cNvGrpSpPr>
          <p:nvPr/>
        </p:nvGrpSpPr>
        <p:grpSpPr bwMode="auto">
          <a:xfrm>
            <a:off x="4552950" y="4764088"/>
            <a:ext cx="1549400" cy="153987"/>
            <a:chOff x="764" y="2737"/>
            <a:chExt cx="1032" cy="102"/>
          </a:xfrm>
        </p:grpSpPr>
        <p:sp>
          <p:nvSpPr>
            <p:cNvPr id="65614" name="AutoShape 78"/>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5" name="AutoShape 79"/>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6" name="Group 80"/>
          <p:cNvGrpSpPr>
            <a:grpSpLocks/>
          </p:cNvGrpSpPr>
          <p:nvPr/>
        </p:nvGrpSpPr>
        <p:grpSpPr bwMode="auto">
          <a:xfrm>
            <a:off x="6173788" y="4941888"/>
            <a:ext cx="1549400" cy="153987"/>
            <a:chOff x="764" y="2737"/>
            <a:chExt cx="1032" cy="102"/>
          </a:xfrm>
        </p:grpSpPr>
        <p:sp>
          <p:nvSpPr>
            <p:cNvPr id="65617" name="AutoShape 81"/>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8" name="AutoShape 82"/>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grayWhite">
          <a:xfrm>
            <a:off x="533400" y="2514600"/>
            <a:ext cx="8001000" cy="3276600"/>
          </a:xfrm>
          <a:prstGeom prst="roundRect">
            <a:avLst>
              <a:gd name="adj" fmla="val 4657"/>
            </a:avLst>
          </a:prstGeom>
          <a:solidFill>
            <a:srgbClr val="000000">
              <a:alpha val="39000"/>
            </a:srgbClr>
          </a:solidFill>
          <a:ln w="25400" cap="rnd">
            <a:solidFill>
              <a:srgbClr val="FFFFFF"/>
            </a:solidFill>
            <a:prstDash val="sysDot"/>
            <a:round/>
            <a:headEnd/>
            <a:tailEnd/>
          </a:ln>
          <a:effectLst/>
        </p:spPr>
        <p:txBody>
          <a:bodyPr wrap="none" anchor="ctr"/>
          <a:lstStyle/>
          <a:p>
            <a:endParaRPr lang="en-US"/>
          </a:p>
        </p:txBody>
      </p:sp>
      <p:sp>
        <p:nvSpPr>
          <p:cNvPr id="83971" name="Rectangle 3"/>
          <p:cNvSpPr>
            <a:spLocks noChangeArrowheads="1"/>
          </p:cNvSpPr>
          <p:nvPr/>
        </p:nvSpPr>
        <p:spPr bwMode="gray">
          <a:xfrm>
            <a:off x="533400" y="4735513"/>
            <a:ext cx="3886200" cy="750887"/>
          </a:xfrm>
          <a:prstGeom prst="rect">
            <a:avLst/>
          </a:prstGeom>
          <a:gradFill rotWithShape="1">
            <a:gsLst>
              <a:gs pos="0">
                <a:schemeClr val="hlink">
                  <a:gamma/>
                  <a:tint val="0"/>
                  <a:invGamma/>
                  <a:alpha val="0"/>
                </a:schemeClr>
              </a:gs>
              <a:gs pos="100000">
                <a:schemeClr val="hlink"/>
              </a:gs>
            </a:gsLst>
            <a:lin ang="0" scaled="1"/>
          </a:gradFill>
          <a:ln w="9525">
            <a:noFill/>
            <a:miter lim="800000"/>
            <a:headEnd/>
            <a:tailEnd/>
          </a:ln>
          <a:effectLst/>
        </p:spPr>
        <p:txBody>
          <a:bodyPr wrap="none" anchor="ctr"/>
          <a:lstStyle/>
          <a:p>
            <a:endParaRPr lang="en-US"/>
          </a:p>
        </p:txBody>
      </p:sp>
      <p:sp>
        <p:nvSpPr>
          <p:cNvPr id="83972" name="Rectangle 4"/>
          <p:cNvSpPr>
            <a:spLocks noChangeArrowheads="1"/>
          </p:cNvSpPr>
          <p:nvPr/>
        </p:nvSpPr>
        <p:spPr bwMode="ltGray">
          <a:xfrm>
            <a:off x="533400" y="3668713"/>
            <a:ext cx="3886200" cy="750887"/>
          </a:xfrm>
          <a:prstGeom prst="rect">
            <a:avLst/>
          </a:prstGeom>
          <a:gradFill rotWithShape="1">
            <a:gsLst>
              <a:gs pos="0">
                <a:schemeClr val="accent2">
                  <a:gamma/>
                  <a:tint val="0"/>
                  <a:invGamma/>
                  <a:alpha val="0"/>
                </a:schemeClr>
              </a:gs>
              <a:gs pos="100000">
                <a:schemeClr val="accent2"/>
              </a:gs>
            </a:gsLst>
            <a:lin ang="0" scaled="1"/>
          </a:gradFill>
          <a:ln w="9525">
            <a:noFill/>
            <a:miter lim="800000"/>
            <a:headEnd/>
            <a:tailEnd/>
          </a:ln>
          <a:effectLst/>
        </p:spPr>
        <p:txBody>
          <a:bodyPr wrap="none" anchor="ctr"/>
          <a:lstStyle/>
          <a:p>
            <a:endParaRPr lang="en-US"/>
          </a:p>
        </p:txBody>
      </p:sp>
      <p:sp>
        <p:nvSpPr>
          <p:cNvPr id="83973" name="Rectangle 5"/>
          <p:cNvSpPr>
            <a:spLocks noChangeArrowheads="1"/>
          </p:cNvSpPr>
          <p:nvPr/>
        </p:nvSpPr>
        <p:spPr bwMode="gray">
          <a:xfrm>
            <a:off x="533400" y="2700338"/>
            <a:ext cx="3886200" cy="750887"/>
          </a:xfrm>
          <a:prstGeom prst="rect">
            <a:avLst/>
          </a:prstGeom>
          <a:gradFill rotWithShape="1">
            <a:gsLst>
              <a:gs pos="0">
                <a:schemeClr val="accent1">
                  <a:gamma/>
                  <a:tint val="0"/>
                  <a:invGamma/>
                  <a:alpha val="0"/>
                </a:schemeClr>
              </a:gs>
              <a:gs pos="100000">
                <a:schemeClr val="accent1"/>
              </a:gs>
            </a:gsLst>
            <a:lin ang="0" scaled="1"/>
          </a:gradFill>
          <a:ln w="9525">
            <a:noFill/>
            <a:miter lim="800000"/>
            <a:headEnd/>
            <a:tailEnd/>
          </a:ln>
          <a:effectLst/>
        </p:spPr>
        <p:txBody>
          <a:bodyPr wrap="none" anchor="ctr"/>
          <a:lstStyle/>
          <a:p>
            <a:endParaRPr lang="en-US"/>
          </a:p>
        </p:txBody>
      </p:sp>
      <p:sp>
        <p:nvSpPr>
          <p:cNvPr id="83974" name="Rectangle 6"/>
          <p:cNvSpPr>
            <a:spLocks noChangeArrowheads="1"/>
          </p:cNvSpPr>
          <p:nvPr/>
        </p:nvSpPr>
        <p:spPr bwMode="black">
          <a:xfrm>
            <a:off x="762000" y="274320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5" name="Rectangle 7"/>
          <p:cNvSpPr>
            <a:spLocks noChangeArrowheads="1"/>
          </p:cNvSpPr>
          <p:nvPr/>
        </p:nvSpPr>
        <p:spPr bwMode="black">
          <a:xfrm>
            <a:off x="762000" y="37020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6" name="Rectangle 8"/>
          <p:cNvSpPr>
            <a:spLocks noChangeArrowheads="1"/>
          </p:cNvSpPr>
          <p:nvPr/>
        </p:nvSpPr>
        <p:spPr bwMode="black">
          <a:xfrm>
            <a:off x="762000" y="47434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7" name="Text Box 9"/>
          <p:cNvSpPr txBox="1">
            <a:spLocks noChangeArrowheads="1"/>
          </p:cNvSpPr>
          <p:nvPr/>
        </p:nvSpPr>
        <p:spPr bwMode="black">
          <a:xfrm>
            <a:off x="6102350" y="3757613"/>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50%</a:t>
            </a:r>
          </a:p>
        </p:txBody>
      </p:sp>
      <p:sp>
        <p:nvSpPr>
          <p:cNvPr id="83978" name="Text Box 10"/>
          <p:cNvSpPr txBox="1">
            <a:spLocks noChangeArrowheads="1"/>
          </p:cNvSpPr>
          <p:nvPr/>
        </p:nvSpPr>
        <p:spPr bwMode="black">
          <a:xfrm>
            <a:off x="6726238" y="40513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65%</a:t>
            </a:r>
          </a:p>
        </p:txBody>
      </p:sp>
      <p:sp>
        <p:nvSpPr>
          <p:cNvPr id="83979" name="Rectangle 11"/>
          <p:cNvSpPr>
            <a:spLocks noChangeArrowheads="1"/>
          </p:cNvSpPr>
          <p:nvPr/>
        </p:nvSpPr>
        <p:spPr bwMode="gray">
          <a:xfrm>
            <a:off x="4929188" y="3857625"/>
            <a:ext cx="1260475" cy="160338"/>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0" name="Rectangle 12"/>
          <p:cNvSpPr>
            <a:spLocks noChangeArrowheads="1"/>
          </p:cNvSpPr>
          <p:nvPr/>
        </p:nvSpPr>
        <p:spPr bwMode="gray">
          <a:xfrm>
            <a:off x="4929188" y="4141788"/>
            <a:ext cx="1836737" cy="169862"/>
          </a:xfrm>
          <a:prstGeom prst="rect">
            <a:avLst/>
          </a:prstGeom>
          <a:solidFill>
            <a:schemeClr val="accent2"/>
          </a:solidFill>
          <a:ln w="9525" algn="ctr">
            <a:noFill/>
            <a:miter lim="800000"/>
            <a:headEnd/>
            <a:tailEnd/>
          </a:ln>
          <a:effectLst>
            <a:prstShdw prst="shdw17" dist="17961" dir="2700000">
              <a:schemeClr val="accent2">
                <a:gamma/>
                <a:shade val="60000"/>
                <a:invGamma/>
              </a:schemeClr>
            </a:prstShdw>
          </a:effectLst>
        </p:spPr>
        <p:txBody>
          <a:bodyPr wrap="none" anchor="ctr"/>
          <a:lstStyle/>
          <a:p>
            <a:endParaRPr lang="en-US"/>
          </a:p>
        </p:txBody>
      </p:sp>
      <p:sp>
        <p:nvSpPr>
          <p:cNvPr id="83981" name="Text Box 13"/>
          <p:cNvSpPr txBox="1">
            <a:spLocks noChangeArrowheads="1"/>
          </p:cNvSpPr>
          <p:nvPr/>
        </p:nvSpPr>
        <p:spPr bwMode="black">
          <a:xfrm>
            <a:off x="7620000" y="476885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83%</a:t>
            </a:r>
          </a:p>
        </p:txBody>
      </p:sp>
      <p:sp>
        <p:nvSpPr>
          <p:cNvPr id="83982" name="Text Box 14"/>
          <p:cNvSpPr txBox="1">
            <a:spLocks noChangeArrowheads="1"/>
          </p:cNvSpPr>
          <p:nvPr/>
        </p:nvSpPr>
        <p:spPr bwMode="black">
          <a:xfrm>
            <a:off x="7315200" y="50419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75%</a:t>
            </a:r>
          </a:p>
        </p:txBody>
      </p:sp>
      <p:sp>
        <p:nvSpPr>
          <p:cNvPr id="83983" name="Rectangle 15"/>
          <p:cNvSpPr>
            <a:spLocks noChangeArrowheads="1"/>
          </p:cNvSpPr>
          <p:nvPr/>
        </p:nvSpPr>
        <p:spPr bwMode="gray">
          <a:xfrm>
            <a:off x="4946650" y="4848225"/>
            <a:ext cx="2703513" cy="169863"/>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4" name="Rectangle 16"/>
          <p:cNvSpPr>
            <a:spLocks noChangeArrowheads="1"/>
          </p:cNvSpPr>
          <p:nvPr/>
        </p:nvSpPr>
        <p:spPr bwMode="gray">
          <a:xfrm>
            <a:off x="4946650" y="5132388"/>
            <a:ext cx="2432050" cy="180975"/>
          </a:xfrm>
          <a:prstGeom prst="rect">
            <a:avLst/>
          </a:prstGeom>
          <a:solidFill>
            <a:schemeClr val="hlink"/>
          </a:solidFill>
          <a:ln w="9525" algn="ctr">
            <a:noFill/>
            <a:miter lim="800000"/>
            <a:headEnd/>
            <a:tailEnd/>
          </a:ln>
          <a:effectLst>
            <a:prstShdw prst="shdw17" dist="17961" dir="2700000">
              <a:schemeClr val="hlink">
                <a:gamma/>
                <a:shade val="60000"/>
                <a:invGamma/>
              </a:schemeClr>
            </a:prstShdw>
          </a:effectLst>
        </p:spPr>
        <p:txBody>
          <a:bodyPr wrap="none" anchor="ctr"/>
          <a:lstStyle/>
          <a:p>
            <a:endParaRPr lang="en-US"/>
          </a:p>
        </p:txBody>
      </p:sp>
      <p:sp>
        <p:nvSpPr>
          <p:cNvPr id="83985" name="Text Box 17"/>
          <p:cNvSpPr txBox="1">
            <a:spLocks noChangeArrowheads="1"/>
          </p:cNvSpPr>
          <p:nvPr/>
        </p:nvSpPr>
        <p:spPr bwMode="black">
          <a:xfrm>
            <a:off x="6965950" y="280193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70%</a:t>
            </a:r>
          </a:p>
        </p:txBody>
      </p:sp>
      <p:sp>
        <p:nvSpPr>
          <p:cNvPr id="83986" name="Text Box 18"/>
          <p:cNvSpPr txBox="1">
            <a:spLocks noChangeArrowheads="1"/>
          </p:cNvSpPr>
          <p:nvPr/>
        </p:nvSpPr>
        <p:spPr bwMode="black">
          <a:xfrm>
            <a:off x="7499350" y="307498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90%</a:t>
            </a:r>
          </a:p>
        </p:txBody>
      </p:sp>
      <p:sp>
        <p:nvSpPr>
          <p:cNvPr id="83987" name="Rectangle 19"/>
          <p:cNvSpPr>
            <a:spLocks noChangeArrowheads="1"/>
          </p:cNvSpPr>
          <p:nvPr/>
        </p:nvSpPr>
        <p:spPr bwMode="gray">
          <a:xfrm>
            <a:off x="4908550" y="2890838"/>
            <a:ext cx="2090738" cy="169862"/>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8" name="Rectangle 20"/>
          <p:cNvSpPr>
            <a:spLocks noChangeArrowheads="1"/>
          </p:cNvSpPr>
          <p:nvPr/>
        </p:nvSpPr>
        <p:spPr bwMode="gray">
          <a:xfrm>
            <a:off x="4908550" y="3165475"/>
            <a:ext cx="2632075" cy="160338"/>
          </a:xfrm>
          <a:prstGeom prst="rect">
            <a:avLst/>
          </a:prstGeom>
          <a:solidFill>
            <a:schemeClr val="accent1"/>
          </a:solidFill>
          <a:ln w="9525" algn="ctr">
            <a:noFill/>
            <a:miter lim="800000"/>
            <a:headEnd/>
            <a:tailEnd/>
          </a:ln>
          <a:effectLst>
            <a:prstShdw prst="shdw17" dist="17961" dir="2700000">
              <a:schemeClr val="accent1">
                <a:gamma/>
                <a:shade val="60000"/>
                <a:invGamma/>
              </a:schemeClr>
            </a:prstShdw>
          </a:effectLst>
        </p:spPr>
        <p:txBody>
          <a:bodyPr wrap="none" anchor="ctr"/>
          <a:lstStyle/>
          <a:p>
            <a:endParaRPr lang="en-US"/>
          </a:p>
        </p:txBody>
      </p:sp>
      <p:grpSp>
        <p:nvGrpSpPr>
          <p:cNvPr id="83989" name="Group 21"/>
          <p:cNvGrpSpPr>
            <a:grpSpLocks/>
          </p:cNvGrpSpPr>
          <p:nvPr/>
        </p:nvGrpSpPr>
        <p:grpSpPr bwMode="auto">
          <a:xfrm>
            <a:off x="3962400" y="2667000"/>
            <a:ext cx="822325" cy="819150"/>
            <a:chOff x="1596" y="1152"/>
            <a:chExt cx="518" cy="516"/>
          </a:xfrm>
        </p:grpSpPr>
        <p:sp>
          <p:nvSpPr>
            <p:cNvPr id="83990" name="Oval 22"/>
            <p:cNvSpPr>
              <a:spLocks noChangeArrowheads="1"/>
            </p:cNvSpPr>
            <p:nvPr/>
          </p:nvSpPr>
          <p:spPr bwMode="gray">
            <a:xfrm>
              <a:off x="1596" y="1154"/>
              <a:ext cx="518" cy="514"/>
            </a:xfrm>
            <a:prstGeom prst="ellipse">
              <a:avLst/>
            </a:prstGeom>
            <a:solidFill>
              <a:schemeClr val="accent1"/>
            </a:solidFill>
            <a:ln w="28575" algn="ctr">
              <a:solidFill>
                <a:srgbClr val="F8F8F8">
                  <a:alpha val="70000"/>
                </a:srgbClr>
              </a:solidFill>
              <a:round/>
              <a:headEnd/>
              <a:tailEnd/>
            </a:ln>
            <a:effectLst>
              <a:outerShdw dist="74053" dir="8942175" algn="ctr" rotWithShape="0">
                <a:schemeClr val="bg2">
                  <a:alpha val="50000"/>
                </a:schemeClr>
              </a:outerShdw>
            </a:effectLst>
          </p:spPr>
          <p:txBody>
            <a:bodyPr wrap="none" anchor="ctr"/>
            <a:lstStyle/>
            <a:p>
              <a:endParaRPr lang="en-US"/>
            </a:p>
          </p:txBody>
        </p:sp>
        <p:pic>
          <p:nvPicPr>
            <p:cNvPr id="83991" name="Picture 23" descr="cir_lighteffect0"/>
            <p:cNvPicPr>
              <a:picLocks noChangeAspect="1" noChangeArrowheads="1"/>
            </p:cNvPicPr>
            <p:nvPr/>
          </p:nvPicPr>
          <p:blipFill>
            <a:blip r:embed="rId2">
              <a:lum bright="18000" contrast="-12000"/>
            </a:blip>
            <a:srcRect/>
            <a:stretch>
              <a:fillRect/>
            </a:stretch>
          </p:blipFill>
          <p:spPr bwMode="gray">
            <a:xfrm>
              <a:off x="1609" y="1152"/>
              <a:ext cx="484" cy="385"/>
            </a:xfrm>
            <a:prstGeom prst="rect">
              <a:avLst/>
            </a:prstGeom>
            <a:noFill/>
          </p:spPr>
        </p:pic>
      </p:grpSp>
      <p:sp>
        <p:nvSpPr>
          <p:cNvPr id="83992" name="Oval 24"/>
          <p:cNvSpPr>
            <a:spLocks noChangeArrowheads="1"/>
          </p:cNvSpPr>
          <p:nvPr/>
        </p:nvSpPr>
        <p:spPr bwMode="gray">
          <a:xfrm>
            <a:off x="3962400" y="3629025"/>
            <a:ext cx="822325" cy="815975"/>
          </a:xfrm>
          <a:prstGeom prst="ellipse">
            <a:avLst/>
          </a:prstGeom>
          <a:solidFill>
            <a:schemeClr val="accent2"/>
          </a:solidFill>
          <a:ln w="28575" algn="ctr">
            <a:solidFill>
              <a:srgbClr val="F8F8F8">
                <a:alpha val="70000"/>
              </a:srgbClr>
            </a:solidFill>
            <a:round/>
            <a:headEnd/>
            <a:tailEnd/>
          </a:ln>
          <a:effectLst>
            <a:outerShdw dist="91581" dir="8778596" algn="ctr" rotWithShape="0">
              <a:schemeClr val="bg2">
                <a:alpha val="50000"/>
              </a:schemeClr>
            </a:outerShdw>
          </a:effectLst>
        </p:spPr>
        <p:txBody>
          <a:bodyPr wrap="none" anchor="ctr"/>
          <a:lstStyle/>
          <a:p>
            <a:endParaRPr lang="en-US"/>
          </a:p>
        </p:txBody>
      </p:sp>
      <p:pic>
        <p:nvPicPr>
          <p:cNvPr id="83993" name="Picture 25" descr="cir_lighteffect0"/>
          <p:cNvPicPr>
            <a:picLocks noChangeAspect="1" noChangeArrowheads="1"/>
          </p:cNvPicPr>
          <p:nvPr/>
        </p:nvPicPr>
        <p:blipFill>
          <a:blip r:embed="rId2">
            <a:lum bright="18000" contrast="-12000"/>
          </a:blip>
          <a:srcRect/>
          <a:stretch>
            <a:fillRect/>
          </a:stretch>
        </p:blipFill>
        <p:spPr bwMode="gray">
          <a:xfrm>
            <a:off x="3983038" y="3625850"/>
            <a:ext cx="768350" cy="611188"/>
          </a:xfrm>
          <a:prstGeom prst="rect">
            <a:avLst/>
          </a:prstGeom>
          <a:noFill/>
        </p:spPr>
      </p:pic>
      <p:sp>
        <p:nvSpPr>
          <p:cNvPr id="83994" name="Oval 26"/>
          <p:cNvSpPr>
            <a:spLocks noChangeArrowheads="1"/>
          </p:cNvSpPr>
          <p:nvPr/>
        </p:nvSpPr>
        <p:spPr bwMode="gray">
          <a:xfrm>
            <a:off x="3962400" y="4670425"/>
            <a:ext cx="822325" cy="815975"/>
          </a:xfrm>
          <a:prstGeom prst="ellipse">
            <a:avLst/>
          </a:prstGeom>
          <a:solidFill>
            <a:schemeClr val="hlink"/>
          </a:solidFill>
          <a:ln w="28575" algn="ctr">
            <a:solidFill>
              <a:srgbClr val="F8F8F8">
                <a:alpha val="70000"/>
              </a:srgbClr>
            </a:solidFill>
            <a:round/>
            <a:headEnd/>
            <a:tailEnd/>
          </a:ln>
          <a:effectLst>
            <a:outerShdw dist="81320" dir="8480412" algn="ctr" rotWithShape="0">
              <a:schemeClr val="bg2">
                <a:alpha val="50000"/>
              </a:schemeClr>
            </a:outerShdw>
          </a:effectLst>
        </p:spPr>
        <p:txBody>
          <a:bodyPr wrap="none" anchor="ctr"/>
          <a:lstStyle/>
          <a:p>
            <a:endParaRPr lang="en-US"/>
          </a:p>
        </p:txBody>
      </p:sp>
      <p:pic>
        <p:nvPicPr>
          <p:cNvPr id="83995" name="Picture 27" descr="cir_lighteffect0"/>
          <p:cNvPicPr>
            <a:picLocks noChangeAspect="1" noChangeArrowheads="1"/>
          </p:cNvPicPr>
          <p:nvPr/>
        </p:nvPicPr>
        <p:blipFill>
          <a:blip r:embed="rId2">
            <a:lum bright="18000" contrast="-12000"/>
          </a:blip>
          <a:srcRect/>
          <a:stretch>
            <a:fillRect/>
          </a:stretch>
        </p:blipFill>
        <p:spPr bwMode="gray">
          <a:xfrm>
            <a:off x="3983038" y="4667250"/>
            <a:ext cx="768350" cy="611188"/>
          </a:xfrm>
          <a:prstGeom prst="rect">
            <a:avLst/>
          </a:prstGeom>
          <a:noFill/>
        </p:spPr>
      </p:pic>
      <p:grpSp>
        <p:nvGrpSpPr>
          <p:cNvPr id="83996" name="Group 28"/>
          <p:cNvGrpSpPr>
            <a:grpSpLocks/>
          </p:cNvGrpSpPr>
          <p:nvPr/>
        </p:nvGrpSpPr>
        <p:grpSpPr bwMode="auto">
          <a:xfrm>
            <a:off x="4148138" y="2895600"/>
            <a:ext cx="450850" cy="339725"/>
            <a:chOff x="1890" y="1712"/>
            <a:chExt cx="399" cy="300"/>
          </a:xfrm>
        </p:grpSpPr>
        <p:sp>
          <p:nvSpPr>
            <p:cNvPr id="83997" name="Freeform 29"/>
            <p:cNvSpPr>
              <a:spLocks noEditPoints="1"/>
            </p:cNvSpPr>
            <p:nvPr/>
          </p:nvSpPr>
          <p:spPr bwMode="gray">
            <a:xfrm>
              <a:off x="1890" y="1712"/>
              <a:ext cx="200" cy="300"/>
            </a:xfrm>
            <a:custGeom>
              <a:avLst/>
              <a:gdLst/>
              <a:ahLst/>
              <a:cxnLst>
                <a:cxn ang="0">
                  <a:pos x="200" y="172"/>
                </a:cxn>
                <a:cxn ang="0">
                  <a:pos x="195" y="172"/>
                </a:cxn>
                <a:cxn ang="0">
                  <a:pos x="192" y="169"/>
                </a:cxn>
                <a:cxn ang="0">
                  <a:pos x="65" y="42"/>
                </a:cxn>
                <a:cxn ang="0">
                  <a:pos x="200" y="42"/>
                </a:cxn>
                <a:cxn ang="0">
                  <a:pos x="200" y="0"/>
                </a:cxn>
                <a:cxn ang="0">
                  <a:pos x="0" y="0"/>
                </a:cxn>
                <a:cxn ang="0">
                  <a:pos x="0" y="300"/>
                </a:cxn>
                <a:cxn ang="0">
                  <a:pos x="200" y="300"/>
                </a:cxn>
                <a:cxn ang="0">
                  <a:pos x="200" y="258"/>
                </a:cxn>
                <a:cxn ang="0">
                  <a:pos x="65" y="258"/>
                </a:cxn>
                <a:cxn ang="0">
                  <a:pos x="150" y="174"/>
                </a:cxn>
                <a:cxn ang="0">
                  <a:pos x="186" y="208"/>
                </a:cxn>
                <a:cxn ang="0">
                  <a:pos x="189" y="211"/>
                </a:cxn>
                <a:cxn ang="0">
                  <a:pos x="195" y="214"/>
                </a:cxn>
                <a:cxn ang="0">
                  <a:pos x="200" y="214"/>
                </a:cxn>
                <a:cxn ang="0">
                  <a:pos x="200" y="172"/>
                </a:cxn>
                <a:cxn ang="0">
                  <a:pos x="42" y="64"/>
                </a:cxn>
                <a:cxn ang="0">
                  <a:pos x="126" y="150"/>
                </a:cxn>
                <a:cxn ang="0">
                  <a:pos x="42" y="234"/>
                </a:cxn>
                <a:cxn ang="0">
                  <a:pos x="42" y="64"/>
                </a:cxn>
              </a:cxnLst>
              <a:rect l="0" t="0" r="r" b="b"/>
              <a:pathLst>
                <a:path w="200" h="300">
                  <a:moveTo>
                    <a:pt x="200" y="172"/>
                  </a:moveTo>
                  <a:lnTo>
                    <a:pt x="195" y="172"/>
                  </a:lnTo>
                  <a:lnTo>
                    <a:pt x="192" y="169"/>
                  </a:lnTo>
                  <a:lnTo>
                    <a:pt x="65" y="42"/>
                  </a:lnTo>
                  <a:lnTo>
                    <a:pt x="200" y="42"/>
                  </a:lnTo>
                  <a:lnTo>
                    <a:pt x="200" y="0"/>
                  </a:lnTo>
                  <a:lnTo>
                    <a:pt x="0" y="0"/>
                  </a:lnTo>
                  <a:lnTo>
                    <a:pt x="0" y="300"/>
                  </a:lnTo>
                  <a:lnTo>
                    <a:pt x="200" y="300"/>
                  </a:lnTo>
                  <a:lnTo>
                    <a:pt x="200" y="258"/>
                  </a:lnTo>
                  <a:lnTo>
                    <a:pt x="65" y="258"/>
                  </a:lnTo>
                  <a:lnTo>
                    <a:pt x="150" y="174"/>
                  </a:lnTo>
                  <a:lnTo>
                    <a:pt x="186" y="208"/>
                  </a:lnTo>
                  <a:lnTo>
                    <a:pt x="189" y="211"/>
                  </a:lnTo>
                  <a:lnTo>
                    <a:pt x="195" y="214"/>
                  </a:lnTo>
                  <a:lnTo>
                    <a:pt x="200" y="214"/>
                  </a:lnTo>
                  <a:lnTo>
                    <a:pt x="200" y="172"/>
                  </a:lnTo>
                  <a:close/>
                  <a:moveTo>
                    <a:pt x="42" y="64"/>
                  </a:moveTo>
                  <a:lnTo>
                    <a:pt x="126" y="150"/>
                  </a:lnTo>
                  <a:lnTo>
                    <a:pt x="42" y="234"/>
                  </a:lnTo>
                  <a:lnTo>
                    <a:pt x="42" y="6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3998" name="Freeform 30"/>
            <p:cNvSpPr>
              <a:spLocks noEditPoints="1"/>
            </p:cNvSpPr>
            <p:nvPr/>
          </p:nvSpPr>
          <p:spPr bwMode="gray">
            <a:xfrm>
              <a:off x="2090" y="1712"/>
              <a:ext cx="199" cy="300"/>
            </a:xfrm>
            <a:custGeom>
              <a:avLst/>
              <a:gdLst/>
              <a:ahLst/>
              <a:cxnLst>
                <a:cxn ang="0">
                  <a:pos x="0" y="214"/>
                </a:cxn>
                <a:cxn ang="0">
                  <a:pos x="6" y="214"/>
                </a:cxn>
                <a:cxn ang="0">
                  <a:pos x="10" y="211"/>
                </a:cxn>
                <a:cxn ang="0">
                  <a:pos x="15" y="208"/>
                </a:cxn>
                <a:cxn ang="0">
                  <a:pos x="51" y="174"/>
                </a:cxn>
                <a:cxn ang="0">
                  <a:pos x="135" y="258"/>
                </a:cxn>
                <a:cxn ang="0">
                  <a:pos x="0" y="258"/>
                </a:cxn>
                <a:cxn ang="0">
                  <a:pos x="0" y="300"/>
                </a:cxn>
                <a:cxn ang="0">
                  <a:pos x="199" y="300"/>
                </a:cxn>
                <a:cxn ang="0">
                  <a:pos x="199" y="0"/>
                </a:cxn>
                <a:cxn ang="0">
                  <a:pos x="0" y="0"/>
                </a:cxn>
                <a:cxn ang="0">
                  <a:pos x="0" y="42"/>
                </a:cxn>
                <a:cxn ang="0">
                  <a:pos x="135" y="42"/>
                </a:cxn>
                <a:cxn ang="0">
                  <a:pos x="7" y="169"/>
                </a:cxn>
                <a:cxn ang="0">
                  <a:pos x="4" y="172"/>
                </a:cxn>
                <a:cxn ang="0">
                  <a:pos x="0" y="172"/>
                </a:cxn>
                <a:cxn ang="0">
                  <a:pos x="0" y="214"/>
                </a:cxn>
                <a:cxn ang="0">
                  <a:pos x="157" y="234"/>
                </a:cxn>
                <a:cxn ang="0">
                  <a:pos x="73" y="150"/>
                </a:cxn>
                <a:cxn ang="0">
                  <a:pos x="157" y="64"/>
                </a:cxn>
                <a:cxn ang="0">
                  <a:pos x="157" y="234"/>
                </a:cxn>
              </a:cxnLst>
              <a:rect l="0" t="0" r="r" b="b"/>
              <a:pathLst>
                <a:path w="199" h="300">
                  <a:moveTo>
                    <a:pt x="0" y="214"/>
                  </a:moveTo>
                  <a:lnTo>
                    <a:pt x="6" y="214"/>
                  </a:lnTo>
                  <a:lnTo>
                    <a:pt x="10" y="211"/>
                  </a:lnTo>
                  <a:lnTo>
                    <a:pt x="15" y="208"/>
                  </a:lnTo>
                  <a:lnTo>
                    <a:pt x="51" y="174"/>
                  </a:lnTo>
                  <a:lnTo>
                    <a:pt x="135" y="258"/>
                  </a:lnTo>
                  <a:lnTo>
                    <a:pt x="0" y="258"/>
                  </a:lnTo>
                  <a:lnTo>
                    <a:pt x="0" y="300"/>
                  </a:lnTo>
                  <a:lnTo>
                    <a:pt x="199" y="300"/>
                  </a:lnTo>
                  <a:lnTo>
                    <a:pt x="199" y="0"/>
                  </a:lnTo>
                  <a:lnTo>
                    <a:pt x="0" y="0"/>
                  </a:lnTo>
                  <a:lnTo>
                    <a:pt x="0" y="42"/>
                  </a:lnTo>
                  <a:lnTo>
                    <a:pt x="135" y="42"/>
                  </a:lnTo>
                  <a:lnTo>
                    <a:pt x="7" y="169"/>
                  </a:lnTo>
                  <a:lnTo>
                    <a:pt x="4" y="172"/>
                  </a:lnTo>
                  <a:lnTo>
                    <a:pt x="0" y="172"/>
                  </a:lnTo>
                  <a:lnTo>
                    <a:pt x="0" y="214"/>
                  </a:lnTo>
                  <a:close/>
                  <a:moveTo>
                    <a:pt x="157" y="234"/>
                  </a:moveTo>
                  <a:lnTo>
                    <a:pt x="73" y="150"/>
                  </a:lnTo>
                  <a:lnTo>
                    <a:pt x="157" y="64"/>
                  </a:lnTo>
                  <a:lnTo>
                    <a:pt x="157" y="23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grpSp>
      <p:sp>
        <p:nvSpPr>
          <p:cNvPr id="83999" name="Freeform 31"/>
          <p:cNvSpPr>
            <a:spLocks/>
          </p:cNvSpPr>
          <p:nvPr/>
        </p:nvSpPr>
        <p:spPr bwMode="gray">
          <a:xfrm>
            <a:off x="4151313" y="3836988"/>
            <a:ext cx="155575" cy="428625"/>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0" name="Freeform 32"/>
          <p:cNvSpPr>
            <a:spLocks noEditPoints="1"/>
          </p:cNvSpPr>
          <p:nvPr/>
        </p:nvSpPr>
        <p:spPr bwMode="gray">
          <a:xfrm>
            <a:off x="4251325" y="3795713"/>
            <a:ext cx="319088" cy="469900"/>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1" name="Rectangle 33"/>
          <p:cNvSpPr>
            <a:spLocks noChangeArrowheads="1"/>
          </p:cNvSpPr>
          <p:nvPr/>
        </p:nvSpPr>
        <p:spPr bwMode="gray">
          <a:xfrm>
            <a:off x="4371975" y="3921125"/>
            <a:ext cx="33338" cy="47625"/>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2" name="Rectangle 34"/>
          <p:cNvSpPr>
            <a:spLocks noChangeArrowheads="1"/>
          </p:cNvSpPr>
          <p:nvPr/>
        </p:nvSpPr>
        <p:spPr bwMode="gray">
          <a:xfrm>
            <a:off x="4195763" y="3836988"/>
            <a:ext cx="111125" cy="44450"/>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3" name="Freeform 35"/>
          <p:cNvSpPr>
            <a:spLocks noEditPoints="1"/>
          </p:cNvSpPr>
          <p:nvPr/>
        </p:nvSpPr>
        <p:spPr bwMode="gray">
          <a:xfrm>
            <a:off x="4113213" y="4810125"/>
            <a:ext cx="533400" cy="533400"/>
          </a:xfrm>
          <a:custGeom>
            <a:avLst/>
            <a:gdLst/>
            <a:ahLst/>
            <a:cxnLst>
              <a:cxn ang="0">
                <a:pos x="170" y="0"/>
              </a:cxn>
              <a:cxn ang="0">
                <a:pos x="131" y="5"/>
              </a:cxn>
              <a:cxn ang="0">
                <a:pos x="95" y="17"/>
              </a:cxn>
              <a:cxn ang="0">
                <a:pos x="63" y="38"/>
              </a:cxn>
              <a:cxn ang="0">
                <a:pos x="38" y="63"/>
              </a:cxn>
              <a:cxn ang="0">
                <a:pos x="18" y="95"/>
              </a:cxn>
              <a:cxn ang="0">
                <a:pos x="5" y="131"/>
              </a:cxn>
              <a:cxn ang="0">
                <a:pos x="0" y="170"/>
              </a:cxn>
              <a:cxn ang="0">
                <a:pos x="5" y="209"/>
              </a:cxn>
              <a:cxn ang="0">
                <a:pos x="18" y="245"/>
              </a:cxn>
              <a:cxn ang="0">
                <a:pos x="38" y="276"/>
              </a:cxn>
              <a:cxn ang="0">
                <a:pos x="63" y="302"/>
              </a:cxn>
              <a:cxn ang="0">
                <a:pos x="95" y="323"/>
              </a:cxn>
              <a:cxn ang="0">
                <a:pos x="131" y="335"/>
              </a:cxn>
              <a:cxn ang="0">
                <a:pos x="170" y="339"/>
              </a:cxn>
              <a:cxn ang="0">
                <a:pos x="209" y="335"/>
              </a:cxn>
              <a:cxn ang="0">
                <a:pos x="245" y="323"/>
              </a:cxn>
              <a:cxn ang="0">
                <a:pos x="276" y="302"/>
              </a:cxn>
              <a:cxn ang="0">
                <a:pos x="303" y="276"/>
              </a:cxn>
              <a:cxn ang="0">
                <a:pos x="323" y="245"/>
              </a:cxn>
              <a:cxn ang="0">
                <a:pos x="335" y="209"/>
              </a:cxn>
              <a:cxn ang="0">
                <a:pos x="339" y="170"/>
              </a:cxn>
              <a:cxn ang="0">
                <a:pos x="335" y="131"/>
              </a:cxn>
              <a:cxn ang="0">
                <a:pos x="323" y="95"/>
              </a:cxn>
              <a:cxn ang="0">
                <a:pos x="303" y="63"/>
              </a:cxn>
              <a:cxn ang="0">
                <a:pos x="276" y="38"/>
              </a:cxn>
              <a:cxn ang="0">
                <a:pos x="245" y="17"/>
              </a:cxn>
              <a:cxn ang="0">
                <a:pos x="209" y="5"/>
              </a:cxn>
              <a:cxn ang="0">
                <a:pos x="170" y="0"/>
              </a:cxn>
              <a:cxn ang="0">
                <a:pos x="170" y="294"/>
              </a:cxn>
              <a:cxn ang="0">
                <a:pos x="137" y="291"/>
              </a:cxn>
              <a:cxn ang="0">
                <a:pos x="107" y="278"/>
              </a:cxn>
              <a:cxn ang="0">
                <a:pos x="81" y="258"/>
              </a:cxn>
              <a:cxn ang="0">
                <a:pos x="62" y="233"/>
              </a:cxn>
              <a:cxn ang="0">
                <a:pos x="50" y="203"/>
              </a:cxn>
              <a:cxn ang="0">
                <a:pos x="45" y="170"/>
              </a:cxn>
              <a:cxn ang="0">
                <a:pos x="50" y="137"/>
              </a:cxn>
              <a:cxn ang="0">
                <a:pos x="62" y="107"/>
              </a:cxn>
              <a:cxn ang="0">
                <a:pos x="81" y="81"/>
              </a:cxn>
              <a:cxn ang="0">
                <a:pos x="107" y="62"/>
              </a:cxn>
              <a:cxn ang="0">
                <a:pos x="137" y="48"/>
              </a:cxn>
              <a:cxn ang="0">
                <a:pos x="170" y="44"/>
              </a:cxn>
              <a:cxn ang="0">
                <a:pos x="203" y="48"/>
              </a:cxn>
              <a:cxn ang="0">
                <a:pos x="233" y="62"/>
              </a:cxn>
              <a:cxn ang="0">
                <a:pos x="258" y="81"/>
              </a:cxn>
              <a:cxn ang="0">
                <a:pos x="278" y="107"/>
              </a:cxn>
              <a:cxn ang="0">
                <a:pos x="291" y="137"/>
              </a:cxn>
              <a:cxn ang="0">
                <a:pos x="296" y="170"/>
              </a:cxn>
              <a:cxn ang="0">
                <a:pos x="291" y="203"/>
              </a:cxn>
              <a:cxn ang="0">
                <a:pos x="278" y="233"/>
              </a:cxn>
              <a:cxn ang="0">
                <a:pos x="258" y="258"/>
              </a:cxn>
              <a:cxn ang="0">
                <a:pos x="233" y="278"/>
              </a:cxn>
              <a:cxn ang="0">
                <a:pos x="203" y="291"/>
              </a:cxn>
              <a:cxn ang="0">
                <a:pos x="170" y="294"/>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FFFFFF"/>
          </a:solidFill>
          <a:ln w="0">
            <a:no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4" name="Freeform 36"/>
          <p:cNvSpPr>
            <a:spLocks noEditPoints="1"/>
          </p:cNvSpPr>
          <p:nvPr/>
        </p:nvSpPr>
        <p:spPr bwMode="gray">
          <a:xfrm>
            <a:off x="4248150" y="4978400"/>
            <a:ext cx="265113" cy="247650"/>
          </a:xfrm>
          <a:custGeom>
            <a:avLst/>
            <a:gdLst/>
            <a:ahLst/>
            <a:cxnLst>
              <a:cxn ang="0">
                <a:pos x="12" y="76"/>
              </a:cxn>
              <a:cxn ang="0">
                <a:pos x="30" y="114"/>
              </a:cxn>
              <a:cxn ang="0">
                <a:pos x="63" y="132"/>
              </a:cxn>
              <a:cxn ang="0">
                <a:pos x="106" y="132"/>
              </a:cxn>
              <a:cxn ang="0">
                <a:pos x="139" y="114"/>
              </a:cxn>
              <a:cxn ang="0">
                <a:pos x="157" y="76"/>
              </a:cxn>
              <a:cxn ang="0">
                <a:pos x="163" y="100"/>
              </a:cxn>
              <a:cxn ang="0">
                <a:pos x="142" y="136"/>
              </a:cxn>
              <a:cxn ang="0">
                <a:pos x="106" y="156"/>
              </a:cxn>
              <a:cxn ang="0">
                <a:pos x="61" y="156"/>
              </a:cxn>
              <a:cxn ang="0">
                <a:pos x="27" y="136"/>
              </a:cxn>
              <a:cxn ang="0">
                <a:pos x="4" y="100"/>
              </a:cxn>
              <a:cxn ang="0">
                <a:pos x="39" y="45"/>
              </a:cxn>
              <a:cxn ang="0">
                <a:pos x="27" y="42"/>
              </a:cxn>
              <a:cxn ang="0">
                <a:pos x="19" y="34"/>
              </a:cxn>
              <a:cxn ang="0">
                <a:pos x="16" y="22"/>
              </a:cxn>
              <a:cxn ang="0">
                <a:pos x="19" y="12"/>
              </a:cxn>
              <a:cxn ang="0">
                <a:pos x="27" y="3"/>
              </a:cxn>
              <a:cxn ang="0">
                <a:pos x="39" y="0"/>
              </a:cxn>
              <a:cxn ang="0">
                <a:pos x="49" y="3"/>
              </a:cxn>
              <a:cxn ang="0">
                <a:pos x="58" y="12"/>
              </a:cxn>
              <a:cxn ang="0">
                <a:pos x="61" y="22"/>
              </a:cxn>
              <a:cxn ang="0">
                <a:pos x="58" y="34"/>
              </a:cxn>
              <a:cxn ang="0">
                <a:pos x="49" y="42"/>
              </a:cxn>
              <a:cxn ang="0">
                <a:pos x="39" y="45"/>
              </a:cxn>
              <a:cxn ang="0">
                <a:pos x="124" y="45"/>
              </a:cxn>
              <a:cxn ang="0">
                <a:pos x="114" y="39"/>
              </a:cxn>
              <a:cxn ang="0">
                <a:pos x="108" y="28"/>
              </a:cxn>
              <a:cxn ang="0">
                <a:pos x="108" y="16"/>
              </a:cxn>
              <a:cxn ang="0">
                <a:pos x="114" y="6"/>
              </a:cxn>
              <a:cxn ang="0">
                <a:pos x="124" y="1"/>
              </a:cxn>
              <a:cxn ang="0">
                <a:pos x="136" y="1"/>
              </a:cxn>
              <a:cxn ang="0">
                <a:pos x="145" y="6"/>
              </a:cxn>
              <a:cxn ang="0">
                <a:pos x="151" y="16"/>
              </a:cxn>
              <a:cxn ang="0">
                <a:pos x="151" y="28"/>
              </a:cxn>
              <a:cxn ang="0">
                <a:pos x="145" y="39"/>
              </a:cxn>
              <a:cxn ang="0">
                <a:pos x="136" y="45"/>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5" name="Text Box 37"/>
          <p:cNvSpPr txBox="1">
            <a:spLocks noChangeArrowheads="1"/>
          </p:cNvSpPr>
          <p:nvPr/>
        </p:nvSpPr>
        <p:spPr bwMode="black">
          <a:xfrm>
            <a:off x="914400" y="1720850"/>
            <a:ext cx="6858000" cy="641350"/>
          </a:xfrm>
          <a:prstGeom prst="rect">
            <a:avLst/>
          </a:prstGeom>
          <a:noFill/>
          <a:ln w="9525" algn="ctr">
            <a:noFill/>
            <a:miter lim="800000"/>
            <a:headEnd/>
            <a:tailEnd/>
          </a:ln>
          <a:effectLst/>
        </p:spPr>
        <p:txBody>
          <a:bodyPr>
            <a:spAutoFit/>
          </a:bodyPr>
          <a:lstStyle/>
          <a:p>
            <a:pPr algn="ctr" eaLnBrk="0" hangingPunct="0"/>
            <a:r>
              <a:rPr lang="en-US">
                <a:cs typeface="Arial" charset="0"/>
              </a:rPr>
              <a:t>ThemeGallery</a:t>
            </a:r>
            <a:r>
              <a:rPr lang="en-US" b="0">
                <a:cs typeface="Arial" charset="0"/>
              </a:rPr>
              <a:t> is a Design Digital Content &amp; Contents mall developed by Guild Design Inc.</a:t>
            </a:r>
          </a:p>
        </p:txBody>
      </p:sp>
      <p:sp>
        <p:nvSpPr>
          <p:cNvPr id="84006" name="Rectangle 38"/>
          <p:cNvSpPr>
            <a:spLocks noGrp="1" noChangeArrowheads="1"/>
          </p:cNvSpPr>
          <p:nvPr>
            <p:ph type="title"/>
          </p:nvPr>
        </p:nvSpPr>
        <p:spPr/>
        <p:txBody>
          <a:bodyPr/>
          <a:lstStyle/>
          <a:p>
            <a:r>
              <a:rPr lang="en-US"/>
              <a:t>Click to edit title style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Click to edit title style</a:t>
            </a:r>
          </a:p>
        </p:txBody>
      </p:sp>
      <p:sp>
        <p:nvSpPr>
          <p:cNvPr id="66563" name="AutoShape 3"/>
          <p:cNvSpPr>
            <a:spLocks noChangeArrowheads="1"/>
          </p:cNvSpPr>
          <p:nvPr/>
        </p:nvSpPr>
        <p:spPr bwMode="gray">
          <a:xfrm>
            <a:off x="4572000" y="344487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64" name="AutoShape 4"/>
          <p:cNvSpPr>
            <a:spLocks noChangeArrowheads="1"/>
          </p:cNvSpPr>
          <p:nvPr/>
        </p:nvSpPr>
        <p:spPr bwMode="gray">
          <a:xfrm>
            <a:off x="4572000" y="25019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grpSp>
        <p:nvGrpSpPr>
          <p:cNvPr id="66565" name="Group 5"/>
          <p:cNvGrpSpPr>
            <a:grpSpLocks/>
          </p:cNvGrpSpPr>
          <p:nvPr/>
        </p:nvGrpSpPr>
        <p:grpSpPr bwMode="auto">
          <a:xfrm>
            <a:off x="533400" y="1905000"/>
            <a:ext cx="3810000" cy="466725"/>
            <a:chOff x="406" y="980"/>
            <a:chExt cx="2330" cy="294"/>
          </a:xfrm>
        </p:grpSpPr>
        <p:sp>
          <p:nvSpPr>
            <p:cNvPr id="66566" name="AutoShape 6"/>
            <p:cNvSpPr>
              <a:spLocks noChangeArrowheads="1"/>
            </p:cNvSpPr>
            <p:nvPr/>
          </p:nvSpPr>
          <p:spPr bwMode="gray">
            <a:xfrm>
              <a:off x="406" y="980"/>
              <a:ext cx="2330" cy="294"/>
            </a:xfrm>
            <a:prstGeom prst="roundRect">
              <a:avLst>
                <a:gd name="adj" fmla="val 50000"/>
              </a:avLst>
            </a:prstGeom>
            <a:gradFill rotWithShape="1">
              <a:gsLst>
                <a:gs pos="0">
                  <a:srgbClr val="1B97C3">
                    <a:gamma/>
                    <a:tint val="54118"/>
                    <a:invGamma/>
                  </a:srgbClr>
                </a:gs>
                <a:gs pos="100000">
                  <a:srgbClr val="1B97C3"/>
                </a:gs>
              </a:gsLst>
              <a:lin ang="0" scaled="1"/>
            </a:gradFill>
            <a:ln w="12700">
              <a:solidFill>
                <a:srgbClr val="1DA5D5"/>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66567" name="AutoShape 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66568" name="AutoShape 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66569" name="Text Box 18"/>
          <p:cNvSpPr txBox="1">
            <a:spLocks noChangeArrowheads="1"/>
          </p:cNvSpPr>
          <p:nvPr/>
        </p:nvSpPr>
        <p:spPr bwMode="gray">
          <a:xfrm>
            <a:off x="800100" y="1905000"/>
            <a:ext cx="3051175" cy="519113"/>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FFFFF"/>
                </a:solidFill>
                <a:effectLst>
                  <a:outerShdw blurRad="38100" dist="38100" dir="2700000" algn="tl">
                    <a:srgbClr val="000000"/>
                  </a:outerShdw>
                </a:effectLst>
                <a:cs typeface="Arial" charset="0"/>
              </a:rPr>
              <a:t>Title in here</a:t>
            </a:r>
          </a:p>
        </p:txBody>
      </p:sp>
      <p:sp>
        <p:nvSpPr>
          <p:cNvPr id="66570" name="Oval 10"/>
          <p:cNvSpPr>
            <a:spLocks noChangeArrowheads="1"/>
          </p:cNvSpPr>
          <p:nvPr/>
        </p:nvSpPr>
        <p:spPr bwMode="ltGray">
          <a:xfrm rot="5400000">
            <a:off x="4405313" y="2771775"/>
            <a:ext cx="346075" cy="346075"/>
          </a:xfrm>
          <a:prstGeom prst="ellipse">
            <a:avLst/>
          </a:prstGeom>
          <a:solidFill>
            <a:schemeClr va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1" name="Oval 11"/>
          <p:cNvSpPr>
            <a:spLocks noChangeArrowheads="1"/>
          </p:cNvSpPr>
          <p:nvPr/>
        </p:nvSpPr>
        <p:spPr bwMode="gray">
          <a:xfrm rot="5400000">
            <a:off x="4405313" y="3714750"/>
            <a:ext cx="346075" cy="346075"/>
          </a:xfrm>
          <a:prstGeom prst="ellipse">
            <a:avLst/>
          </a:prstGeom>
          <a:solidFill>
            <a:schemeClr val="fo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2" name="AutoShape 12"/>
          <p:cNvSpPr>
            <a:spLocks noChangeArrowheads="1"/>
          </p:cNvSpPr>
          <p:nvPr/>
        </p:nvSpPr>
        <p:spPr bwMode="gray">
          <a:xfrm>
            <a:off x="4572000" y="53213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3" name="AutoShape 13"/>
          <p:cNvSpPr>
            <a:spLocks noChangeArrowheads="1"/>
          </p:cNvSpPr>
          <p:nvPr/>
        </p:nvSpPr>
        <p:spPr bwMode="gray">
          <a:xfrm>
            <a:off x="4572000" y="437832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4" name="Oval 14"/>
          <p:cNvSpPr>
            <a:spLocks noChangeArrowheads="1"/>
          </p:cNvSpPr>
          <p:nvPr/>
        </p:nvSpPr>
        <p:spPr bwMode="ltGray">
          <a:xfrm rot="5400000">
            <a:off x="4405313" y="4648200"/>
            <a:ext cx="346075" cy="346075"/>
          </a:xfrm>
          <a:prstGeom prst="ellipse">
            <a:avLst/>
          </a:prstGeom>
          <a:solidFill>
            <a:schemeClr val="accent1"/>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5" name="Oval 15"/>
          <p:cNvSpPr>
            <a:spLocks noChangeArrowheads="1"/>
          </p:cNvSpPr>
          <p:nvPr/>
        </p:nvSpPr>
        <p:spPr bwMode="ltGray">
          <a:xfrm rot="5400000">
            <a:off x="4405313" y="5591175"/>
            <a:ext cx="346075" cy="346075"/>
          </a:xfrm>
          <a:prstGeom prst="ellipse">
            <a:avLst/>
          </a:prstGeom>
          <a:solidFill>
            <a:schemeClr val="accent2"/>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6" name="Text Box 16"/>
          <p:cNvSpPr txBox="1">
            <a:spLocks noChangeArrowheads="1"/>
          </p:cNvSpPr>
          <p:nvPr/>
        </p:nvSpPr>
        <p:spPr bwMode="gray">
          <a:xfrm>
            <a:off x="4876800" y="27146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7" name="Text Box 9"/>
          <p:cNvSpPr txBox="1">
            <a:spLocks noChangeArrowheads="1"/>
          </p:cNvSpPr>
          <p:nvPr/>
        </p:nvSpPr>
        <p:spPr bwMode="gray">
          <a:xfrm>
            <a:off x="4876800" y="3516313"/>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78" name="Text Box 18"/>
          <p:cNvSpPr txBox="1">
            <a:spLocks noChangeArrowheads="1"/>
          </p:cNvSpPr>
          <p:nvPr/>
        </p:nvSpPr>
        <p:spPr bwMode="gray">
          <a:xfrm>
            <a:off x="4876800" y="45815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9" name="Text Box 9"/>
          <p:cNvSpPr txBox="1">
            <a:spLocks noChangeArrowheads="1"/>
          </p:cNvSpPr>
          <p:nvPr/>
        </p:nvSpPr>
        <p:spPr bwMode="gray">
          <a:xfrm>
            <a:off x="4876800" y="5392738"/>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80" name="Oval 20"/>
          <p:cNvSpPr>
            <a:spLocks noChangeArrowheads="1"/>
          </p:cNvSpPr>
          <p:nvPr/>
        </p:nvSpPr>
        <p:spPr bwMode="ltGray">
          <a:xfrm>
            <a:off x="533400" y="2592388"/>
            <a:ext cx="3625850" cy="3625850"/>
          </a:xfrm>
          <a:prstGeom prst="ellipse">
            <a:avLst/>
          </a:prstGeom>
          <a:solidFill>
            <a:schemeClr va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1" name="Oval 21"/>
          <p:cNvSpPr>
            <a:spLocks noChangeArrowheads="1"/>
          </p:cNvSpPr>
          <p:nvPr/>
        </p:nvSpPr>
        <p:spPr bwMode="gray">
          <a:xfrm>
            <a:off x="882650" y="3359150"/>
            <a:ext cx="2927350" cy="2867025"/>
          </a:xfrm>
          <a:prstGeom prst="ellipse">
            <a:avLst/>
          </a:prstGeom>
          <a:solidFill>
            <a:schemeClr val="fo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2" name="Oval 22"/>
          <p:cNvSpPr>
            <a:spLocks noChangeArrowheads="1"/>
          </p:cNvSpPr>
          <p:nvPr/>
        </p:nvSpPr>
        <p:spPr bwMode="ltGray">
          <a:xfrm>
            <a:off x="1277938" y="4087813"/>
            <a:ext cx="2160587" cy="2139950"/>
          </a:xfrm>
          <a:prstGeom prst="ellipse">
            <a:avLst/>
          </a:prstGeom>
          <a:solidFill>
            <a:schemeClr val="accent1"/>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3" name="Oval 23"/>
          <p:cNvSpPr>
            <a:spLocks noChangeArrowheads="1"/>
          </p:cNvSpPr>
          <p:nvPr/>
        </p:nvSpPr>
        <p:spPr bwMode="ltGray">
          <a:xfrm>
            <a:off x="1628775" y="4781550"/>
            <a:ext cx="1484313" cy="1452563"/>
          </a:xfrm>
          <a:prstGeom prst="ellipse">
            <a:avLst/>
          </a:prstGeom>
          <a:solidFill>
            <a:schemeClr val="accent2"/>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4" name="Text Box 18"/>
          <p:cNvSpPr txBox="1">
            <a:spLocks noChangeArrowheads="1"/>
          </p:cNvSpPr>
          <p:nvPr/>
        </p:nvSpPr>
        <p:spPr bwMode="black">
          <a:xfrm>
            <a:off x="1501775" y="5367338"/>
            <a:ext cx="1793875"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8F8F8"/>
                </a:solidFill>
                <a:cs typeface="Arial" charset="0"/>
              </a:rPr>
              <a:t>Text in here</a:t>
            </a:r>
          </a:p>
        </p:txBody>
      </p:sp>
      <p:sp>
        <p:nvSpPr>
          <p:cNvPr id="66585" name="Text Box 18"/>
          <p:cNvSpPr txBox="1">
            <a:spLocks noChangeArrowheads="1"/>
          </p:cNvSpPr>
          <p:nvPr/>
        </p:nvSpPr>
        <p:spPr bwMode="black">
          <a:xfrm>
            <a:off x="1406525" y="4346575"/>
            <a:ext cx="1882775"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6" name="Text Box 18"/>
          <p:cNvSpPr txBox="1">
            <a:spLocks noChangeArrowheads="1"/>
          </p:cNvSpPr>
          <p:nvPr/>
        </p:nvSpPr>
        <p:spPr bwMode="black">
          <a:xfrm>
            <a:off x="1406525" y="3554413"/>
            <a:ext cx="18827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7" name="Text Box 18"/>
          <p:cNvSpPr txBox="1">
            <a:spLocks noChangeArrowheads="1"/>
          </p:cNvSpPr>
          <p:nvPr/>
        </p:nvSpPr>
        <p:spPr bwMode="black">
          <a:xfrm>
            <a:off x="1406525" y="2787650"/>
            <a:ext cx="1882775"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8F8F8"/>
                </a:solidFill>
                <a:cs typeface="Arial" charset="0"/>
              </a:rPr>
              <a:t>Text in here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ChangeArrowheads="1"/>
          </p:cNvSpPr>
          <p:nvPr/>
        </p:nvSpPr>
        <p:spPr bwMode="gray">
          <a:xfrm flipV="1">
            <a:off x="2125663" y="3948113"/>
            <a:ext cx="2282825" cy="1574800"/>
          </a:xfrm>
          <a:prstGeom prst="triangle">
            <a:avLst>
              <a:gd name="adj" fmla="val 50000"/>
            </a:avLst>
          </a:prstGeom>
          <a:gradFill rotWithShape="1">
            <a:gsLst>
              <a:gs pos="0">
                <a:schemeClr val="hlink"/>
              </a:gs>
              <a:gs pos="100000">
                <a:schemeClr val="hlink">
                  <a:gamma/>
                  <a:shade val="50980"/>
                  <a:invGamma/>
                </a:schemeClr>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7" name="AutoShape 3"/>
          <p:cNvSpPr>
            <a:spLocks noChangeArrowheads="1"/>
          </p:cNvSpPr>
          <p:nvPr/>
        </p:nvSpPr>
        <p:spPr bwMode="gray">
          <a:xfrm>
            <a:off x="4508500" y="2333625"/>
            <a:ext cx="2284413" cy="1574800"/>
          </a:xfrm>
          <a:prstGeom prst="triangle">
            <a:avLst>
              <a:gd name="adj" fmla="val 50000"/>
            </a:avLst>
          </a:prstGeom>
          <a:gradFill rotWithShape="1">
            <a:gsLst>
              <a:gs pos="0">
                <a:schemeClr val="folHlink">
                  <a:gamma/>
                  <a:shade val="82353"/>
                  <a:invGamma/>
                </a:schemeClr>
              </a:gs>
              <a:gs pos="100000">
                <a:schemeClr val="folHlink"/>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8" name="AutoShape 4"/>
          <p:cNvSpPr>
            <a:spLocks noChangeArrowheads="1"/>
          </p:cNvSpPr>
          <p:nvPr/>
        </p:nvSpPr>
        <p:spPr bwMode="gray">
          <a:xfrm>
            <a:off x="2125663" y="2333625"/>
            <a:ext cx="2284412" cy="1574800"/>
          </a:xfrm>
          <a:prstGeom prst="triangle">
            <a:avLst>
              <a:gd name="adj" fmla="val 50000"/>
            </a:avLst>
          </a:prstGeom>
          <a:gradFill rotWithShape="1">
            <a:gsLst>
              <a:gs pos="0">
                <a:schemeClr val="folHlink"/>
              </a:gs>
              <a:gs pos="100000">
                <a:schemeClr val="folHlink">
                  <a:gamma/>
                  <a:shade val="76078"/>
                  <a:invGamma/>
                </a:schemeClr>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9" name="AutoShape 5"/>
          <p:cNvSpPr>
            <a:spLocks noChangeArrowheads="1"/>
          </p:cNvSpPr>
          <p:nvPr/>
        </p:nvSpPr>
        <p:spPr bwMode="gray">
          <a:xfrm flipV="1">
            <a:off x="3319463" y="2322513"/>
            <a:ext cx="2284412" cy="1573212"/>
          </a:xfrm>
          <a:prstGeom prst="triangle">
            <a:avLst>
              <a:gd name="adj" fmla="val 50000"/>
            </a:avLst>
          </a:prstGeom>
          <a:gradFill rotWithShape="1">
            <a:gsLst>
              <a:gs pos="0">
                <a:schemeClr val="folHlink">
                  <a:gamma/>
                  <a:shade val="60392"/>
                  <a:invGamma/>
                </a:schemeClr>
              </a:gs>
              <a:gs pos="100000">
                <a:schemeClr val="folHlink"/>
              </a:gs>
            </a:gsLst>
            <a:lin ang="5400000" scaled="1"/>
          </a:gradFill>
          <a:ln w="28575" algn="ctr">
            <a:solidFill>
              <a:srgbClr val="FFFFFF"/>
            </a:solidFill>
            <a:miter lim="800000"/>
            <a:headEnd/>
            <a:tailEnd/>
          </a:ln>
          <a:effectLst>
            <a:outerShdw dist="35921" dir="2700000" algn="ctr" rotWithShape="0">
              <a:srgbClr val="808080">
                <a:alpha val="50000"/>
              </a:srgbClr>
            </a:outerShdw>
          </a:effectLst>
        </p:spPr>
        <p:txBody>
          <a:bodyPr wrap="none" anchor="ctr"/>
          <a:lstStyle/>
          <a:p>
            <a:endParaRPr lang="en-US"/>
          </a:p>
        </p:txBody>
      </p:sp>
      <p:sp>
        <p:nvSpPr>
          <p:cNvPr id="67590" name="AutoShape 6"/>
          <p:cNvSpPr>
            <a:spLocks noChangeArrowheads="1"/>
          </p:cNvSpPr>
          <p:nvPr/>
        </p:nvSpPr>
        <p:spPr bwMode="gray">
          <a:xfrm>
            <a:off x="3314700" y="3963988"/>
            <a:ext cx="2284413" cy="1574800"/>
          </a:xfrm>
          <a:prstGeom prst="triangle">
            <a:avLst>
              <a:gd name="adj" fmla="val 50000"/>
            </a:avLst>
          </a:prstGeom>
          <a:gradFill rotWithShape="1">
            <a:gsLst>
              <a:gs pos="0">
                <a:schemeClr val="hlink">
                  <a:gamma/>
                  <a:shade val="76078"/>
                  <a:invGamma/>
                </a:schemeClr>
              </a:gs>
              <a:gs pos="100000">
                <a:schemeClr val="hlink"/>
              </a:gs>
            </a:gsLst>
            <a:lin ang="54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1" name="AutoShape 7"/>
          <p:cNvSpPr>
            <a:spLocks noChangeArrowheads="1"/>
          </p:cNvSpPr>
          <p:nvPr/>
        </p:nvSpPr>
        <p:spPr bwMode="gray">
          <a:xfrm flipV="1">
            <a:off x="4505325" y="3957638"/>
            <a:ext cx="2282825" cy="1574800"/>
          </a:xfrm>
          <a:prstGeom prst="triangle">
            <a:avLst>
              <a:gd name="adj" fmla="val 50000"/>
            </a:avLst>
          </a:prstGeom>
          <a:gradFill rotWithShape="1">
            <a:gsLst>
              <a:gs pos="0">
                <a:schemeClr val="hlink">
                  <a:gamma/>
                  <a:shade val="72941"/>
                  <a:invGamma/>
                </a:schemeClr>
              </a:gs>
              <a:gs pos="100000">
                <a:schemeClr val="hlink"/>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2" name="Rectangle 8"/>
          <p:cNvSpPr>
            <a:spLocks noChangeArrowheads="1"/>
          </p:cNvSpPr>
          <p:nvPr/>
        </p:nvSpPr>
        <p:spPr bwMode="gray">
          <a:xfrm>
            <a:off x="3838575" y="2413000"/>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3" name="Rectangle 9"/>
          <p:cNvSpPr>
            <a:spLocks noChangeArrowheads="1"/>
          </p:cNvSpPr>
          <p:nvPr/>
        </p:nvSpPr>
        <p:spPr bwMode="gray">
          <a:xfrm>
            <a:off x="2652713" y="4176713"/>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4" name="Rectangle 10"/>
          <p:cNvSpPr>
            <a:spLocks noChangeArrowheads="1"/>
          </p:cNvSpPr>
          <p:nvPr/>
        </p:nvSpPr>
        <p:spPr bwMode="gray">
          <a:xfrm>
            <a:off x="4991100" y="4186238"/>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5" name="Rectangle 11"/>
          <p:cNvSpPr>
            <a:spLocks noChangeArrowheads="1"/>
          </p:cNvSpPr>
          <p:nvPr/>
        </p:nvSpPr>
        <p:spPr bwMode="gray">
          <a:xfrm>
            <a:off x="3838575" y="4784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6" name="Rectangle 12"/>
          <p:cNvSpPr>
            <a:spLocks noChangeArrowheads="1"/>
          </p:cNvSpPr>
          <p:nvPr/>
        </p:nvSpPr>
        <p:spPr bwMode="black">
          <a:xfrm>
            <a:off x="885825" y="271621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7" name="Rectangle 13"/>
          <p:cNvSpPr>
            <a:spLocks noChangeArrowheads="1"/>
          </p:cNvSpPr>
          <p:nvPr/>
        </p:nvSpPr>
        <p:spPr bwMode="black">
          <a:xfrm>
            <a:off x="6324600" y="273367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8" name="Rectangle 14"/>
          <p:cNvSpPr>
            <a:spLocks noChangeArrowheads="1"/>
          </p:cNvSpPr>
          <p:nvPr/>
        </p:nvSpPr>
        <p:spPr bwMode="black">
          <a:xfrm>
            <a:off x="866775" y="455136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9" name="Rectangle 15"/>
          <p:cNvSpPr>
            <a:spLocks noChangeArrowheads="1"/>
          </p:cNvSpPr>
          <p:nvPr/>
        </p:nvSpPr>
        <p:spPr bwMode="black">
          <a:xfrm>
            <a:off x="6372225" y="456882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600" name="Rectangle 16"/>
          <p:cNvSpPr>
            <a:spLocks noChangeArrowheads="1"/>
          </p:cNvSpPr>
          <p:nvPr/>
        </p:nvSpPr>
        <p:spPr bwMode="black">
          <a:xfrm>
            <a:off x="2971800" y="1611313"/>
            <a:ext cx="3070225"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1" name="Rectangle 17"/>
          <p:cNvSpPr>
            <a:spLocks noChangeArrowheads="1"/>
          </p:cNvSpPr>
          <p:nvPr/>
        </p:nvSpPr>
        <p:spPr bwMode="black">
          <a:xfrm>
            <a:off x="3241675" y="5607050"/>
            <a:ext cx="2462213"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2" name="Rectangle 18"/>
          <p:cNvSpPr>
            <a:spLocks noChangeArrowheads="1"/>
          </p:cNvSpPr>
          <p:nvPr/>
        </p:nvSpPr>
        <p:spPr bwMode="gray">
          <a:xfrm>
            <a:off x="2652713" y="3006725"/>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603" name="Rectangle 19"/>
          <p:cNvSpPr>
            <a:spLocks noChangeArrowheads="1"/>
          </p:cNvSpPr>
          <p:nvPr/>
        </p:nvSpPr>
        <p:spPr bwMode="gray">
          <a:xfrm>
            <a:off x="4991100" y="3006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grpSp>
        <p:nvGrpSpPr>
          <p:cNvPr id="67604" name="Group 20"/>
          <p:cNvGrpSpPr>
            <a:grpSpLocks/>
          </p:cNvGrpSpPr>
          <p:nvPr/>
        </p:nvGrpSpPr>
        <p:grpSpPr bwMode="auto">
          <a:xfrm>
            <a:off x="3609975" y="3363913"/>
            <a:ext cx="1652588" cy="1108075"/>
            <a:chOff x="2363" y="2075"/>
            <a:chExt cx="1210" cy="812"/>
          </a:xfrm>
        </p:grpSpPr>
        <p:sp>
          <p:nvSpPr>
            <p:cNvPr id="67605" name="AutoShape 21"/>
            <p:cNvSpPr>
              <a:spLocks noChangeArrowheads="1"/>
            </p:cNvSpPr>
            <p:nvPr/>
          </p:nvSpPr>
          <p:spPr bwMode="gray">
            <a:xfrm>
              <a:off x="2363" y="2075"/>
              <a:ext cx="1210" cy="812"/>
            </a:xfrm>
            <a:prstGeom prst="hexagon">
              <a:avLst>
                <a:gd name="adj" fmla="val 37254"/>
                <a:gd name="vf" fmla="val 115470"/>
              </a:avLst>
            </a:prstGeom>
            <a:solidFill>
              <a:srgbClr val="F8F8F8">
                <a:alpha val="50000"/>
              </a:srgbClr>
            </a:solidFill>
            <a:ln w="19050" algn="ctr">
              <a:solidFill>
                <a:srgbClr val="F8F8F8"/>
              </a:solidFill>
              <a:miter lim="800000"/>
              <a:headEnd/>
              <a:tailEnd/>
            </a:ln>
            <a:effectLst/>
          </p:spPr>
          <p:txBody>
            <a:bodyPr wrap="none" anchor="ctr"/>
            <a:lstStyle/>
            <a:p>
              <a:endParaRPr lang="en-US"/>
            </a:p>
          </p:txBody>
        </p:sp>
        <p:sp>
          <p:nvSpPr>
            <p:cNvPr id="67606" name="AutoShape 22"/>
            <p:cNvSpPr>
              <a:spLocks noChangeArrowheads="1"/>
            </p:cNvSpPr>
            <p:nvPr/>
          </p:nvSpPr>
          <p:spPr bwMode="gray">
            <a:xfrm>
              <a:off x="2395" y="2095"/>
              <a:ext cx="1138" cy="764"/>
            </a:xfrm>
            <a:prstGeom prst="hexagon">
              <a:avLst>
                <a:gd name="adj" fmla="val 37238"/>
                <a:gd name="vf" fmla="val 115470"/>
              </a:avLst>
            </a:prstGeom>
            <a:solidFill>
              <a:srgbClr val="F8F8F8"/>
            </a:solidFill>
            <a:ln w="19050" algn="ctr">
              <a:solidFill>
                <a:srgbClr val="F8F8F8"/>
              </a:solidFill>
              <a:miter lim="800000"/>
              <a:headEnd/>
              <a:tailEnd/>
            </a:ln>
            <a:effectLst/>
          </p:spPr>
          <p:txBody>
            <a:bodyPr wrap="none" anchor="ctr"/>
            <a:lstStyle/>
            <a:p>
              <a:endParaRPr lang="en-US"/>
            </a:p>
          </p:txBody>
        </p:sp>
      </p:grpSp>
      <p:sp>
        <p:nvSpPr>
          <p:cNvPr id="67607" name="Rectangle 23"/>
          <p:cNvSpPr>
            <a:spLocks noChangeArrowheads="1"/>
          </p:cNvSpPr>
          <p:nvPr/>
        </p:nvSpPr>
        <p:spPr bwMode="auto">
          <a:xfrm>
            <a:off x="3810000" y="3532188"/>
            <a:ext cx="1219200" cy="822325"/>
          </a:xfrm>
          <a:prstGeom prst="rect">
            <a:avLst/>
          </a:prstGeom>
          <a:noFill/>
          <a:ln w="9525">
            <a:noFill/>
            <a:miter lim="800000"/>
            <a:headEnd/>
            <a:tailEnd/>
          </a:ln>
          <a:effectLst/>
        </p:spPr>
        <p:txBody>
          <a:bodyPr>
            <a:spAutoFit/>
          </a:bodyPr>
          <a:lstStyle/>
          <a:p>
            <a:pPr algn="ctr"/>
            <a:r>
              <a:rPr lang="en-US" sz="2400">
                <a:solidFill>
                  <a:srgbClr val="000000"/>
                </a:solidFill>
                <a:effectLst>
                  <a:outerShdw blurRad="38100" dist="38100" dir="2700000" algn="tl">
                    <a:srgbClr val="FFFFFF"/>
                  </a:outerShdw>
                </a:effectLst>
                <a:cs typeface="Arial" charset="0"/>
              </a:rPr>
              <a:t>Title in here</a:t>
            </a:r>
          </a:p>
        </p:txBody>
      </p:sp>
      <p:sp>
        <p:nvSpPr>
          <p:cNvPr id="67608" name="Rectangle 2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p:cNvSpPr>
            <a:spLocks noChangeShapeType="1"/>
          </p:cNvSpPr>
          <p:nvPr/>
        </p:nvSpPr>
        <p:spPr bwMode="gray">
          <a:xfrm flipH="1">
            <a:off x="0" y="6400800"/>
            <a:ext cx="2819400" cy="228600"/>
          </a:xfrm>
          <a:prstGeom prst="line">
            <a:avLst/>
          </a:prstGeom>
          <a:noFill/>
          <a:ln w="9525">
            <a:solidFill>
              <a:srgbClr val="FFFFFF">
                <a:alpha val="39999"/>
              </a:srgbClr>
            </a:solidFill>
            <a:round/>
            <a:headEnd/>
            <a:tailEnd/>
          </a:ln>
          <a:effectLst/>
        </p:spPr>
        <p:txBody>
          <a:bodyPr/>
          <a:lstStyle/>
          <a:p>
            <a:endParaRPr lang="en-US"/>
          </a:p>
        </p:txBody>
      </p:sp>
      <p:sp>
        <p:nvSpPr>
          <p:cNvPr id="68611" name="Line 3"/>
          <p:cNvSpPr>
            <a:spLocks noChangeShapeType="1"/>
          </p:cNvSpPr>
          <p:nvPr/>
        </p:nvSpPr>
        <p:spPr bwMode="gray">
          <a:xfrm flipH="1">
            <a:off x="0" y="3962400"/>
            <a:ext cx="609600" cy="2667000"/>
          </a:xfrm>
          <a:prstGeom prst="line">
            <a:avLst/>
          </a:prstGeom>
          <a:noFill/>
          <a:ln w="9525">
            <a:solidFill>
              <a:srgbClr val="FFFFFF">
                <a:alpha val="39999"/>
              </a:srgbClr>
            </a:solidFill>
            <a:round/>
            <a:headEnd/>
            <a:tailEnd/>
          </a:ln>
          <a:effectLst/>
        </p:spPr>
        <p:txBody>
          <a:bodyPr/>
          <a:lstStyle/>
          <a:p>
            <a:endParaRPr lang="en-US"/>
          </a:p>
        </p:txBody>
      </p:sp>
      <p:sp>
        <p:nvSpPr>
          <p:cNvPr id="68612" name="AutoShape 4"/>
          <p:cNvSpPr>
            <a:spLocks noChangeArrowheads="1"/>
          </p:cNvSpPr>
          <p:nvPr/>
        </p:nvSpPr>
        <p:spPr bwMode="gray">
          <a:xfrm>
            <a:off x="1614488" y="35433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3" name="AutoShape 5"/>
          <p:cNvSpPr>
            <a:spLocks noChangeArrowheads="1"/>
          </p:cNvSpPr>
          <p:nvPr/>
        </p:nvSpPr>
        <p:spPr bwMode="gray">
          <a:xfrm>
            <a:off x="2506663" y="403225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4" name="AutoShape 6"/>
          <p:cNvSpPr>
            <a:spLocks noChangeArrowheads="1"/>
          </p:cNvSpPr>
          <p:nvPr/>
        </p:nvSpPr>
        <p:spPr bwMode="gray">
          <a:xfrm>
            <a:off x="2884488" y="53340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5" name="Line 7"/>
          <p:cNvSpPr>
            <a:spLocks noChangeShapeType="1"/>
          </p:cNvSpPr>
          <p:nvPr/>
        </p:nvSpPr>
        <p:spPr bwMode="gray">
          <a:xfrm flipH="1">
            <a:off x="0" y="3751263"/>
            <a:ext cx="1665288" cy="2878137"/>
          </a:xfrm>
          <a:prstGeom prst="line">
            <a:avLst/>
          </a:prstGeom>
          <a:noFill/>
          <a:ln w="9525">
            <a:solidFill>
              <a:srgbClr val="FFFFFF">
                <a:alpha val="39999"/>
              </a:srgbClr>
            </a:solidFill>
            <a:round/>
            <a:headEnd/>
            <a:tailEnd/>
          </a:ln>
          <a:effectLst/>
        </p:spPr>
        <p:txBody>
          <a:bodyPr/>
          <a:lstStyle/>
          <a:p>
            <a:endParaRPr lang="en-US"/>
          </a:p>
        </p:txBody>
      </p:sp>
      <p:sp>
        <p:nvSpPr>
          <p:cNvPr id="68616" name="Line 8"/>
          <p:cNvSpPr>
            <a:spLocks noChangeShapeType="1"/>
          </p:cNvSpPr>
          <p:nvPr/>
        </p:nvSpPr>
        <p:spPr bwMode="gray">
          <a:xfrm flipH="1">
            <a:off x="0" y="5481638"/>
            <a:ext cx="2895600" cy="1147762"/>
          </a:xfrm>
          <a:prstGeom prst="line">
            <a:avLst/>
          </a:prstGeom>
          <a:noFill/>
          <a:ln w="9525">
            <a:solidFill>
              <a:srgbClr val="FFFFFF">
                <a:alpha val="39999"/>
              </a:srgbClr>
            </a:solidFill>
            <a:round/>
            <a:headEnd/>
            <a:tailEnd/>
          </a:ln>
          <a:effectLst/>
        </p:spPr>
        <p:txBody>
          <a:bodyPr/>
          <a:lstStyle/>
          <a:p>
            <a:endParaRPr lang="en-US"/>
          </a:p>
        </p:txBody>
      </p:sp>
      <p:sp>
        <p:nvSpPr>
          <p:cNvPr id="68617" name="Line 9"/>
          <p:cNvSpPr>
            <a:spLocks noChangeShapeType="1"/>
          </p:cNvSpPr>
          <p:nvPr/>
        </p:nvSpPr>
        <p:spPr bwMode="black">
          <a:xfrm flipH="1">
            <a:off x="0" y="2243138"/>
            <a:ext cx="1866900" cy="4386262"/>
          </a:xfrm>
          <a:prstGeom prst="line">
            <a:avLst/>
          </a:prstGeom>
          <a:noFill/>
          <a:ln w="19050">
            <a:solidFill>
              <a:srgbClr val="FFFFFF">
                <a:alpha val="60001"/>
              </a:srgbClr>
            </a:solidFill>
            <a:round/>
            <a:headEnd/>
            <a:tailEnd/>
          </a:ln>
          <a:effectLst/>
        </p:spPr>
        <p:txBody>
          <a:bodyPr/>
          <a:lstStyle/>
          <a:p>
            <a:endParaRPr lang="en-US"/>
          </a:p>
        </p:txBody>
      </p:sp>
      <p:sp>
        <p:nvSpPr>
          <p:cNvPr id="68618" name="Line 10"/>
          <p:cNvSpPr>
            <a:spLocks noChangeShapeType="1"/>
          </p:cNvSpPr>
          <p:nvPr/>
        </p:nvSpPr>
        <p:spPr bwMode="black">
          <a:xfrm flipH="1">
            <a:off x="0" y="3570288"/>
            <a:ext cx="2309813" cy="3059112"/>
          </a:xfrm>
          <a:prstGeom prst="line">
            <a:avLst/>
          </a:prstGeom>
          <a:noFill/>
          <a:ln w="19050">
            <a:solidFill>
              <a:srgbClr val="FFFFFF">
                <a:alpha val="60001"/>
              </a:srgbClr>
            </a:solidFill>
            <a:round/>
            <a:headEnd/>
            <a:tailEnd/>
          </a:ln>
          <a:effectLst/>
        </p:spPr>
        <p:txBody>
          <a:bodyPr/>
          <a:lstStyle/>
          <a:p>
            <a:endParaRPr lang="en-US"/>
          </a:p>
        </p:txBody>
      </p:sp>
      <p:sp>
        <p:nvSpPr>
          <p:cNvPr id="68619" name="Line 11"/>
          <p:cNvSpPr>
            <a:spLocks noChangeShapeType="1"/>
          </p:cNvSpPr>
          <p:nvPr/>
        </p:nvSpPr>
        <p:spPr bwMode="black">
          <a:xfrm flipH="1">
            <a:off x="0" y="4837113"/>
            <a:ext cx="2846388" cy="1792287"/>
          </a:xfrm>
          <a:prstGeom prst="line">
            <a:avLst/>
          </a:prstGeom>
          <a:noFill/>
          <a:ln w="19050">
            <a:solidFill>
              <a:srgbClr val="FFFFFF">
                <a:alpha val="60001"/>
              </a:srgbClr>
            </a:solidFill>
            <a:round/>
            <a:headEnd/>
            <a:tailEnd/>
          </a:ln>
          <a:effectLst/>
        </p:spPr>
        <p:txBody>
          <a:bodyPr/>
          <a:lstStyle/>
          <a:p>
            <a:endParaRPr lang="en-US"/>
          </a:p>
        </p:txBody>
      </p:sp>
      <p:sp>
        <p:nvSpPr>
          <p:cNvPr id="68620" name="Line 12"/>
          <p:cNvSpPr>
            <a:spLocks noChangeShapeType="1"/>
          </p:cNvSpPr>
          <p:nvPr/>
        </p:nvSpPr>
        <p:spPr bwMode="black">
          <a:xfrm flipH="1">
            <a:off x="0" y="5883275"/>
            <a:ext cx="3867150" cy="746125"/>
          </a:xfrm>
          <a:prstGeom prst="line">
            <a:avLst/>
          </a:prstGeom>
          <a:noFill/>
          <a:ln w="19050">
            <a:solidFill>
              <a:srgbClr val="FFFFFF">
                <a:alpha val="60001"/>
              </a:srgbClr>
            </a:solidFill>
            <a:round/>
            <a:headEnd/>
            <a:tailEnd/>
          </a:ln>
          <a:effectLst/>
        </p:spPr>
        <p:txBody>
          <a:bodyPr/>
          <a:lstStyle/>
          <a:p>
            <a:endParaRPr lang="en-US"/>
          </a:p>
        </p:txBody>
      </p:sp>
      <p:sp>
        <p:nvSpPr>
          <p:cNvPr id="68621" name="Arc 13"/>
          <p:cNvSpPr>
            <a:spLocks/>
          </p:cNvSpPr>
          <p:nvPr/>
        </p:nvSpPr>
        <p:spPr bwMode="gray">
          <a:xfrm>
            <a:off x="0" y="4567238"/>
            <a:ext cx="2286000" cy="22907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80808">
              <a:alpha val="50000"/>
            </a:srgbClr>
          </a:solidFill>
          <a:ln w="9525">
            <a:noFill/>
            <a:round/>
            <a:headEnd/>
            <a:tailEnd/>
          </a:ln>
          <a:effectLst/>
        </p:spPr>
        <p:txBody>
          <a:bodyPr wrap="none" anchor="ctr"/>
          <a:lstStyle/>
          <a:p>
            <a:endParaRPr lang="en-US"/>
          </a:p>
        </p:txBody>
      </p:sp>
      <p:sp>
        <p:nvSpPr>
          <p:cNvPr id="68622" name="Line 14"/>
          <p:cNvSpPr>
            <a:spLocks noChangeShapeType="1"/>
          </p:cNvSpPr>
          <p:nvPr/>
        </p:nvSpPr>
        <p:spPr bwMode="gray">
          <a:xfrm flipH="1">
            <a:off x="0" y="4232275"/>
            <a:ext cx="2532063" cy="2625725"/>
          </a:xfrm>
          <a:prstGeom prst="line">
            <a:avLst/>
          </a:prstGeom>
          <a:noFill/>
          <a:ln w="9525">
            <a:solidFill>
              <a:srgbClr val="FFFFFF">
                <a:alpha val="39999"/>
              </a:srgbClr>
            </a:solidFill>
            <a:round/>
            <a:headEnd/>
            <a:tailEnd/>
          </a:ln>
          <a:effectLst/>
        </p:spPr>
        <p:txBody>
          <a:bodyPr/>
          <a:lstStyle/>
          <a:p>
            <a:endParaRPr lang="en-US"/>
          </a:p>
        </p:txBody>
      </p:sp>
      <p:sp>
        <p:nvSpPr>
          <p:cNvPr id="68623" name="Arc 15"/>
          <p:cNvSpPr>
            <a:spLocks/>
          </p:cNvSpPr>
          <p:nvPr/>
        </p:nvSpPr>
        <p:spPr bwMode="gray">
          <a:xfrm>
            <a:off x="0" y="4667250"/>
            <a:ext cx="2193925" cy="2190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CBBC63">
                  <a:gamma/>
                  <a:shade val="72941"/>
                  <a:invGamma/>
                </a:srgbClr>
              </a:gs>
              <a:gs pos="100000">
                <a:srgbClr val="CBBC63"/>
              </a:gs>
            </a:gsLst>
            <a:lin ang="18900000" scaled="1"/>
          </a:gradFill>
          <a:ln w="9525">
            <a:noFill/>
            <a:round/>
            <a:headEnd/>
            <a:tailEnd/>
          </a:ln>
          <a:effectLst/>
        </p:spPr>
        <p:txBody>
          <a:bodyPr wrap="none" anchor="ctr"/>
          <a:lstStyle/>
          <a:p>
            <a:endParaRPr lang="en-US"/>
          </a:p>
        </p:txBody>
      </p:sp>
      <p:sp>
        <p:nvSpPr>
          <p:cNvPr id="68624" name="Arc 16"/>
          <p:cNvSpPr>
            <a:spLocks/>
          </p:cNvSpPr>
          <p:nvPr/>
        </p:nvSpPr>
        <p:spPr bwMode="hidden">
          <a:xfrm>
            <a:off x="22225" y="4700588"/>
            <a:ext cx="2138363" cy="21351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FFFFFF">
                  <a:alpha val="0"/>
                </a:srgbClr>
              </a:gs>
              <a:gs pos="100000">
                <a:srgbClr val="FFFFFF">
                  <a:gamma/>
                  <a:tint val="63529"/>
                  <a:invGamma/>
                </a:srgbClr>
              </a:gs>
            </a:gsLst>
            <a:lin ang="18900000" scaled="1"/>
          </a:gradFill>
          <a:ln w="9525">
            <a:noFill/>
            <a:round/>
            <a:headEnd/>
            <a:tailEnd/>
          </a:ln>
          <a:effectLst/>
        </p:spPr>
        <p:txBody>
          <a:bodyPr wrap="none" anchor="ctr"/>
          <a:lstStyle/>
          <a:p>
            <a:endParaRPr lang="en-US"/>
          </a:p>
        </p:txBody>
      </p:sp>
      <p:sp>
        <p:nvSpPr>
          <p:cNvPr id="68625" name="Text Box 17"/>
          <p:cNvSpPr txBox="1">
            <a:spLocks noChangeArrowheads="1"/>
          </p:cNvSpPr>
          <p:nvPr/>
        </p:nvSpPr>
        <p:spPr bwMode="white">
          <a:xfrm>
            <a:off x="73025" y="5583238"/>
            <a:ext cx="1644650" cy="854075"/>
          </a:xfrm>
          <a:prstGeom prst="rect">
            <a:avLst/>
          </a:prstGeom>
          <a:noFill/>
          <a:ln w="9525">
            <a:noFill/>
            <a:miter lim="800000"/>
            <a:headEnd/>
            <a:tailEnd/>
          </a:ln>
          <a:effectLst/>
        </p:spPr>
        <p:txBody>
          <a:bodyPr>
            <a:spAutoFit/>
          </a:bodyPr>
          <a:lstStyle/>
          <a:p>
            <a:pPr algn="ctr">
              <a:spcBef>
                <a:spcPct val="50000"/>
              </a:spcBef>
            </a:pPr>
            <a:r>
              <a:rPr lang="en-US" sz="2000">
                <a:solidFill>
                  <a:srgbClr val="080808"/>
                </a:solidFill>
                <a:effectLst>
                  <a:outerShdw blurRad="38100" dist="38100" dir="2700000" algn="tl">
                    <a:srgbClr val="FFFFFF"/>
                  </a:outerShdw>
                </a:effectLst>
                <a:latin typeface="Verdana" pitchFamily="34" charset="0"/>
              </a:rPr>
              <a:t>Company</a:t>
            </a:r>
          </a:p>
          <a:p>
            <a:pPr algn="ctr">
              <a:spcBef>
                <a:spcPct val="50000"/>
              </a:spcBef>
            </a:pPr>
            <a:r>
              <a:rPr lang="en-US" sz="2000">
                <a:solidFill>
                  <a:srgbClr val="080808"/>
                </a:solidFill>
                <a:effectLst>
                  <a:outerShdw blurRad="38100" dist="38100" dir="2700000" algn="tl">
                    <a:srgbClr val="FFFFFF"/>
                  </a:outerShdw>
                </a:effectLst>
                <a:latin typeface="Verdana" pitchFamily="34" charset="0"/>
              </a:rPr>
              <a:t>LOGO</a:t>
            </a:r>
          </a:p>
        </p:txBody>
      </p:sp>
      <p:sp>
        <p:nvSpPr>
          <p:cNvPr id="68626" name="Text Box 18"/>
          <p:cNvSpPr txBox="1">
            <a:spLocks noChangeArrowheads="1"/>
          </p:cNvSpPr>
          <p:nvPr/>
        </p:nvSpPr>
        <p:spPr bwMode="invGray">
          <a:xfrm>
            <a:off x="2368550" y="1719263"/>
            <a:ext cx="1474788" cy="366712"/>
          </a:xfrm>
          <a:prstGeom prst="rect">
            <a:avLst/>
          </a:prstGeom>
          <a:noFill/>
          <a:ln w="9525">
            <a:noFill/>
            <a:miter lim="800000"/>
            <a:headEnd/>
            <a:tailEnd/>
          </a:ln>
          <a:effectLst/>
        </p:spPr>
        <p:txBody>
          <a:bodyPr>
            <a:spAutoFit/>
          </a:bodyPr>
          <a:lstStyle/>
          <a:p>
            <a:pPr algn="l">
              <a:spcBef>
                <a:spcPct val="50000"/>
              </a:spcBef>
            </a:pPr>
            <a:r>
              <a:rPr lang="en-US">
                <a:solidFill>
                  <a:srgbClr val="FEE002"/>
                </a:solidFill>
              </a:rPr>
              <a:t>2008. 01</a:t>
            </a:r>
          </a:p>
        </p:txBody>
      </p:sp>
      <p:sp>
        <p:nvSpPr>
          <p:cNvPr id="68627" name="Text Box 19"/>
          <p:cNvSpPr txBox="1">
            <a:spLocks noChangeArrowheads="1"/>
          </p:cNvSpPr>
          <p:nvPr/>
        </p:nvSpPr>
        <p:spPr bwMode="black">
          <a:xfrm>
            <a:off x="2908300" y="3117850"/>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2006 ~ 2007</a:t>
            </a:r>
          </a:p>
        </p:txBody>
      </p:sp>
      <p:sp>
        <p:nvSpPr>
          <p:cNvPr id="68628" name="Text Box 20"/>
          <p:cNvSpPr txBox="1">
            <a:spLocks noChangeArrowheads="1"/>
          </p:cNvSpPr>
          <p:nvPr/>
        </p:nvSpPr>
        <p:spPr bwMode="black">
          <a:xfrm>
            <a:off x="3424238" y="4392613"/>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2005 ~ 2006</a:t>
            </a:r>
          </a:p>
        </p:txBody>
      </p:sp>
      <p:sp>
        <p:nvSpPr>
          <p:cNvPr id="68629" name="Text Box 21"/>
          <p:cNvSpPr txBox="1">
            <a:spLocks noChangeArrowheads="1"/>
          </p:cNvSpPr>
          <p:nvPr/>
        </p:nvSpPr>
        <p:spPr bwMode="black">
          <a:xfrm>
            <a:off x="4479925" y="5483225"/>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2004 ~ 2005</a:t>
            </a:r>
          </a:p>
        </p:txBody>
      </p:sp>
      <p:grpSp>
        <p:nvGrpSpPr>
          <p:cNvPr id="68630" name="Group 22"/>
          <p:cNvGrpSpPr>
            <a:grpSpLocks/>
          </p:cNvGrpSpPr>
          <p:nvPr/>
        </p:nvGrpSpPr>
        <p:grpSpPr bwMode="auto">
          <a:xfrm>
            <a:off x="2636838" y="2120900"/>
            <a:ext cx="128587" cy="128588"/>
            <a:chOff x="2995" y="1525"/>
            <a:chExt cx="112" cy="112"/>
          </a:xfrm>
        </p:grpSpPr>
        <p:sp>
          <p:nvSpPr>
            <p:cNvPr id="68631" name="AutoShape 23"/>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2" name="AutoShape 24"/>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3" name="Text Box 25"/>
          <p:cNvSpPr txBox="1">
            <a:spLocks noChangeArrowheads="1"/>
          </p:cNvSpPr>
          <p:nvPr/>
        </p:nvSpPr>
        <p:spPr bwMode="black">
          <a:xfrm>
            <a:off x="2774950" y="2033588"/>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4" name="Group 26"/>
          <p:cNvGrpSpPr>
            <a:grpSpLocks/>
          </p:cNvGrpSpPr>
          <p:nvPr/>
        </p:nvGrpSpPr>
        <p:grpSpPr bwMode="auto">
          <a:xfrm>
            <a:off x="3273425" y="3508375"/>
            <a:ext cx="128588" cy="128588"/>
            <a:chOff x="2995" y="1525"/>
            <a:chExt cx="112" cy="112"/>
          </a:xfrm>
        </p:grpSpPr>
        <p:sp>
          <p:nvSpPr>
            <p:cNvPr id="68635" name="AutoShape 27"/>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6" name="AutoShape 28"/>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7" name="Text Box 29"/>
          <p:cNvSpPr txBox="1">
            <a:spLocks noChangeArrowheads="1"/>
          </p:cNvSpPr>
          <p:nvPr/>
        </p:nvSpPr>
        <p:spPr bwMode="black">
          <a:xfrm>
            <a:off x="3411538" y="3421063"/>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8" name="Group 30"/>
          <p:cNvGrpSpPr>
            <a:grpSpLocks/>
          </p:cNvGrpSpPr>
          <p:nvPr/>
        </p:nvGrpSpPr>
        <p:grpSpPr bwMode="auto">
          <a:xfrm>
            <a:off x="3857625" y="4786313"/>
            <a:ext cx="128588" cy="128587"/>
            <a:chOff x="2995" y="1525"/>
            <a:chExt cx="112" cy="112"/>
          </a:xfrm>
        </p:grpSpPr>
        <p:sp>
          <p:nvSpPr>
            <p:cNvPr id="68639" name="AutoShape 31"/>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0" name="AutoShape 32"/>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1" name="Text Box 33"/>
          <p:cNvSpPr txBox="1">
            <a:spLocks noChangeArrowheads="1"/>
          </p:cNvSpPr>
          <p:nvPr/>
        </p:nvSpPr>
        <p:spPr bwMode="black">
          <a:xfrm>
            <a:off x="3995738" y="46990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42" name="Group 34"/>
          <p:cNvGrpSpPr>
            <a:grpSpLocks/>
          </p:cNvGrpSpPr>
          <p:nvPr/>
        </p:nvGrpSpPr>
        <p:grpSpPr bwMode="auto">
          <a:xfrm>
            <a:off x="4725988" y="5878513"/>
            <a:ext cx="128587" cy="128587"/>
            <a:chOff x="2995" y="1525"/>
            <a:chExt cx="112" cy="112"/>
          </a:xfrm>
        </p:grpSpPr>
        <p:sp>
          <p:nvSpPr>
            <p:cNvPr id="68643" name="AutoShape 35"/>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4" name="AutoShape 36"/>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5" name="Text Box 37"/>
          <p:cNvSpPr txBox="1">
            <a:spLocks noChangeArrowheads="1"/>
          </p:cNvSpPr>
          <p:nvPr/>
        </p:nvSpPr>
        <p:spPr bwMode="black">
          <a:xfrm>
            <a:off x="4864100" y="57912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sp>
        <p:nvSpPr>
          <p:cNvPr id="68646" name="AutoShape 38"/>
          <p:cNvSpPr>
            <a:spLocks noChangeArrowheads="1"/>
          </p:cNvSpPr>
          <p:nvPr/>
        </p:nvSpPr>
        <p:spPr bwMode="gray">
          <a:xfrm>
            <a:off x="534988" y="3732213"/>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7" name="AutoShape 39"/>
          <p:cNvSpPr>
            <a:spLocks noChangeArrowheads="1"/>
          </p:cNvSpPr>
          <p:nvPr/>
        </p:nvSpPr>
        <p:spPr bwMode="gray">
          <a:xfrm>
            <a:off x="2819400" y="6302375"/>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8" name="AutoShape 40"/>
          <p:cNvSpPr>
            <a:spLocks noChangeArrowheads="1"/>
          </p:cNvSpPr>
          <p:nvPr/>
        </p:nvSpPr>
        <p:spPr bwMode="gray">
          <a:xfrm rot="-1373054">
            <a:off x="3521075" y="5399088"/>
            <a:ext cx="514350" cy="51435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2"/>
              </a:gs>
              <a:gs pos="100000">
                <a:schemeClr val="accent2">
                  <a:gamma/>
                  <a:shade val="50980"/>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49" name="AutoShape 41"/>
          <p:cNvSpPr>
            <a:spLocks noChangeArrowheads="1"/>
          </p:cNvSpPr>
          <p:nvPr/>
        </p:nvSpPr>
        <p:spPr bwMode="gray">
          <a:xfrm>
            <a:off x="1524000" y="175260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hlink">
                  <a:gamma/>
                  <a:tint val="20000"/>
                  <a:invGamma/>
                </a:schemeClr>
              </a:gs>
              <a:gs pos="100000">
                <a:schemeClr val="hlink"/>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0" name="AutoShape 42"/>
          <p:cNvSpPr>
            <a:spLocks noChangeArrowheads="1"/>
          </p:cNvSpPr>
          <p:nvPr/>
        </p:nvSpPr>
        <p:spPr bwMode="gray">
          <a:xfrm rot="802016">
            <a:off x="2041525" y="295275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1">
                  <a:gamma/>
                  <a:tint val="28627"/>
                  <a:invGamma/>
                </a:schemeClr>
              </a:gs>
              <a:gs pos="100000">
                <a:schemeClr val="accent1"/>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1" name="AutoShape 43"/>
          <p:cNvSpPr>
            <a:spLocks noChangeArrowheads="1"/>
          </p:cNvSpPr>
          <p:nvPr/>
        </p:nvSpPr>
        <p:spPr bwMode="gray">
          <a:xfrm rot="1833378">
            <a:off x="2705100" y="4292600"/>
            <a:ext cx="604838" cy="604838"/>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folHlink"/>
              </a:gs>
              <a:gs pos="100000">
                <a:schemeClr val="folHlink">
                  <a:gamma/>
                  <a:shade val="79216"/>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2" name="Rectangle 4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69635" name="AutoShape 3"/>
          <p:cNvSpPr>
            <a:spLocks noChangeArrowheads="1"/>
          </p:cNvSpPr>
          <p:nvPr/>
        </p:nvSpPr>
        <p:spPr bwMode="invGray">
          <a:xfrm rot="-3356641">
            <a:off x="5595144" y="2556669"/>
            <a:ext cx="1520825" cy="1322387"/>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sp>
        <p:nvSpPr>
          <p:cNvPr id="69636" name="AutoShape 4"/>
          <p:cNvSpPr>
            <a:spLocks noChangeArrowheads="1"/>
          </p:cNvSpPr>
          <p:nvPr/>
        </p:nvSpPr>
        <p:spPr bwMode="invGray">
          <a:xfrm rot="-8777407" flipH="1" flipV="1">
            <a:off x="2363788" y="3471863"/>
            <a:ext cx="1589087" cy="1555750"/>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37" name="Group 5"/>
          <p:cNvGrpSpPr>
            <a:grpSpLocks/>
          </p:cNvGrpSpPr>
          <p:nvPr/>
        </p:nvGrpSpPr>
        <p:grpSpPr bwMode="auto">
          <a:xfrm>
            <a:off x="1741488" y="3201988"/>
            <a:ext cx="939800" cy="993775"/>
            <a:chOff x="647" y="2562"/>
            <a:chExt cx="1210" cy="1278"/>
          </a:xfrm>
        </p:grpSpPr>
        <p:pic>
          <p:nvPicPr>
            <p:cNvPr id="69638" name="Picture 6"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39" name="Picture 7"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40" name="Oval 8"/>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41" name="Freeform 9"/>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42" name="AutoShape 10"/>
          <p:cNvSpPr>
            <a:spLocks noChangeArrowheads="1"/>
          </p:cNvSpPr>
          <p:nvPr/>
        </p:nvSpPr>
        <p:spPr bwMode="invGray">
          <a:xfrm rot="-1906354">
            <a:off x="3641725" y="2292350"/>
            <a:ext cx="1520825" cy="1322388"/>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43" name="Group 11"/>
          <p:cNvGrpSpPr>
            <a:grpSpLocks/>
          </p:cNvGrpSpPr>
          <p:nvPr/>
        </p:nvGrpSpPr>
        <p:grpSpPr bwMode="auto">
          <a:xfrm>
            <a:off x="2862263" y="3074988"/>
            <a:ext cx="1216025" cy="1285875"/>
            <a:chOff x="647" y="2562"/>
            <a:chExt cx="1210" cy="1278"/>
          </a:xfrm>
        </p:grpSpPr>
        <p:pic>
          <p:nvPicPr>
            <p:cNvPr id="69644" name="Picture 12" descr="light_shadow"/>
            <p:cNvPicPr>
              <a:picLocks noChangeAspect="1" noChangeArrowheads="1"/>
            </p:cNvPicPr>
            <p:nvPr/>
          </p:nvPicPr>
          <p:blipFill>
            <a:blip r:embed="rId4" cstate="print">
              <a:lum bright="-78000" contrast="-78000"/>
            </a:blip>
            <a:srcRect/>
            <a:stretch>
              <a:fillRect/>
            </a:stretch>
          </p:blipFill>
          <p:spPr bwMode="gray">
            <a:xfrm>
              <a:off x="762" y="3564"/>
              <a:ext cx="996" cy="276"/>
            </a:xfrm>
            <a:prstGeom prst="rect">
              <a:avLst/>
            </a:prstGeom>
            <a:noFill/>
          </p:spPr>
        </p:pic>
        <p:pic>
          <p:nvPicPr>
            <p:cNvPr id="69645" name="Picture 13" descr="circuler_1"/>
            <p:cNvPicPr>
              <a:picLocks noChangeAspect="1" noChangeArrowheads="1"/>
            </p:cNvPicPr>
            <p:nvPr/>
          </p:nvPicPr>
          <p:blipFill>
            <a:blip r:embed="rId5" cstate="print"/>
            <a:srcRect/>
            <a:stretch>
              <a:fillRect/>
            </a:stretch>
          </p:blipFill>
          <p:spPr bwMode="gray">
            <a:xfrm>
              <a:off x="647" y="2562"/>
              <a:ext cx="1210" cy="1178"/>
            </a:xfrm>
            <a:prstGeom prst="rect">
              <a:avLst/>
            </a:prstGeom>
            <a:noFill/>
          </p:spPr>
        </p:pic>
        <p:sp>
          <p:nvSpPr>
            <p:cNvPr id="69646" name="Oval 14"/>
            <p:cNvSpPr>
              <a:spLocks noChangeArrowheads="1"/>
            </p:cNvSpPr>
            <p:nvPr/>
          </p:nvSpPr>
          <p:spPr bwMode="gray">
            <a:xfrm>
              <a:off x="647" y="2562"/>
              <a:ext cx="1202" cy="1182"/>
            </a:xfrm>
            <a:prstGeom prst="ellipse">
              <a:avLst/>
            </a:prstGeom>
            <a:solidFill>
              <a:schemeClr val="folHlink">
                <a:alpha val="55000"/>
              </a:schemeClr>
            </a:solidFill>
            <a:ln w="9525" algn="ctr">
              <a:noFill/>
              <a:round/>
              <a:headEnd/>
              <a:tailEnd/>
            </a:ln>
            <a:effectLst/>
          </p:spPr>
          <p:txBody>
            <a:bodyPr wrap="none" anchor="ctr"/>
            <a:lstStyle/>
            <a:p>
              <a:endParaRPr lang="en-US"/>
            </a:p>
          </p:txBody>
        </p:sp>
        <p:sp>
          <p:nvSpPr>
            <p:cNvPr id="69647" name="Freeform 15"/>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alpha val="0"/>
                  </a:schemeClr>
                </a:gs>
              </a:gsLst>
              <a:lin ang="5400000" scaled="1"/>
            </a:gradFill>
            <a:ln w="0">
              <a:noFill/>
              <a:prstDash val="solid"/>
              <a:round/>
              <a:headEnd/>
              <a:tailEnd/>
            </a:ln>
          </p:spPr>
          <p:txBody>
            <a:bodyPr/>
            <a:lstStyle/>
            <a:p>
              <a:endParaRPr lang="en-US"/>
            </a:p>
          </p:txBody>
        </p:sp>
      </p:grpSp>
      <p:sp>
        <p:nvSpPr>
          <p:cNvPr id="69648" name="AutoShape 16"/>
          <p:cNvSpPr>
            <a:spLocks noChangeArrowheads="1"/>
          </p:cNvSpPr>
          <p:nvPr/>
        </p:nvSpPr>
        <p:spPr bwMode="invGray">
          <a:xfrm>
            <a:off x="5334000" y="5043488"/>
            <a:ext cx="3352800" cy="1295400"/>
          </a:xfrm>
          <a:prstGeom prst="roundRect">
            <a:avLst>
              <a:gd name="adj" fmla="val 50000"/>
            </a:avLst>
          </a:prstGeom>
          <a:solidFill>
            <a:srgbClr val="C0C0C0">
              <a:alpha val="25000"/>
            </a:srgbClr>
          </a:solidFill>
          <a:ln w="12700">
            <a:noFill/>
            <a:round/>
            <a:headEnd/>
            <a:tailEnd/>
          </a:ln>
          <a:effectLst/>
        </p:spPr>
        <p:txBody>
          <a:bodyPr wrap="none" anchor="ctr"/>
          <a:lstStyle/>
          <a:p>
            <a:endParaRPr lang="en-US"/>
          </a:p>
        </p:txBody>
      </p:sp>
      <p:grpSp>
        <p:nvGrpSpPr>
          <p:cNvPr id="69649" name="Group 17"/>
          <p:cNvGrpSpPr>
            <a:grpSpLocks/>
          </p:cNvGrpSpPr>
          <p:nvPr/>
        </p:nvGrpSpPr>
        <p:grpSpPr bwMode="auto">
          <a:xfrm>
            <a:off x="5564188" y="5283200"/>
            <a:ext cx="2914650" cy="835025"/>
            <a:chOff x="3495" y="3445"/>
            <a:chExt cx="1836" cy="526"/>
          </a:xfrm>
        </p:grpSpPr>
        <p:sp>
          <p:nvSpPr>
            <p:cNvPr id="69650" name="Oval 18"/>
            <p:cNvSpPr>
              <a:spLocks noChangeArrowheads="1"/>
            </p:cNvSpPr>
            <p:nvPr/>
          </p:nvSpPr>
          <p:spPr bwMode="black">
            <a:xfrm>
              <a:off x="349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1" name="Oval 19"/>
            <p:cNvSpPr>
              <a:spLocks noChangeArrowheads="1"/>
            </p:cNvSpPr>
            <p:nvPr/>
          </p:nvSpPr>
          <p:spPr bwMode="black">
            <a:xfrm>
              <a:off x="4160"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2" name="Oval 20"/>
            <p:cNvSpPr>
              <a:spLocks noChangeArrowheads="1"/>
            </p:cNvSpPr>
            <p:nvPr/>
          </p:nvSpPr>
          <p:spPr bwMode="black">
            <a:xfrm>
              <a:off x="480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3" name="Line 21"/>
            <p:cNvSpPr>
              <a:spLocks noChangeShapeType="1"/>
            </p:cNvSpPr>
            <p:nvPr/>
          </p:nvSpPr>
          <p:spPr bwMode="black">
            <a:xfrm>
              <a:off x="4023" y="3713"/>
              <a:ext cx="129" cy="0"/>
            </a:xfrm>
            <a:prstGeom prst="line">
              <a:avLst/>
            </a:prstGeom>
            <a:noFill/>
            <a:ln w="19050">
              <a:solidFill>
                <a:srgbClr val="FFFFFF"/>
              </a:solidFill>
              <a:round/>
              <a:headEnd/>
              <a:tailEnd/>
            </a:ln>
            <a:effectLst/>
          </p:spPr>
          <p:txBody>
            <a:bodyPr/>
            <a:lstStyle/>
            <a:p>
              <a:endParaRPr lang="en-US"/>
            </a:p>
          </p:txBody>
        </p:sp>
        <p:sp>
          <p:nvSpPr>
            <p:cNvPr id="69654" name="Line 22"/>
            <p:cNvSpPr>
              <a:spLocks noChangeShapeType="1"/>
            </p:cNvSpPr>
            <p:nvPr/>
          </p:nvSpPr>
          <p:spPr bwMode="black">
            <a:xfrm>
              <a:off x="4687" y="3713"/>
              <a:ext cx="114" cy="0"/>
            </a:xfrm>
            <a:prstGeom prst="line">
              <a:avLst/>
            </a:prstGeom>
            <a:noFill/>
            <a:ln w="19050">
              <a:solidFill>
                <a:srgbClr val="FFFFFF"/>
              </a:solidFill>
              <a:round/>
              <a:headEnd/>
              <a:tailEnd/>
            </a:ln>
            <a:effectLst/>
          </p:spPr>
          <p:txBody>
            <a:bodyPr/>
            <a:lstStyle/>
            <a:p>
              <a:endParaRPr lang="en-US"/>
            </a:p>
          </p:txBody>
        </p:sp>
      </p:grpSp>
      <p:grpSp>
        <p:nvGrpSpPr>
          <p:cNvPr id="69655" name="Group 23"/>
          <p:cNvGrpSpPr>
            <a:grpSpLocks/>
          </p:cNvGrpSpPr>
          <p:nvPr/>
        </p:nvGrpSpPr>
        <p:grpSpPr bwMode="auto">
          <a:xfrm>
            <a:off x="6342063" y="4827588"/>
            <a:ext cx="1419225" cy="354012"/>
            <a:chOff x="602" y="1625"/>
            <a:chExt cx="1096" cy="210"/>
          </a:xfrm>
        </p:grpSpPr>
        <p:sp>
          <p:nvSpPr>
            <p:cNvPr id="69656" name="AutoShape 24"/>
            <p:cNvSpPr>
              <a:spLocks noChangeArrowheads="1"/>
            </p:cNvSpPr>
            <p:nvPr/>
          </p:nvSpPr>
          <p:spPr bwMode="gray">
            <a:xfrm>
              <a:off x="602" y="1625"/>
              <a:ext cx="1094" cy="210"/>
            </a:xfrm>
            <a:prstGeom prst="roundRect">
              <a:avLst>
                <a:gd name="adj" fmla="val 41602"/>
              </a:avLst>
            </a:prstGeom>
            <a:gradFill rotWithShape="1">
              <a:gsLst>
                <a:gs pos="0">
                  <a:srgbClr val="EAEAEA"/>
                </a:gs>
                <a:gs pos="100000">
                  <a:srgbClr val="EAEAEA">
                    <a:gamma/>
                    <a:tint val="19216"/>
                    <a:invGamma/>
                  </a:srgbClr>
                </a:gs>
              </a:gsLst>
              <a:lin ang="5400000" scaled="1"/>
            </a:gradFill>
            <a:ln w="9525">
              <a:solidFill>
                <a:srgbClr val="DDDDDD"/>
              </a:solidFill>
              <a:round/>
              <a:headEnd/>
              <a:tailEnd/>
            </a:ln>
            <a:effectLst>
              <a:outerShdw dist="35921" dir="2700000" algn="ctr" rotWithShape="0">
                <a:srgbClr val="1C1C1C"/>
              </a:outerShdw>
            </a:effectLst>
          </p:spPr>
          <p:txBody>
            <a:bodyPr wrap="none" anchor="ctr"/>
            <a:lstStyle/>
            <a:p>
              <a:endParaRPr lang="en-US"/>
            </a:p>
          </p:txBody>
        </p:sp>
        <p:grpSp>
          <p:nvGrpSpPr>
            <p:cNvPr id="69657" name="Group 25"/>
            <p:cNvGrpSpPr>
              <a:grpSpLocks/>
            </p:cNvGrpSpPr>
            <p:nvPr/>
          </p:nvGrpSpPr>
          <p:grpSpPr bwMode="auto">
            <a:xfrm>
              <a:off x="606" y="1656"/>
              <a:ext cx="45" cy="163"/>
              <a:chOff x="1016" y="1768"/>
              <a:chExt cx="68" cy="198"/>
            </a:xfrm>
          </p:grpSpPr>
          <p:sp>
            <p:nvSpPr>
              <p:cNvPr id="69658" name="AutoShape 26"/>
              <p:cNvSpPr>
                <a:spLocks noChangeArrowheads="1"/>
              </p:cNvSpPr>
              <p:nvPr/>
            </p:nvSpPr>
            <p:spPr bwMode="gray">
              <a:xfrm rot="21332465" flipV="1">
                <a:off x="1016" y="1768"/>
                <a:ext cx="68" cy="198"/>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59" name="AutoShape 27"/>
              <p:cNvSpPr>
                <a:spLocks noChangeArrowheads="1"/>
              </p:cNvSpPr>
              <p:nvPr/>
            </p:nvSpPr>
            <p:spPr bwMode="gray">
              <a:xfrm rot="21332465" flipV="1">
                <a:off x="1020" y="1783"/>
                <a:ext cx="42" cy="167"/>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60" name="AutoShape 28"/>
              <p:cNvSpPr>
                <a:spLocks noChangeArrowheads="1"/>
              </p:cNvSpPr>
              <p:nvPr/>
            </p:nvSpPr>
            <p:spPr bwMode="gray">
              <a:xfrm rot="21332465" flipV="1">
                <a:off x="1018" y="1805"/>
                <a:ext cx="27" cy="123"/>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grpSp>
        <p:grpSp>
          <p:nvGrpSpPr>
            <p:cNvPr id="69661" name="Group 29"/>
            <p:cNvGrpSpPr>
              <a:grpSpLocks/>
            </p:cNvGrpSpPr>
            <p:nvPr/>
          </p:nvGrpSpPr>
          <p:grpSpPr bwMode="auto">
            <a:xfrm>
              <a:off x="1649" y="1654"/>
              <a:ext cx="49" cy="172"/>
              <a:chOff x="2619" y="1771"/>
              <a:chExt cx="68" cy="198"/>
            </a:xfrm>
          </p:grpSpPr>
          <p:sp>
            <p:nvSpPr>
              <p:cNvPr id="69662" name="AutoShape 30"/>
              <p:cNvSpPr>
                <a:spLocks noChangeArrowheads="1"/>
              </p:cNvSpPr>
              <p:nvPr/>
            </p:nvSpPr>
            <p:spPr bwMode="gray">
              <a:xfrm rot="-42932465" flipH="1" flipV="1">
                <a:off x="2619" y="1771"/>
                <a:ext cx="68" cy="198"/>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3" name="AutoShape 31"/>
              <p:cNvSpPr>
                <a:spLocks noChangeArrowheads="1"/>
              </p:cNvSpPr>
              <p:nvPr/>
            </p:nvSpPr>
            <p:spPr bwMode="gray">
              <a:xfrm rot="-42932465" flipH="1" flipV="1">
                <a:off x="2641" y="1786"/>
                <a:ext cx="42" cy="167"/>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4" name="AutoShape 32"/>
              <p:cNvSpPr>
                <a:spLocks noChangeArrowheads="1"/>
              </p:cNvSpPr>
              <p:nvPr/>
            </p:nvSpPr>
            <p:spPr bwMode="gray">
              <a:xfrm rot="-42932465" flipH="1" flipV="1">
                <a:off x="2658" y="1808"/>
                <a:ext cx="27" cy="123"/>
              </a:xfrm>
              <a:prstGeom prst="moon">
                <a:avLst>
                  <a:gd name="adj" fmla="val 29657"/>
                </a:avLst>
              </a:prstGeom>
              <a:solidFill>
                <a:srgbClr val="333333">
                  <a:alpha val="20000"/>
                </a:srgbClr>
              </a:solidFill>
              <a:ln w="9525">
                <a:noFill/>
                <a:miter lim="800000"/>
                <a:headEnd/>
                <a:tailEnd/>
              </a:ln>
              <a:effectLst/>
            </p:spPr>
            <p:txBody>
              <a:bodyPr wrap="none" anchor="ctr"/>
              <a:lstStyle/>
              <a:p>
                <a:endParaRPr lang="en-US"/>
              </a:p>
            </p:txBody>
          </p:sp>
        </p:grpSp>
        <p:pic>
          <p:nvPicPr>
            <p:cNvPr id="69665" name="Picture 33" descr="high_line01"/>
            <p:cNvPicPr>
              <a:picLocks noChangeAspect="1" noChangeArrowheads="1"/>
            </p:cNvPicPr>
            <p:nvPr/>
          </p:nvPicPr>
          <p:blipFill>
            <a:blip r:embed="rId6"/>
            <a:srcRect t="8891" r="58304" b="12320"/>
            <a:stretch>
              <a:fillRect/>
            </a:stretch>
          </p:blipFill>
          <p:spPr bwMode="gray">
            <a:xfrm rot="16200000">
              <a:off x="1079" y="1194"/>
              <a:ext cx="130" cy="1000"/>
            </a:xfrm>
            <a:prstGeom prst="rect">
              <a:avLst/>
            </a:prstGeom>
            <a:noFill/>
          </p:spPr>
        </p:pic>
      </p:grpSp>
      <p:pic>
        <p:nvPicPr>
          <p:cNvPr id="69666" name="Picture 34" descr="light_shadow"/>
          <p:cNvPicPr>
            <a:picLocks noChangeAspect="1" noChangeArrowheads="1"/>
          </p:cNvPicPr>
          <p:nvPr/>
        </p:nvPicPr>
        <p:blipFill>
          <a:blip r:embed="rId7" cstate="print">
            <a:lum bright="-78000" contrast="-78000"/>
          </a:blip>
          <a:srcRect/>
          <a:stretch>
            <a:fillRect/>
          </a:stretch>
        </p:blipFill>
        <p:spPr bwMode="gray">
          <a:xfrm>
            <a:off x="3543300" y="2619375"/>
            <a:ext cx="935038" cy="260350"/>
          </a:xfrm>
          <a:prstGeom prst="rect">
            <a:avLst/>
          </a:prstGeom>
          <a:noFill/>
        </p:spPr>
      </p:pic>
      <p:pic>
        <p:nvPicPr>
          <p:cNvPr id="69667" name="Picture 35" descr="circuler_1"/>
          <p:cNvPicPr>
            <a:picLocks noChangeAspect="1" noChangeArrowheads="1"/>
          </p:cNvPicPr>
          <p:nvPr/>
        </p:nvPicPr>
        <p:blipFill>
          <a:blip r:embed="rId8" cstate="print"/>
          <a:srcRect/>
          <a:stretch>
            <a:fillRect/>
          </a:stretch>
        </p:blipFill>
        <p:spPr bwMode="gray">
          <a:xfrm>
            <a:off x="3435350" y="1676400"/>
            <a:ext cx="1136650" cy="1109663"/>
          </a:xfrm>
          <a:prstGeom prst="rect">
            <a:avLst/>
          </a:prstGeom>
          <a:noFill/>
        </p:spPr>
      </p:pic>
      <p:sp>
        <p:nvSpPr>
          <p:cNvPr id="69668" name="Oval 36"/>
          <p:cNvSpPr>
            <a:spLocks noChangeArrowheads="1"/>
          </p:cNvSpPr>
          <p:nvPr/>
        </p:nvSpPr>
        <p:spPr bwMode="gray">
          <a:xfrm>
            <a:off x="3429000" y="1676400"/>
            <a:ext cx="1128713" cy="1112838"/>
          </a:xfrm>
          <a:prstGeom prst="ellipse">
            <a:avLst/>
          </a:prstGeom>
          <a:solidFill>
            <a:schemeClr val="accent1">
              <a:alpha val="55000"/>
            </a:schemeClr>
          </a:solidFill>
          <a:ln w="9525" algn="ctr">
            <a:noFill/>
            <a:round/>
            <a:headEnd/>
            <a:tailEnd/>
          </a:ln>
          <a:effectLst/>
        </p:spPr>
        <p:txBody>
          <a:bodyPr wrap="none" anchor="ctr"/>
          <a:lstStyle/>
          <a:p>
            <a:endParaRPr lang="en-US"/>
          </a:p>
        </p:txBody>
      </p:sp>
      <p:sp>
        <p:nvSpPr>
          <p:cNvPr id="69669" name="Freeform 37"/>
          <p:cNvSpPr>
            <a:spLocks/>
          </p:cNvSpPr>
          <p:nvPr/>
        </p:nvSpPr>
        <p:spPr bwMode="ltGray">
          <a:xfrm>
            <a:off x="3551238" y="1698625"/>
            <a:ext cx="889000" cy="38576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alpha val="0"/>
                </a:schemeClr>
              </a:gs>
            </a:gsLst>
            <a:lin ang="5400000" scaled="1"/>
          </a:gradFill>
          <a:ln w="0">
            <a:noFill/>
            <a:prstDash val="solid"/>
            <a:round/>
            <a:headEnd/>
            <a:tailEnd/>
          </a:ln>
        </p:spPr>
        <p:txBody>
          <a:bodyPr/>
          <a:lstStyle/>
          <a:p>
            <a:endParaRPr lang="en-US"/>
          </a:p>
        </p:txBody>
      </p:sp>
      <p:grpSp>
        <p:nvGrpSpPr>
          <p:cNvPr id="69670" name="Group 38"/>
          <p:cNvGrpSpPr>
            <a:grpSpLocks/>
          </p:cNvGrpSpPr>
          <p:nvPr/>
        </p:nvGrpSpPr>
        <p:grpSpPr bwMode="auto">
          <a:xfrm>
            <a:off x="4826000" y="2071688"/>
            <a:ext cx="1216025" cy="1285875"/>
            <a:chOff x="647" y="2562"/>
            <a:chExt cx="1210" cy="1278"/>
          </a:xfrm>
        </p:grpSpPr>
        <p:pic>
          <p:nvPicPr>
            <p:cNvPr id="69671" name="Picture 39" descr="light_shadow"/>
            <p:cNvPicPr>
              <a:picLocks noChangeAspect="1" noChangeArrowheads="1"/>
            </p:cNvPicPr>
            <p:nvPr/>
          </p:nvPicPr>
          <p:blipFill>
            <a:blip r:embed="rId4" cstate="print">
              <a:lum bright="-78000" contrast="-78000"/>
            </a:blip>
            <a:srcRect/>
            <a:stretch>
              <a:fillRect/>
            </a:stretch>
          </p:blipFill>
          <p:spPr bwMode="ltGray">
            <a:xfrm>
              <a:off x="762" y="3564"/>
              <a:ext cx="996" cy="276"/>
            </a:xfrm>
            <a:prstGeom prst="rect">
              <a:avLst/>
            </a:prstGeom>
            <a:noFill/>
          </p:spPr>
        </p:pic>
        <p:pic>
          <p:nvPicPr>
            <p:cNvPr id="69672" name="Picture 40" descr="circuler_1"/>
            <p:cNvPicPr>
              <a:picLocks noChangeAspect="1" noChangeArrowheads="1"/>
            </p:cNvPicPr>
            <p:nvPr/>
          </p:nvPicPr>
          <p:blipFill>
            <a:blip r:embed="rId5" cstate="print"/>
            <a:srcRect/>
            <a:stretch>
              <a:fillRect/>
            </a:stretch>
          </p:blipFill>
          <p:spPr bwMode="ltGray">
            <a:xfrm>
              <a:off x="647" y="2562"/>
              <a:ext cx="1210" cy="1178"/>
            </a:xfrm>
            <a:prstGeom prst="rect">
              <a:avLst/>
            </a:prstGeom>
            <a:noFill/>
          </p:spPr>
        </p:pic>
        <p:sp>
          <p:nvSpPr>
            <p:cNvPr id="69673" name="Oval 41"/>
            <p:cNvSpPr>
              <a:spLocks noChangeArrowheads="1"/>
            </p:cNvSpPr>
            <p:nvPr/>
          </p:nvSpPr>
          <p:spPr bwMode="ltGray">
            <a:xfrm>
              <a:off x="647" y="2562"/>
              <a:ext cx="1202" cy="1182"/>
            </a:xfrm>
            <a:prstGeom prst="ellipse">
              <a:avLst/>
            </a:prstGeom>
            <a:solidFill>
              <a:schemeClr val="accent2">
                <a:alpha val="55000"/>
              </a:schemeClr>
            </a:solidFill>
            <a:ln w="9525" algn="ctr">
              <a:noFill/>
              <a:round/>
              <a:headEnd/>
              <a:tailEnd/>
            </a:ln>
            <a:effectLst/>
          </p:spPr>
          <p:txBody>
            <a:bodyPr wrap="none" anchor="ctr"/>
            <a:lstStyle/>
            <a:p>
              <a:endParaRPr lang="en-US"/>
            </a:p>
          </p:txBody>
        </p:sp>
        <p:sp>
          <p:nvSpPr>
            <p:cNvPr id="69674" name="Freeform 4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alpha val="0"/>
                  </a:schemeClr>
                </a:gs>
              </a:gsLst>
              <a:lin ang="5400000" scaled="1"/>
            </a:gradFill>
            <a:ln w="0">
              <a:noFill/>
              <a:prstDash val="solid"/>
              <a:round/>
              <a:headEnd/>
              <a:tailEnd/>
            </a:ln>
          </p:spPr>
          <p:txBody>
            <a:bodyPr/>
            <a:lstStyle/>
            <a:p>
              <a:endParaRPr lang="en-US"/>
            </a:p>
          </p:txBody>
        </p:sp>
      </p:grpSp>
      <p:grpSp>
        <p:nvGrpSpPr>
          <p:cNvPr id="69675" name="Group 43"/>
          <p:cNvGrpSpPr>
            <a:grpSpLocks/>
          </p:cNvGrpSpPr>
          <p:nvPr/>
        </p:nvGrpSpPr>
        <p:grpSpPr bwMode="auto">
          <a:xfrm>
            <a:off x="2393950" y="4229100"/>
            <a:ext cx="939800" cy="993775"/>
            <a:chOff x="647" y="2562"/>
            <a:chExt cx="1210" cy="1278"/>
          </a:xfrm>
        </p:grpSpPr>
        <p:pic>
          <p:nvPicPr>
            <p:cNvPr id="69676" name="Picture 4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77" name="Picture 4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78" name="Oval 4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79" name="Freeform 4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0" name="Group 48"/>
          <p:cNvGrpSpPr>
            <a:grpSpLocks/>
          </p:cNvGrpSpPr>
          <p:nvPr/>
        </p:nvGrpSpPr>
        <p:grpSpPr bwMode="auto">
          <a:xfrm>
            <a:off x="3703638" y="4208463"/>
            <a:ext cx="939800" cy="993775"/>
            <a:chOff x="647" y="2562"/>
            <a:chExt cx="1210" cy="1278"/>
          </a:xfrm>
        </p:grpSpPr>
        <p:pic>
          <p:nvPicPr>
            <p:cNvPr id="69681" name="Picture 4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2" name="Picture 5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3" name="Oval 5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4" name="Freeform 5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5" name="Group 53"/>
          <p:cNvGrpSpPr>
            <a:grpSpLocks/>
          </p:cNvGrpSpPr>
          <p:nvPr/>
        </p:nvGrpSpPr>
        <p:grpSpPr bwMode="auto">
          <a:xfrm>
            <a:off x="5373688" y="3386138"/>
            <a:ext cx="939800" cy="993775"/>
            <a:chOff x="647" y="2562"/>
            <a:chExt cx="1210" cy="1278"/>
          </a:xfrm>
        </p:grpSpPr>
        <p:pic>
          <p:nvPicPr>
            <p:cNvPr id="69686" name="Picture 5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7" name="Picture 5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8" name="Oval 5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9" name="Freeform 5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90" name="Group 58"/>
          <p:cNvGrpSpPr>
            <a:grpSpLocks/>
          </p:cNvGrpSpPr>
          <p:nvPr/>
        </p:nvGrpSpPr>
        <p:grpSpPr bwMode="auto">
          <a:xfrm>
            <a:off x="6184900" y="2114550"/>
            <a:ext cx="939800" cy="993775"/>
            <a:chOff x="647" y="2562"/>
            <a:chExt cx="1210" cy="1278"/>
          </a:xfrm>
        </p:grpSpPr>
        <p:pic>
          <p:nvPicPr>
            <p:cNvPr id="69691" name="Picture 5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92" name="Picture 6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93" name="Oval 6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94" name="Freeform 6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95" name="Rectangle 63"/>
          <p:cNvSpPr>
            <a:spLocks noChangeArrowheads="1"/>
          </p:cNvSpPr>
          <p:nvPr/>
        </p:nvSpPr>
        <p:spPr bwMode="auto">
          <a:xfrm>
            <a:off x="2968625" y="3367088"/>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6" name="Rectangle 64"/>
          <p:cNvSpPr>
            <a:spLocks noChangeArrowheads="1"/>
          </p:cNvSpPr>
          <p:nvPr/>
        </p:nvSpPr>
        <p:spPr bwMode="auto">
          <a:xfrm>
            <a:off x="4946650" y="2378075"/>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7" name="Rectangle 65"/>
          <p:cNvSpPr>
            <a:spLocks noChangeArrowheads="1"/>
          </p:cNvSpPr>
          <p:nvPr/>
        </p:nvSpPr>
        <p:spPr bwMode="auto">
          <a:xfrm>
            <a:off x="6164263" y="2324100"/>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8" name="Rectangle 66"/>
          <p:cNvSpPr>
            <a:spLocks noChangeArrowheads="1"/>
          </p:cNvSpPr>
          <p:nvPr/>
        </p:nvSpPr>
        <p:spPr bwMode="auto">
          <a:xfrm>
            <a:off x="5354638" y="357981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9" name="Rectangle 67"/>
          <p:cNvSpPr>
            <a:spLocks noChangeArrowheads="1"/>
          </p:cNvSpPr>
          <p:nvPr/>
        </p:nvSpPr>
        <p:spPr bwMode="auto">
          <a:xfrm>
            <a:off x="1738313" y="342106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0" name="Rectangle 68"/>
          <p:cNvSpPr>
            <a:spLocks noChangeArrowheads="1"/>
          </p:cNvSpPr>
          <p:nvPr/>
        </p:nvSpPr>
        <p:spPr bwMode="auto">
          <a:xfrm>
            <a:off x="2389188" y="4460875"/>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1" name="Rectangle 69"/>
          <p:cNvSpPr>
            <a:spLocks noChangeArrowheads="1"/>
          </p:cNvSpPr>
          <p:nvPr/>
        </p:nvSpPr>
        <p:spPr bwMode="auto">
          <a:xfrm>
            <a:off x="3703638" y="4433888"/>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2" name="Rectangle 70"/>
          <p:cNvSpPr>
            <a:spLocks noChangeArrowheads="1"/>
          </p:cNvSpPr>
          <p:nvPr/>
        </p:nvSpPr>
        <p:spPr bwMode="black">
          <a:xfrm>
            <a:off x="5568950"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3" name="Rectangle 71"/>
          <p:cNvSpPr>
            <a:spLocks noChangeArrowheads="1"/>
          </p:cNvSpPr>
          <p:nvPr/>
        </p:nvSpPr>
        <p:spPr bwMode="black">
          <a:xfrm>
            <a:off x="6657975"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4" name="Rectangle 72"/>
          <p:cNvSpPr>
            <a:spLocks noChangeArrowheads="1"/>
          </p:cNvSpPr>
          <p:nvPr/>
        </p:nvSpPr>
        <p:spPr bwMode="black">
          <a:xfrm>
            <a:off x="7667625" y="5478463"/>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5" name="Rectangle 73"/>
          <p:cNvSpPr>
            <a:spLocks noChangeArrowheads="1"/>
          </p:cNvSpPr>
          <p:nvPr/>
        </p:nvSpPr>
        <p:spPr bwMode="gray">
          <a:xfrm>
            <a:off x="6405563" y="4872038"/>
            <a:ext cx="1301750" cy="304800"/>
          </a:xfrm>
          <a:prstGeom prst="rect">
            <a:avLst/>
          </a:prstGeom>
          <a:noFill/>
          <a:ln w="9525">
            <a:noFill/>
            <a:miter lim="800000"/>
            <a:headEnd/>
            <a:tailEnd/>
          </a:ln>
          <a:effectLst/>
        </p:spPr>
        <p:txBody>
          <a:bodyPr>
            <a:spAutoFit/>
          </a:bodyPr>
          <a:lstStyle/>
          <a:p>
            <a:pPr algn="ctr"/>
            <a:r>
              <a:rPr lang="en-US" sz="1400">
                <a:solidFill>
                  <a:srgbClr val="080808"/>
                </a:solidFill>
              </a:rPr>
              <a:t>Text in here</a:t>
            </a:r>
          </a:p>
        </p:txBody>
      </p:sp>
      <p:sp>
        <p:nvSpPr>
          <p:cNvPr id="69706" name="Rectangle 74"/>
          <p:cNvSpPr>
            <a:spLocks noChangeArrowheads="1"/>
          </p:cNvSpPr>
          <p:nvPr/>
        </p:nvSpPr>
        <p:spPr bwMode="gray">
          <a:xfrm>
            <a:off x="3629025" y="2057400"/>
            <a:ext cx="735013" cy="396875"/>
          </a:xfrm>
          <a:prstGeom prst="rect">
            <a:avLst/>
          </a:prstGeom>
          <a:noFill/>
          <a:ln w="9525">
            <a:noFill/>
            <a:miter lim="800000"/>
            <a:headEnd/>
            <a:tailEnd/>
          </a:ln>
          <a:effectLst/>
        </p:spPr>
        <p:txBody>
          <a:bodyPr wrap="none">
            <a:spAutoFit/>
          </a:bodyPr>
          <a:lstStyle/>
          <a:p>
            <a:pPr algn="ctr"/>
            <a:r>
              <a:rPr lang="en-US" sz="2000">
                <a:solidFill>
                  <a:srgbClr val="000000"/>
                </a:solidFill>
                <a:effectLst>
                  <a:outerShdw blurRad="38100" dist="38100" dir="2700000" algn="tl">
                    <a:srgbClr val="FFFFFF"/>
                  </a:outerShdw>
                </a:effectLst>
              </a:rPr>
              <a:t>CEO</a:t>
            </a:r>
          </a:p>
        </p:txBody>
      </p:sp>
      <p:sp>
        <p:nvSpPr>
          <p:cNvPr id="69707" name="Rectangle 75"/>
          <p:cNvSpPr>
            <a:spLocks noChangeArrowheads="1"/>
          </p:cNvSpPr>
          <p:nvPr/>
        </p:nvSpPr>
        <p:spPr bwMode="auto">
          <a:xfrm>
            <a:off x="228600" y="38100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8" name="Rectangle 76"/>
          <p:cNvSpPr>
            <a:spLocks noChangeArrowheads="1"/>
          </p:cNvSpPr>
          <p:nvPr/>
        </p:nvSpPr>
        <p:spPr bwMode="auto">
          <a:xfrm>
            <a:off x="12192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9" name="Rectangle 77"/>
          <p:cNvSpPr>
            <a:spLocks noChangeArrowheads="1"/>
          </p:cNvSpPr>
          <p:nvPr/>
        </p:nvSpPr>
        <p:spPr bwMode="auto">
          <a:xfrm>
            <a:off x="34290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0" name="Rectangle 78"/>
          <p:cNvSpPr>
            <a:spLocks noChangeArrowheads="1"/>
          </p:cNvSpPr>
          <p:nvPr/>
        </p:nvSpPr>
        <p:spPr bwMode="auto">
          <a:xfrm>
            <a:off x="6302375" y="4041775"/>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1" name="Rectangle 79"/>
          <p:cNvSpPr>
            <a:spLocks noChangeArrowheads="1"/>
          </p:cNvSpPr>
          <p:nvPr/>
        </p:nvSpPr>
        <p:spPr bwMode="auto">
          <a:xfrm>
            <a:off x="7086600" y="27432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2" name="Rectangle 8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 Testing Activities</a:t>
            </a:r>
            <a:br>
              <a:rPr lang="en-US" dirty="0"/>
            </a:br>
            <a:endParaRPr lang="en-US" dirty="0"/>
          </a:p>
        </p:txBody>
      </p:sp>
      <p:sp>
        <p:nvSpPr>
          <p:cNvPr id="3" name="Content Placeholder 2"/>
          <p:cNvSpPr>
            <a:spLocks noGrp="1"/>
          </p:cNvSpPr>
          <p:nvPr>
            <p:ph idx="1"/>
          </p:nvPr>
        </p:nvSpPr>
        <p:spPr/>
        <p:txBody>
          <a:bodyPr/>
          <a:lstStyle/>
          <a:p>
            <a:r>
              <a:rPr lang="vi-VN" dirty="0"/>
              <a:t>Để kiểm tra một chương trình, một kỹ sư kiểm tra phải thực hiện một chuỗi các hoạt động thử nghiệm.Hầu hết các hoạt động này đã được thể hiện trong hình 1.6 và được giải thích sau đây. Những giải thích này tập trung vào một trường hợp thử nghiệm duy nhất.</a:t>
            </a:r>
            <a:endParaRPr lang="en-US" dirty="0"/>
          </a:p>
          <a:p>
            <a:r>
              <a:rPr lang="en-US" b="1" dirty="0">
                <a:sym typeface="Wingdings"/>
              </a:rPr>
              <a:t></a:t>
            </a:r>
            <a:r>
              <a:rPr lang="en-US" b="1" dirty="0"/>
              <a:t> Identify an objective to be tested:</a:t>
            </a:r>
            <a:r>
              <a:rPr lang="vi-VN" dirty="0"/>
              <a:t> Hoạt động đầu tiên là xác định một mục tiêu để được kiểm tra.Mục tiêu xác định mục đích, hoặc thiết kế một hoặc nhiều trường hợp thử nghiệm để đảm bảo rằng chương trình hỗ trợ mục tiêu. Một mục đích rõ ràng phải được liên kết với tất cả các trường hợp thử nghiệm.</a:t>
            </a:r>
            <a:endParaRPr lang="en-US" dirty="0"/>
          </a:p>
          <a:p>
            <a:endParaRPr lang="en-US" dirty="0"/>
          </a:p>
        </p:txBody>
      </p:sp>
    </p:spTree>
    <p:extLst>
      <p:ext uri="{BB962C8B-B14F-4D97-AF65-F5344CB8AC3E}">
        <p14:creationId xmlns:p14="http://schemas.microsoft.com/office/powerpoint/2010/main" xmlns="" val="42196268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3" name="Rectangle 7"/>
          <p:cNvSpPr>
            <a:spLocks noGrp="1" noChangeArrowheads="1"/>
          </p:cNvSpPr>
          <p:nvPr>
            <p:ph type="subTitle" idx="1"/>
          </p:nvPr>
        </p:nvSpPr>
        <p:spPr/>
        <p:txBody>
          <a:bodyPr/>
          <a:lstStyle/>
          <a:p>
            <a:r>
              <a:rPr lang="en-US" sz="2200"/>
              <a:t>Your company slogan in here</a:t>
            </a:r>
          </a:p>
          <a:p>
            <a:endParaRPr lang="en-US"/>
          </a:p>
        </p:txBody>
      </p:sp>
      <p:sp>
        <p:nvSpPr>
          <p:cNvPr id="70665" name="Rectangle 9"/>
          <p:cNvSpPr>
            <a:spLocks noGrp="1" noChangeArrowheads="1"/>
          </p:cNvSpPr>
          <p:nvPr>
            <p:ph type="ctrTitle"/>
          </p:nvPr>
        </p:nvSpPr>
        <p:spPr>
          <a:xfrm>
            <a:off x="304800" y="1306513"/>
            <a:ext cx="6324600" cy="1371600"/>
          </a:xfrm>
        </p:spPr>
        <p:txBody>
          <a:bodyPr/>
          <a:lstStyle/>
          <a:p>
            <a:r>
              <a:rPr lang="en-US" sz="1600" b="0">
                <a:solidFill>
                  <a:schemeClr val="tx1"/>
                </a:solidFill>
              </a:rPr>
              <a:t> www.themegallery.com</a:t>
            </a:r>
            <a:r>
              <a:rPr lang="en-US" sz="1600"/>
              <a:t> </a:t>
            </a:r>
            <a:br>
              <a:rPr lang="en-US" sz="1600"/>
            </a:br>
            <a:r>
              <a:rPr lang="en-US" sz="6000"/>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nhân</a:t>
            </a:r>
            <a:r>
              <a:rPr lang="en-US" dirty="0"/>
              <a:t> </a:t>
            </a:r>
            <a:r>
              <a:rPr lang="en-US" dirty="0" err="1"/>
              <a:t>tố</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phần</a:t>
            </a:r>
            <a:r>
              <a:rPr lang="en-US" dirty="0"/>
              <a:t> </a:t>
            </a:r>
            <a:r>
              <a:rPr lang="en-US" dirty="0" err="1"/>
              <a:t>mềm</a:t>
            </a:r>
            <a:r>
              <a:rPr lang="en-US" dirty="0"/>
              <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70748" y="1143000"/>
            <a:ext cx="7010882"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3341891" y="5943600"/>
            <a:ext cx="1915909" cy="369332"/>
          </a:xfrm>
          <a:prstGeom prst="rect">
            <a:avLst/>
          </a:prstGeom>
        </p:spPr>
        <p:txBody>
          <a:bodyPr wrap="none">
            <a:spAutoFit/>
          </a:bodyPr>
          <a:lstStyle/>
          <a:p>
            <a:r>
              <a:rPr lang="en-US" dirty="0" err="1"/>
              <a:t>Mô</a:t>
            </a:r>
            <a:r>
              <a:rPr lang="en-US" dirty="0"/>
              <a:t> </a:t>
            </a:r>
            <a:r>
              <a:rPr lang="en-US" dirty="0" err="1"/>
              <a:t>hình</a:t>
            </a:r>
            <a:r>
              <a:rPr lang="en-US" dirty="0"/>
              <a:t> </a:t>
            </a:r>
            <a:r>
              <a:rPr lang="en-US" dirty="0" err="1"/>
              <a:t>MCCall</a:t>
            </a:r>
            <a:endParaRPr lang="en-US" dirty="0"/>
          </a:p>
        </p:txBody>
      </p:sp>
    </p:spTree>
    <p:extLst>
      <p:ext uri="{BB962C8B-B14F-4D97-AF65-F5344CB8AC3E}">
        <p14:creationId xmlns:p14="http://schemas.microsoft.com/office/powerpoint/2010/main" xmlns="" val="186611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lstStyle/>
          <a:p>
            <a:r>
              <a:rPr lang="en-US" dirty="0"/>
              <a:t>McCall </a:t>
            </a:r>
            <a:r>
              <a:rPr lang="en-US" dirty="0" err="1"/>
              <a:t>đã</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r>
              <a:rPr lang="en-US" dirty="0"/>
              <a:t> </a:t>
            </a:r>
            <a:r>
              <a:rPr lang="en-US" dirty="0" err="1"/>
              <a:t>như</a:t>
            </a:r>
            <a:r>
              <a:rPr lang="en-US" dirty="0"/>
              <a:t> </a:t>
            </a:r>
            <a:r>
              <a:rPr lang="en-US" dirty="0" err="1"/>
              <a:t>sau</a:t>
            </a:r>
            <a:r>
              <a:rPr lang="en-US" dirty="0"/>
              <a:t>:</a:t>
            </a:r>
          </a:p>
          <a:p>
            <a:pPr lvl="0"/>
            <a:r>
              <a:rPr lang="en-US" dirty="0" err="1"/>
              <a:t>Kiểm</a:t>
            </a:r>
            <a:r>
              <a:rPr lang="en-US" dirty="0"/>
              <a:t> </a:t>
            </a:r>
            <a:r>
              <a:rPr lang="en-US" dirty="0" err="1"/>
              <a:t>toán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dễ</a:t>
            </a:r>
            <a:r>
              <a:rPr lang="en-US" dirty="0"/>
              <a:t> </a:t>
            </a:r>
            <a:r>
              <a:rPr lang="en-US" dirty="0" err="1"/>
              <a:t>dàng</a:t>
            </a:r>
            <a:r>
              <a:rPr lang="en-US" dirty="0"/>
              <a:t> </a:t>
            </a:r>
            <a:r>
              <a:rPr lang="en-US" dirty="0" err="1"/>
              <a:t>việc</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chuẩn</a:t>
            </a:r>
            <a:r>
              <a:rPr lang="en-US" dirty="0"/>
              <a:t>.</a:t>
            </a:r>
          </a:p>
          <a:p>
            <a:pPr lvl="0"/>
            <a:r>
              <a:rPr lang="en-US" dirty="0" err="1"/>
              <a:t>Độ</a:t>
            </a:r>
            <a:r>
              <a:rPr lang="en-US" dirty="0"/>
              <a:t> </a:t>
            </a:r>
            <a:r>
              <a:rPr lang="en-US" dirty="0" err="1"/>
              <a:t>chính</a:t>
            </a:r>
            <a:r>
              <a:rPr lang="en-US" dirty="0"/>
              <a:t> </a:t>
            </a:r>
            <a:r>
              <a:rPr lang="en-US" dirty="0" err="1"/>
              <a:t>xác</a:t>
            </a:r>
            <a:endParaRPr lang="en-US" dirty="0"/>
          </a:p>
          <a:p>
            <a:pPr lvl="0"/>
            <a:r>
              <a:rPr lang="en-US" dirty="0" err="1"/>
              <a:t>Tính</a:t>
            </a:r>
            <a:r>
              <a:rPr lang="en-US" dirty="0"/>
              <a:t> </a:t>
            </a:r>
            <a:r>
              <a:rPr lang="en-US" dirty="0" err="1"/>
              <a:t>đầy</a:t>
            </a:r>
            <a:r>
              <a:rPr lang="en-US" dirty="0"/>
              <a:t> </a:t>
            </a:r>
            <a:r>
              <a:rPr lang="en-US" dirty="0" err="1"/>
              <a:t>đủ</a:t>
            </a:r>
            <a:r>
              <a:rPr lang="en-US" dirty="0"/>
              <a:t>: </a:t>
            </a:r>
            <a:r>
              <a:rPr lang="en-US" dirty="0" err="1"/>
              <a:t>Mức</a:t>
            </a:r>
            <a:r>
              <a:rPr lang="en-US" dirty="0"/>
              <a:t> </a:t>
            </a:r>
            <a:r>
              <a:rPr lang="en-US" dirty="0" err="1"/>
              <a:t>độ</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đã</a:t>
            </a:r>
            <a:r>
              <a:rPr lang="en-US" dirty="0"/>
              <a:t> </a:t>
            </a:r>
            <a:r>
              <a:rPr lang="en-US" dirty="0" err="1"/>
              <a:t>được</a:t>
            </a:r>
            <a:r>
              <a:rPr lang="en-US" dirty="0"/>
              <a:t> </a:t>
            </a:r>
            <a:r>
              <a:rPr lang="en-US" dirty="0" err="1"/>
              <a:t>đặt</a:t>
            </a:r>
            <a:r>
              <a:rPr lang="en-US" dirty="0"/>
              <a:t> </a:t>
            </a:r>
            <a:r>
              <a:rPr lang="en-US" dirty="0" err="1"/>
              <a:t>ra.</a:t>
            </a:r>
            <a:endParaRPr lang="en-US" dirty="0"/>
          </a:p>
          <a:p>
            <a:pPr lvl="0"/>
            <a:r>
              <a:rPr lang="en-US" dirty="0" err="1"/>
              <a:t>Tính</a:t>
            </a:r>
            <a:r>
              <a:rPr lang="en-US" dirty="0"/>
              <a:t> </a:t>
            </a:r>
            <a:r>
              <a:rPr lang="en-US" dirty="0" err="1"/>
              <a:t>súc</a:t>
            </a:r>
            <a:r>
              <a:rPr lang="en-US" dirty="0"/>
              <a:t> </a:t>
            </a:r>
            <a:r>
              <a:rPr lang="en-US" dirty="0" err="1"/>
              <a:t>tích</a:t>
            </a:r>
            <a:r>
              <a:rPr lang="en-US" dirty="0"/>
              <a:t>: </a:t>
            </a:r>
            <a:r>
              <a:rPr lang="en-US" dirty="0" err="1"/>
              <a:t>Độ</a:t>
            </a:r>
            <a:r>
              <a:rPr lang="en-US" dirty="0"/>
              <a:t> </a:t>
            </a:r>
            <a:r>
              <a:rPr lang="en-US" dirty="0" err="1"/>
              <a:t>gọn</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nhất</a:t>
            </a:r>
            <a:r>
              <a:rPr lang="en-US" dirty="0"/>
              <a:t> </a:t>
            </a:r>
            <a:r>
              <a:rPr lang="en-US" dirty="0" err="1"/>
              <a:t>quán</a:t>
            </a:r>
            <a:r>
              <a:rPr lang="en-US" dirty="0"/>
              <a:t>: </a:t>
            </a:r>
            <a:r>
              <a:rPr lang="en-US" dirty="0" err="1"/>
              <a:t>Tính</a:t>
            </a:r>
            <a:r>
              <a:rPr lang="en-US" dirty="0"/>
              <a:t> </a:t>
            </a:r>
            <a:r>
              <a:rPr lang="en-US" dirty="0" err="1"/>
              <a:t>nhất</a:t>
            </a:r>
            <a:r>
              <a:rPr lang="en-US" dirty="0"/>
              <a:t> </a:t>
            </a:r>
            <a:r>
              <a:rPr lang="en-US" dirty="0" err="1"/>
              <a:t>quán</a:t>
            </a:r>
            <a:r>
              <a:rPr lang="en-US" dirty="0"/>
              <a:t> </a:t>
            </a:r>
            <a:r>
              <a:rPr lang="en-US" dirty="0" err="1"/>
              <a:t>trong</a:t>
            </a:r>
            <a:r>
              <a:rPr lang="en-US" dirty="0"/>
              <a:t> </a:t>
            </a:r>
            <a:r>
              <a:rPr lang="en-US" dirty="0" err="1"/>
              <a:t>toàn</a:t>
            </a:r>
            <a:r>
              <a:rPr lang="en-US" dirty="0"/>
              <a:t> </a:t>
            </a:r>
            <a:r>
              <a:rPr lang="en-US" dirty="0" err="1"/>
              <a:t>bộ</a:t>
            </a:r>
            <a:r>
              <a:rPr lang="en-US" dirty="0"/>
              <a:t> </a:t>
            </a:r>
            <a:r>
              <a:rPr lang="en-US" dirty="0" err="1"/>
              <a:t>chương</a:t>
            </a:r>
            <a:r>
              <a:rPr lang="en-US" dirty="0"/>
              <a:t> </a:t>
            </a:r>
            <a:r>
              <a:rPr lang="en-US" dirty="0" err="1"/>
              <a:t>trình</a:t>
            </a:r>
            <a:r>
              <a:rPr lang="en-US" dirty="0"/>
              <a:t>.</a:t>
            </a:r>
          </a:p>
          <a:p>
            <a:pPr lvl="0"/>
            <a:r>
              <a:rPr lang="en-US" dirty="0" err="1"/>
              <a:t>Phổ</a:t>
            </a:r>
            <a:r>
              <a:rPr lang="en-US" dirty="0"/>
              <a:t> </a:t>
            </a:r>
            <a:r>
              <a:rPr lang="en-US" dirty="0" err="1"/>
              <a:t>biến</a:t>
            </a:r>
            <a:r>
              <a:rPr lang="en-US" dirty="0"/>
              <a:t> </a:t>
            </a:r>
            <a:r>
              <a:rPr lang="en-US" dirty="0" err="1"/>
              <a:t>dữ</a:t>
            </a:r>
            <a:r>
              <a:rPr lang="en-US" dirty="0"/>
              <a:t> </a:t>
            </a:r>
            <a:r>
              <a:rPr lang="en-US" dirty="0" err="1"/>
              <a:t>liệu</a:t>
            </a:r>
            <a:r>
              <a:rPr lang="en-US" dirty="0"/>
              <a:t>: </a:t>
            </a:r>
            <a:r>
              <a:rPr lang="en-US" dirty="0" err="1"/>
              <a:t>Việc</a:t>
            </a:r>
            <a:r>
              <a:rPr lang="en-US" dirty="0"/>
              <a:t> </a:t>
            </a:r>
            <a:r>
              <a:rPr lang="en-US" dirty="0" err="1"/>
              <a:t>dùng</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chuẩn</a:t>
            </a:r>
            <a:r>
              <a:rPr lang="en-US" dirty="0"/>
              <a:t> </a:t>
            </a:r>
            <a:r>
              <a:rPr lang="en-US" dirty="0" err="1"/>
              <a:t>trong</a:t>
            </a:r>
            <a:r>
              <a:rPr lang="en-US" dirty="0"/>
              <a:t> </a:t>
            </a:r>
            <a:r>
              <a:rPr lang="en-US" dirty="0" err="1"/>
              <a:t>chương</a:t>
            </a:r>
            <a:r>
              <a:rPr lang="en-US" dirty="0"/>
              <a:t> </a:t>
            </a:r>
            <a:r>
              <a:rPr lang="en-US" dirty="0" err="1"/>
              <a:t>trình</a:t>
            </a:r>
            <a:r>
              <a:rPr lang="en-US" dirty="0"/>
              <a:t>.</a:t>
            </a:r>
          </a:p>
          <a:p>
            <a:pPr lvl="0"/>
            <a:r>
              <a:rPr lang="en-US" dirty="0"/>
              <a:t>Dung </a:t>
            </a:r>
            <a:r>
              <a:rPr lang="en-US" dirty="0" err="1"/>
              <a:t>sai</a:t>
            </a:r>
            <a:r>
              <a:rPr lang="en-US" dirty="0"/>
              <a:t>: </a:t>
            </a:r>
            <a:r>
              <a:rPr lang="en-US" dirty="0" err="1"/>
              <a:t>Những</a:t>
            </a:r>
            <a:r>
              <a:rPr lang="en-US" dirty="0"/>
              <a:t> </a:t>
            </a:r>
            <a:r>
              <a:rPr lang="en-US" dirty="0" err="1"/>
              <a:t>ảnh</a:t>
            </a:r>
            <a:r>
              <a:rPr lang="en-US" dirty="0"/>
              <a:t> </a:t>
            </a:r>
            <a:r>
              <a:rPr lang="en-US" dirty="0" err="1"/>
              <a:t>hưởng</a:t>
            </a:r>
            <a:r>
              <a:rPr lang="en-US" dirty="0"/>
              <a:t> </a:t>
            </a:r>
            <a:r>
              <a:rPr lang="en-US" dirty="0" err="1"/>
              <a:t>khi</a:t>
            </a:r>
            <a:r>
              <a:rPr lang="en-US" dirty="0"/>
              <a:t> </a:t>
            </a:r>
            <a:r>
              <a:rPr lang="en-US" dirty="0" err="1"/>
              <a:t>chương</a:t>
            </a:r>
            <a:r>
              <a:rPr lang="en-US" dirty="0"/>
              <a:t> </a:t>
            </a:r>
            <a:r>
              <a:rPr lang="en-US" dirty="0" err="1"/>
              <a:t>trình</a:t>
            </a:r>
            <a:r>
              <a:rPr lang="en-US" dirty="0"/>
              <a:t> </a:t>
            </a:r>
            <a:r>
              <a:rPr lang="en-US" dirty="0" err="1"/>
              <a:t>bị</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0"/>
            <a:r>
              <a:rPr lang="en-US" dirty="0" err="1"/>
              <a:t>Hiệu</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Hiệu</a:t>
            </a:r>
            <a:r>
              <a:rPr lang="en-US" dirty="0"/>
              <a:t> </a:t>
            </a:r>
            <a:r>
              <a:rPr lang="en-US" dirty="0" err="1"/>
              <a:t>năng</a:t>
            </a:r>
            <a:r>
              <a:rPr lang="en-US" dirty="0"/>
              <a:t> </a:t>
            </a:r>
            <a:r>
              <a:rPr lang="en-US" dirty="0" err="1"/>
              <a:t>khi</a:t>
            </a:r>
            <a:r>
              <a:rPr lang="en-US" dirty="0"/>
              <a:t> </a:t>
            </a:r>
            <a:r>
              <a:rPr lang="en-US" dirty="0" err="1"/>
              <a:t>chạy</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mở</a:t>
            </a:r>
            <a:r>
              <a:rPr lang="en-US" dirty="0"/>
              <a:t> </a:t>
            </a:r>
            <a:r>
              <a:rPr lang="en-US" dirty="0" err="1"/>
              <a:t>rộng</a:t>
            </a:r>
            <a:r>
              <a:rPr lang="en-US" dirty="0"/>
              <a:t> </a:t>
            </a:r>
            <a:r>
              <a:rPr lang="en-US" dirty="0" err="1"/>
              <a:t>được</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các</a:t>
            </a:r>
            <a:r>
              <a:rPr lang="en-US" dirty="0"/>
              <a:t> </a:t>
            </a:r>
            <a:r>
              <a:rPr lang="en-US" dirty="0" err="1"/>
              <a:t>thiết</a:t>
            </a:r>
            <a:r>
              <a:rPr lang="en-US" dirty="0"/>
              <a:t> </a:t>
            </a:r>
            <a:r>
              <a:rPr lang="en-US" dirty="0" err="1"/>
              <a:t>kế</a:t>
            </a:r>
            <a:r>
              <a:rPr lang="en-US" dirty="0"/>
              <a:t> </a:t>
            </a:r>
            <a:r>
              <a:rPr lang="en-US" dirty="0" err="1"/>
              <a:t>kiến</a:t>
            </a:r>
            <a:r>
              <a:rPr lang="en-US" dirty="0"/>
              <a:t> </a:t>
            </a:r>
            <a:r>
              <a:rPr lang="en-US" dirty="0" err="1"/>
              <a:t>trúc</a:t>
            </a:r>
            <a:r>
              <a:rPr lang="en-US" dirty="0"/>
              <a:t>, </a:t>
            </a:r>
            <a:r>
              <a:rPr lang="en-US" dirty="0" err="1"/>
              <a:t>dữ</a:t>
            </a:r>
            <a:r>
              <a:rPr lang="en-US" dirty="0"/>
              <a:t> </a:t>
            </a:r>
            <a:r>
              <a:rPr lang="en-US" dirty="0" err="1"/>
              <a:t>liệu</a:t>
            </a:r>
            <a:r>
              <a:rPr lang="en-US" dirty="0"/>
              <a:t> hay </a:t>
            </a:r>
            <a:r>
              <a:rPr lang="en-US" dirty="0" err="1"/>
              <a:t>chức</a:t>
            </a:r>
            <a:r>
              <a:rPr lang="en-US" dirty="0"/>
              <a:t> </a:t>
            </a:r>
            <a:r>
              <a:rPr lang="en-US" dirty="0" err="1"/>
              <a:t>năng</a:t>
            </a:r>
            <a:r>
              <a:rPr lang="en-US" dirty="0"/>
              <a:t> </a:t>
            </a: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được</a:t>
            </a:r>
            <a:r>
              <a:rPr lang="en-US" dirty="0"/>
              <a:t>.</a:t>
            </a:r>
          </a:p>
          <a:p>
            <a:pPr lvl="0"/>
            <a:r>
              <a:rPr lang="en-US" dirty="0" err="1"/>
              <a:t>Tính</a:t>
            </a:r>
            <a:r>
              <a:rPr lang="en-US" dirty="0"/>
              <a:t> </a:t>
            </a:r>
            <a:r>
              <a:rPr lang="en-US" dirty="0" err="1"/>
              <a:t>tổng</a:t>
            </a:r>
            <a:r>
              <a:rPr lang="en-US" dirty="0"/>
              <a:t> </a:t>
            </a:r>
            <a:r>
              <a:rPr lang="en-US" dirty="0" err="1"/>
              <a:t>quát</a:t>
            </a:r>
            <a:endParaRPr lang="en-US" dirty="0"/>
          </a:p>
          <a:p>
            <a:pPr lvl="0"/>
            <a:r>
              <a:rPr lang="en-US" dirty="0" err="1"/>
              <a:t>Độc</a:t>
            </a:r>
            <a:r>
              <a:rPr lang="en-US" dirty="0"/>
              <a:t> </a:t>
            </a:r>
            <a:r>
              <a:rPr lang="en-US" dirty="0" err="1"/>
              <a:t>lập</a:t>
            </a:r>
            <a:r>
              <a:rPr lang="en-US" dirty="0"/>
              <a:t> </a:t>
            </a:r>
            <a:r>
              <a:rPr lang="en-US" dirty="0" err="1"/>
              <a:t>phần</a:t>
            </a:r>
            <a:r>
              <a:rPr lang="en-US" dirty="0"/>
              <a:t> </a:t>
            </a:r>
            <a:r>
              <a:rPr lang="en-US" dirty="0" err="1"/>
              <a:t>cứng</a:t>
            </a:r>
            <a:r>
              <a:rPr lang="en-US" dirty="0"/>
              <a:t>: </a:t>
            </a:r>
            <a:r>
              <a:rPr lang="en-US" dirty="0" err="1"/>
              <a:t>Mức</a:t>
            </a:r>
            <a:r>
              <a:rPr lang="en-US" dirty="0"/>
              <a:t> </a:t>
            </a:r>
            <a:r>
              <a:rPr lang="en-US" dirty="0" err="1"/>
              <a:t>tách</a:t>
            </a:r>
            <a:r>
              <a:rPr lang="en-US" dirty="0"/>
              <a:t> </a:t>
            </a:r>
            <a:r>
              <a:rPr lang="en-US" dirty="0" err="1"/>
              <a:t>biệt</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đối</a:t>
            </a:r>
            <a:r>
              <a:rPr lang="en-US" dirty="0"/>
              <a:t> </a:t>
            </a:r>
            <a:r>
              <a:rPr lang="en-US" dirty="0" err="1"/>
              <a:t>với</a:t>
            </a:r>
            <a:r>
              <a:rPr lang="en-US" dirty="0"/>
              <a:t> </a:t>
            </a:r>
            <a:r>
              <a:rPr lang="en-US" dirty="0" err="1"/>
              <a:t>phần</a:t>
            </a:r>
            <a:r>
              <a:rPr lang="en-US" dirty="0"/>
              <a:t> </a:t>
            </a:r>
            <a:r>
              <a:rPr lang="en-US" dirty="0" err="1"/>
              <a:t>cứng</a:t>
            </a:r>
            <a:r>
              <a:rPr lang="en-US" dirty="0"/>
              <a:t>.</a:t>
            </a:r>
          </a:p>
          <a:p>
            <a:pPr lvl="0"/>
            <a:r>
              <a:rPr lang="en-US" dirty="0" err="1"/>
              <a:t>Tính</a:t>
            </a:r>
            <a:r>
              <a:rPr lang="en-US" dirty="0"/>
              <a:t> </a:t>
            </a:r>
            <a:r>
              <a:rPr lang="en-US" dirty="0" err="1"/>
              <a:t>môđun</a:t>
            </a:r>
            <a:r>
              <a:rPr lang="en-US" dirty="0"/>
              <a:t>: </a:t>
            </a:r>
            <a:r>
              <a:rPr lang="en-US" dirty="0" err="1"/>
              <a:t>Tính</a:t>
            </a:r>
            <a:r>
              <a:rPr lang="en-US" dirty="0"/>
              <a:t> </a:t>
            </a:r>
            <a:r>
              <a:rPr lang="en-US" dirty="0" err="1"/>
              <a:t>độc</a:t>
            </a:r>
            <a:r>
              <a:rPr lang="en-US" dirty="0"/>
              <a:t> </a:t>
            </a:r>
            <a:r>
              <a:rPr lang="en-US" dirty="0" err="1"/>
              <a:t>lập</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a:t>
            </a:r>
          </a:p>
          <a:p>
            <a:pPr lvl="0"/>
            <a:r>
              <a:rPr lang="en-US" dirty="0" err="1"/>
              <a:t>Tính</a:t>
            </a:r>
            <a:r>
              <a:rPr lang="en-US" dirty="0"/>
              <a:t> </a:t>
            </a:r>
            <a:r>
              <a:rPr lang="en-US" dirty="0" err="1"/>
              <a:t>vận</a:t>
            </a:r>
            <a:r>
              <a:rPr lang="en-US" dirty="0"/>
              <a:t> </a:t>
            </a:r>
            <a:r>
              <a:rPr lang="en-US" dirty="0" err="1"/>
              <a:t>hành</a:t>
            </a:r>
            <a:r>
              <a:rPr lang="en-US" dirty="0"/>
              <a:t>: </a:t>
            </a:r>
            <a:r>
              <a:rPr lang="en-US" dirty="0" err="1"/>
              <a:t>Tính</a:t>
            </a:r>
            <a:r>
              <a:rPr lang="en-US" dirty="0"/>
              <a:t> </a:t>
            </a:r>
            <a:r>
              <a:rPr lang="en-US" dirty="0" err="1"/>
              <a:t>dễ</a:t>
            </a:r>
            <a:r>
              <a:rPr lang="en-US" dirty="0"/>
              <a:t> </a:t>
            </a:r>
            <a:r>
              <a:rPr lang="en-US" dirty="0" err="1"/>
              <a:t>vận</a:t>
            </a:r>
            <a:r>
              <a:rPr lang="en-US" dirty="0"/>
              <a:t> </a:t>
            </a:r>
            <a:r>
              <a:rPr lang="en-US" dirty="0" err="1"/>
              <a:t>hành</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an </a:t>
            </a:r>
            <a:r>
              <a:rPr lang="en-US" dirty="0" err="1"/>
              <a:t>toàn</a:t>
            </a:r>
            <a:r>
              <a:rPr lang="en-US" dirty="0"/>
              <a:t>: </a:t>
            </a:r>
            <a:r>
              <a:rPr lang="en-US" dirty="0" err="1"/>
              <a:t>khả</a:t>
            </a:r>
            <a:r>
              <a:rPr lang="en-US" dirty="0"/>
              <a:t> </a:t>
            </a:r>
            <a:r>
              <a:rPr lang="en-US" dirty="0" err="1"/>
              <a:t>năng</a:t>
            </a:r>
            <a:r>
              <a:rPr lang="en-US" dirty="0"/>
              <a:t> </a:t>
            </a:r>
            <a:r>
              <a:rPr lang="en-US" dirty="0" err="1"/>
              <a:t>kiểm</a:t>
            </a:r>
            <a:r>
              <a:rPr lang="en-US" dirty="0"/>
              <a:t> </a:t>
            </a:r>
            <a:r>
              <a:rPr lang="en-US" dirty="0" err="1"/>
              <a:t>soát</a:t>
            </a:r>
            <a:r>
              <a:rPr lang="en-US" dirty="0"/>
              <a:t> hay </a:t>
            </a:r>
            <a:r>
              <a:rPr lang="en-US" dirty="0" err="1"/>
              <a:t>bảo</a:t>
            </a:r>
            <a:r>
              <a:rPr lang="en-US" dirty="0"/>
              <a:t> </a:t>
            </a:r>
            <a:r>
              <a:rPr lang="en-US" dirty="0" err="1"/>
              <a:t>vệ</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dữ</a:t>
            </a:r>
            <a:r>
              <a:rPr lang="en-US" dirty="0"/>
              <a:t> </a:t>
            </a:r>
            <a:r>
              <a:rPr lang="en-US" dirty="0" err="1"/>
              <a:t>liệu</a:t>
            </a:r>
            <a:r>
              <a:rPr lang="en-US" dirty="0"/>
              <a:t>.</a:t>
            </a:r>
          </a:p>
          <a:p>
            <a:pPr lvl="0"/>
            <a:r>
              <a:rPr lang="en-US" dirty="0" err="1"/>
              <a:t>Tính</a:t>
            </a:r>
            <a:r>
              <a:rPr lang="en-US" dirty="0"/>
              <a:t> </a:t>
            </a:r>
            <a:r>
              <a:rPr lang="en-US" dirty="0" err="1"/>
              <a:t>sưu</a:t>
            </a:r>
            <a:r>
              <a:rPr lang="en-US" dirty="0"/>
              <a:t> </a:t>
            </a:r>
            <a:r>
              <a:rPr lang="en-US" dirty="0" err="1"/>
              <a:t>liệu</a:t>
            </a:r>
            <a:r>
              <a:rPr lang="en-US" dirty="0"/>
              <a:t>: </a:t>
            </a:r>
            <a:r>
              <a:rPr lang="en-US" dirty="0" err="1"/>
              <a:t>Khả</a:t>
            </a:r>
            <a:r>
              <a:rPr lang="en-US" dirty="0"/>
              <a:t> </a:t>
            </a:r>
            <a:r>
              <a:rPr lang="en-US" dirty="0" err="1"/>
              <a:t>năng</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thông</a:t>
            </a:r>
            <a:r>
              <a:rPr lang="en-US" dirty="0"/>
              <a:t> tin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a:t>
            </a:r>
          </a:p>
          <a:p>
            <a:pPr lvl="0"/>
            <a:r>
              <a:rPr lang="en-US" dirty="0" err="1"/>
              <a:t>Tính</a:t>
            </a:r>
            <a:r>
              <a:rPr lang="en-US" dirty="0"/>
              <a:t> </a:t>
            </a:r>
            <a:r>
              <a:rPr lang="en-US" dirty="0" err="1"/>
              <a:t>đơn</a:t>
            </a:r>
            <a:r>
              <a:rPr lang="en-US" dirty="0"/>
              <a:t> </a:t>
            </a:r>
            <a:r>
              <a:rPr lang="en-US" dirty="0" err="1"/>
              <a:t>giản</a:t>
            </a:r>
            <a:r>
              <a:rPr lang="en-US" dirty="0"/>
              <a:t>: </a:t>
            </a:r>
            <a:r>
              <a:rPr lang="en-US" dirty="0" err="1"/>
              <a:t>Mức</a:t>
            </a:r>
            <a:r>
              <a:rPr lang="en-US" dirty="0"/>
              <a:t> </a:t>
            </a:r>
            <a:r>
              <a:rPr lang="en-US" dirty="0" err="1"/>
              <a:t>độ</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chương</a:t>
            </a:r>
            <a:r>
              <a:rPr lang="en-US" dirty="0"/>
              <a:t> </a:t>
            </a:r>
            <a:r>
              <a:rPr lang="en-US" dirty="0" err="1"/>
              <a:t>trình</a:t>
            </a:r>
            <a:r>
              <a:rPr lang="en-US" dirty="0"/>
              <a:t> </a:t>
            </a:r>
            <a:r>
              <a:rPr lang="en-US" dirty="0" err="1"/>
              <a:t>một</a:t>
            </a:r>
            <a:r>
              <a:rPr lang="en-US" dirty="0"/>
              <a:t> </a:t>
            </a:r>
            <a:r>
              <a:rPr lang="en-US" dirty="0" err="1"/>
              <a:t>cách</a:t>
            </a:r>
            <a:r>
              <a:rPr lang="en-US" dirty="0"/>
              <a:t> </a:t>
            </a:r>
            <a:r>
              <a:rPr lang="en-US" dirty="0" err="1"/>
              <a:t>dễ</a:t>
            </a:r>
            <a:r>
              <a:rPr lang="en-US" dirty="0"/>
              <a:t> </a:t>
            </a:r>
            <a:r>
              <a:rPr lang="en-US" dirty="0" err="1"/>
              <a:t>dàng</a:t>
            </a:r>
            <a:r>
              <a:rPr lang="en-US" dirty="0"/>
              <a:t>.</a:t>
            </a:r>
          </a:p>
          <a:p>
            <a:pPr lvl="0"/>
            <a:r>
              <a:rPr lang="en-US" dirty="0" err="1"/>
              <a:t>Tính</a:t>
            </a:r>
            <a:r>
              <a:rPr lang="en-US" dirty="0"/>
              <a:t> </a:t>
            </a:r>
            <a:r>
              <a:rPr lang="en-US" dirty="0" err="1"/>
              <a:t>độc</a:t>
            </a:r>
            <a:r>
              <a:rPr lang="en-US" dirty="0"/>
              <a:t> </a:t>
            </a:r>
            <a:r>
              <a:rPr lang="en-US" dirty="0" err="1"/>
              <a:t>lập</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và</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với</a:t>
            </a:r>
            <a:r>
              <a:rPr lang="en-US" dirty="0"/>
              <a:t> </a:t>
            </a:r>
            <a:r>
              <a:rPr lang="en-US" dirty="0" err="1"/>
              <a:t>các</a:t>
            </a:r>
            <a:r>
              <a:rPr lang="en-US" dirty="0"/>
              <a:t> </a:t>
            </a:r>
            <a:r>
              <a:rPr lang="en-US" dirty="0" err="1"/>
              <a:t>môi</a:t>
            </a:r>
            <a:r>
              <a:rPr lang="en-US" dirty="0"/>
              <a:t> </a:t>
            </a:r>
            <a:r>
              <a:rPr lang="en-US" dirty="0" err="1"/>
              <a:t>trường</a:t>
            </a:r>
            <a:r>
              <a:rPr lang="en-US" dirty="0"/>
              <a:t> </a:t>
            </a:r>
            <a:r>
              <a:rPr lang="en-US" dirty="0" err="1"/>
              <a:t>khác</a:t>
            </a:r>
            <a:r>
              <a:rPr lang="en-US" dirty="0"/>
              <a:t>.</a:t>
            </a:r>
          </a:p>
          <a:p>
            <a:pPr lvl="0"/>
            <a:r>
              <a:rPr lang="en-US" dirty="0" err="1"/>
              <a:t>Tính</a:t>
            </a:r>
            <a:r>
              <a:rPr lang="en-US" dirty="0"/>
              <a:t> </a:t>
            </a:r>
            <a:r>
              <a:rPr lang="en-US" dirty="0" err="1"/>
              <a:t>huấn</a:t>
            </a:r>
            <a:r>
              <a:rPr lang="en-US" dirty="0"/>
              <a:t> </a:t>
            </a:r>
            <a:r>
              <a:rPr lang="en-US" dirty="0" err="1"/>
              <a:t>luyện</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chương</a:t>
            </a:r>
            <a:r>
              <a:rPr lang="en-US" dirty="0"/>
              <a:t> </a:t>
            </a:r>
            <a:r>
              <a:rPr lang="en-US" dirty="0" err="1"/>
              <a:t>trình</a:t>
            </a:r>
            <a:r>
              <a:rPr lang="en-US" dirty="0"/>
              <a:t> </a:t>
            </a:r>
            <a:r>
              <a:rPr lang="en-US" dirty="0" err="1"/>
              <a:t>trợ</a:t>
            </a:r>
            <a:r>
              <a:rPr lang="en-US" dirty="0"/>
              <a:t> </a:t>
            </a:r>
            <a:r>
              <a:rPr lang="en-US" dirty="0" err="1"/>
              <a:t>giúp</a:t>
            </a:r>
            <a:r>
              <a:rPr lang="en-US" dirty="0"/>
              <a:t>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thao</a:t>
            </a:r>
            <a:r>
              <a:rPr lang="en-US" dirty="0"/>
              <a:t> </a:t>
            </a:r>
            <a:r>
              <a:rPr lang="en-US" dirty="0" err="1"/>
              <a:t>tác</a:t>
            </a:r>
            <a:r>
              <a:rPr lang="en-US" dirty="0"/>
              <a:t>.</a:t>
            </a:r>
          </a:p>
          <a:p>
            <a:endParaRPr lang="en-US" dirty="0"/>
          </a:p>
        </p:txBody>
      </p:sp>
    </p:spTree>
    <p:extLst>
      <p:ext uri="{BB962C8B-B14F-4D97-AF65-F5344CB8AC3E}">
        <p14:creationId xmlns:p14="http://schemas.microsoft.com/office/powerpoint/2010/main" xmlns="" val="1122203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590TGp_climb_dark_ani">
  <a:themeElements>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clrMap bg1="dk2" tx1="lt1" bg2="dk1" tx2="lt2" accent1="accent1" accent2="accent2" accent3="accent3" accent4="accent4" accent5="accent5" accent6="accent6" hlink="hlink" folHlink="folHlink"/>
    </a:extraClrScheme>
    <a:extraClrScheme>
      <a:clrScheme name="Office Theme 2">
        <a:dk1>
          <a:srgbClr val="5F5F5F"/>
        </a:dk1>
        <a:lt1>
          <a:srgbClr val="FFFFFF"/>
        </a:lt1>
        <a:dk2>
          <a:srgbClr val="232751"/>
        </a:dk2>
        <a:lt2>
          <a:srgbClr val="CCFFCC"/>
        </a:lt2>
        <a:accent1>
          <a:srgbClr val="62A2DC"/>
        </a:accent1>
        <a:accent2>
          <a:srgbClr val="E29B54"/>
        </a:accent2>
        <a:accent3>
          <a:srgbClr val="ACACB3"/>
        </a:accent3>
        <a:accent4>
          <a:srgbClr val="DADADA"/>
        </a:accent4>
        <a:accent5>
          <a:srgbClr val="B7CEEB"/>
        </a:accent5>
        <a:accent6>
          <a:srgbClr val="CD8C4B"/>
        </a:accent6>
        <a:hlink>
          <a:srgbClr val="83CE5A"/>
        </a:hlink>
        <a:folHlink>
          <a:srgbClr val="DE585B"/>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FFFFFF"/>
        </a:lt1>
        <a:dk2>
          <a:srgbClr val="504736"/>
        </a:dk2>
        <a:lt2>
          <a:srgbClr val="CCECFF"/>
        </a:lt2>
        <a:accent1>
          <a:srgbClr val="DE6084"/>
        </a:accent1>
        <a:accent2>
          <a:srgbClr val="63B1C9"/>
        </a:accent2>
        <a:accent3>
          <a:srgbClr val="B3B1AE"/>
        </a:accent3>
        <a:accent4>
          <a:srgbClr val="DADADA"/>
        </a:accent4>
        <a:accent5>
          <a:srgbClr val="ECB6C2"/>
        </a:accent5>
        <a:accent6>
          <a:srgbClr val="59A0B6"/>
        </a:accent6>
        <a:hlink>
          <a:srgbClr val="D08B58"/>
        </a:hlink>
        <a:folHlink>
          <a:srgbClr val="67D53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590TGp_climb_dark_ani</Template>
  <TotalTime>630</TotalTime>
  <Words>5309</Words>
  <Application>Microsoft Office PowerPoint</Application>
  <PresentationFormat>On-screen Show (4:3)</PresentationFormat>
  <Paragraphs>603</Paragraphs>
  <Slides>70</Slides>
  <Notes>8</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590TGp_climb_dark_ani</vt:lpstr>
      <vt:lpstr>Môn học  Kiểm chứng phần mềm</vt:lpstr>
      <vt:lpstr>Nội dung</vt:lpstr>
      <vt:lpstr>Nội dung</vt:lpstr>
      <vt:lpstr>Đặt vấn đề</vt:lpstr>
      <vt:lpstr>Mục tiêu testing trên các quan điểm </vt:lpstr>
      <vt:lpstr>Các vấn đề trung tâm trong testing </vt:lpstr>
      <vt:lpstr>Hoạt động kiểm thử - Testing Activities </vt:lpstr>
      <vt:lpstr>Các nhân tố chất lượng của phần mềm </vt:lpstr>
      <vt:lpstr>Độ đo chất lượng phần mềm</vt:lpstr>
      <vt:lpstr>Một số khái niệm trong KTPM</vt:lpstr>
      <vt:lpstr>Một số khái niệm trong KTPM(tt)</vt:lpstr>
      <vt:lpstr>Một số khái niệm trong KTPM(tt)</vt:lpstr>
      <vt:lpstr>Một số khái niệm trong KTPM(tt)</vt:lpstr>
      <vt:lpstr>Một số khái niệm trong KTPM(tt)</vt:lpstr>
      <vt:lpstr>Slide 15</vt:lpstr>
      <vt:lpstr>Slide 16</vt:lpstr>
      <vt:lpstr>Test Case là gì?</vt:lpstr>
      <vt:lpstr>Nội dung</vt:lpstr>
      <vt:lpstr>Mức độ kiểm thử cơ bản</vt:lpstr>
      <vt:lpstr>Mối tương quan giữa phát triển và kiểm tra phần mềm</vt:lpstr>
      <vt:lpstr>Unit Test – Kiểm tra mức đơn vị </vt:lpstr>
      <vt:lpstr>Intergration Test- Kiểm tra tích hợp</vt:lpstr>
      <vt:lpstr>System Test- Kiểm tra hệ thống</vt:lpstr>
      <vt:lpstr>System Test- Kiểm tra hệ thống(tt)</vt:lpstr>
      <vt:lpstr>Acceptance Test - Kiểm tra chấp nhận</vt:lpstr>
      <vt:lpstr>Installation Test- Kiểm tra cài đặt</vt:lpstr>
      <vt:lpstr>Regression Test - Kiểm tra hồi quy  </vt:lpstr>
      <vt:lpstr>Nội dung</vt:lpstr>
      <vt:lpstr>Các phương pháp kỹ thuật test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Chiến lược test</vt:lpstr>
      <vt:lpstr>Chiến lược test (tt)</vt:lpstr>
      <vt:lpstr>Chiến lược test (tt)</vt:lpstr>
      <vt:lpstr>Nội dung</vt:lpstr>
      <vt:lpstr>Nội dung</vt:lpstr>
      <vt:lpstr>Slide 42</vt:lpstr>
      <vt:lpstr>Click to edit title style</vt:lpstr>
      <vt:lpstr>Giới thiệu</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 www.themegallery.com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ntkai</dc:creator>
  <cp:lastModifiedBy>ntkai</cp:lastModifiedBy>
  <cp:revision>136</cp:revision>
  <dcterms:created xsi:type="dcterms:W3CDTF">2012-04-25T12:18:38Z</dcterms:created>
  <dcterms:modified xsi:type="dcterms:W3CDTF">2012-05-08T14:02:33Z</dcterms:modified>
</cp:coreProperties>
</file>