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jpeg" ContentType="image/jpe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6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3276713-81CD-4514-ACAE-2BB378510655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6/14/17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F2950B-30C9-4F1B-B3F3-7BDBDAA2A8E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LevelKliknij, aby edytować style wzorca tekstu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1F3028E-E681-4F44-905C-AE1A6DBF3856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6/14/17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C8460F-6426-47D5-AD87-CC7A65BD3D3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996000" y="2853000"/>
            <a:ext cx="4891680" cy="136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pl-PL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Verdana"/>
              </a:rPr>
              <a:t>Projekt i wykonanie automatycznych testów funkcjonalnych wybranej aplikacji przy pomocy narzędzia Robot Framework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012000" y="4114800"/>
            <a:ext cx="3001680" cy="660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Krawczyk Katarzyna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Moskal Joanna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Pyszczuk Agata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068520" y="4846320"/>
            <a:ext cx="29840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Maciej Chmielarz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Pliki w formacie Robot Frameworka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 – Plik wsadowy Robot Frameworka. Zawiera definicję Test Case'ów i ich ustawienia oraz ścieżki do importu pozostałych plików. Może zawierać również te same definicje co pozostałe pliki (z wyjątkiem bibliotek).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 file – Plik zawierający definicje keywordów oraz zmiennych.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Zalety Robot Frameworka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Oparty o wielowarstwowo zorganizowane słowa kluczowe,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Dopasowany do ATDD ale nie tylko,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Dokumentacja zintegrowana z testami,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Możliwość „tagowania” testów,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Niezależny od platformy,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Modularna architektura,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Liczne biblioteki,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RIDE jako intuicyjny edytor testów,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Source.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Robot Framework</a:t>
            </a:r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Charter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możliwy do użycia w szerokim polu zastosowań framework wspierający: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ATDD (Acceptance test Driven Development),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BDD (Behavior Driven Development),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SBE (Specification by Example),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Keyword-driver,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Data-driven.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Tytuł 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Źródła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http://www.warszawqa.pl/wp-content/uploads/2014/12/WarszawQA4.pdf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pl-PL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Dziękujemy za uwagę!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Krawczyk Katarzyna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Moskal Joanna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Pyszczuk Agata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Wspiera również podejścia: 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Keyword-driven,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Data-driven, 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Behavior-driven (BDD),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Specification by Example (SBE).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Zaimplementowany w Pythonie, wspiera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również Jython (Java), IronPython (.NET)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645920"/>
            <a:ext cx="8229240" cy="4479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2005r. – podstawowe pomysły opisane            w pracy magisterskiej (Pekka Klärck) 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2005r.  – pierwsza wersja (Nokia Siemens Networks)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2008r. wersja 2.0 wydana jako opensource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najnowsza wersja 2.8.6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6"/>
          <p:cNvSpPr txBox="1"/>
          <p:nvPr/>
        </p:nvSpPr>
        <p:spPr>
          <a:xfrm>
            <a:off x="457560" y="119700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Trochę historii</a:t>
            </a:r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Charte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Zastosowanie Robot Frameworka pozwala na wspólne zrozumienie wymagań przez wszystkich uczestników projektu testowego poprzez warsztaty   z  użyciem narzędzia, co przekłada się na wykonywalność                         i weryfikowalność wymagań. Test case jest wymaganiem. 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371600"/>
            <a:ext cx="8412480" cy="475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Ponadto testowanie współgra </a:t>
            </a: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 implementacją, co jest dobrym działaniem prewencyjnym na defekty w oprogramowaniu. 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Projektowanie testów w tym rozwiązaniu jest jednocześnie tworzeniem dokumentacji projektowej.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Tradycyjne</a:t>
            </a:r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1" lang="pl-PL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podejście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Tworzenie specyfikacji na podstawie wymagań użytkownika.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Implementacja na podstawie specyfikacji.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Testy na podstawie specyfikacji.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Dostarczenie produktu.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Struktora pliku robota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2205000"/>
            <a:ext cx="8229240" cy="392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 w="25560">
            <a:solidFill>
              <a:srgbClr val="9ab4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>
            <a:gsLst>
              <a:gs pos="0">
                <a:srgbClr val="9ab4e4"/>
              </a:gs>
              <a:gs pos="100000">
                <a:srgbClr val="e0e8f5"/>
              </a:gs>
            </a:gsLst>
            <a:lin ang="27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74680" y="1168920"/>
            <a:ext cx="914364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LibreOffice/5.2.3.3$Linux_X86_64 LibreOffice_project/20m0$Build-3</Applicat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2013-11-12T12:01:23Z</dcterms:created>
  <dc:creator>pniecikowski</dc:creator>
  <dc:description/>
  <dc:language>en-US</dc:language>
  <cp:lastModifiedBy/>
  <dcterms:modified xsi:type="dcterms:W3CDTF">2017-06-14T19:02:14Z</dcterms:modified>
  <cp:revision>10</cp:revision>
  <dc:subject/>
  <dc:title>Slajd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