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4" r:id="rId4"/>
    <p:sldId id="269" r:id="rId5"/>
    <p:sldId id="272" r:id="rId6"/>
    <p:sldId id="270" r:id="rId7"/>
    <p:sldId id="273" r:id="rId8"/>
    <p:sldId id="265" r:id="rId9"/>
    <p:sldId id="258" r:id="rId10"/>
    <p:sldId id="259" r:id="rId11"/>
    <p:sldId id="260" r:id="rId12"/>
    <p:sldId id="275" r:id="rId13"/>
    <p:sldId id="274" r:id="rId14"/>
    <p:sldId id="26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13.09.2023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13.09.2023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13.09.2023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13.09.2023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13.09.2023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13.09.2023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/>
          </a:bodyPr>
          <a:lstStyle/>
          <a:p>
            <a: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базы данных для хранения и обработки для антикафе»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56463"/>
            <a:ext cx="7429500" cy="1046086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Владислав Михайлович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ИУ7-66Б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47BC1-8DEE-402A-8871-76D7D10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B8C783-9D14-42F0-9BEE-3BC36A0B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31" y="1480086"/>
            <a:ext cx="7594677" cy="4609004"/>
          </a:xfrm>
          <a:prstGeom prst="rect">
            <a:avLst/>
          </a:prstGeo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79C8048-72BC-44D0-B4B1-A01E23C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7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выполнения запроса в зависимости от использования индекса,</a:t>
            </a:r>
            <a:b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 на получение данных зон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353B29-324F-4B1B-8A82-78B023BB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6" y="2205317"/>
            <a:ext cx="4761594" cy="2657500"/>
          </a:xfrm>
          <a:prstGeom prst="rect">
            <a:avLst/>
          </a:prstGeom>
        </p:spPr>
      </p:pic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данного запроса, обладающего включением данных пакетов и инвентаря зоны используя индекс в 1,15 раз снижает время выполнения запроса.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6D9628-2C08-4A92-984E-5046B65BB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24" y="1962700"/>
            <a:ext cx="4935570" cy="34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972BE2-49B9-45F0-9CE4-D9880C82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6" y="2398604"/>
            <a:ext cx="4567935" cy="26110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9D5C1D-E4A0-4CD6-B623-CA252C71B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41" y="2008093"/>
            <a:ext cx="4949975" cy="3514165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EC8437E-DA54-4A80-87C3-5C758B95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6D4FC70-DE24-42B6-B2A9-99C47A8AA9A9}"/>
              </a:ext>
            </a:extLst>
          </p:cNvPr>
          <p:cNvSpPr txBox="1">
            <a:spLocks/>
          </p:cNvSpPr>
          <p:nvPr/>
        </p:nvSpPr>
        <p:spPr>
          <a:xfrm>
            <a:off x="682328" y="365127"/>
            <a:ext cx="8543925" cy="1597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выполнения запроса в зависимости от использования индекса,</a:t>
            </a:r>
            <a:b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2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получение всех броней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D658DC-D95B-45DE-B477-5BFDB957E369}"/>
              </a:ext>
            </a:extLst>
          </p:cNvPr>
          <p:cNvSpPr txBox="1">
            <a:spLocks/>
          </p:cNvSpPr>
          <p:nvPr/>
        </p:nvSpPr>
        <p:spPr>
          <a:xfrm>
            <a:off x="827503" y="5522258"/>
            <a:ext cx="8250994" cy="639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данного запроса, при котором получаем все существующие брони не снижает время выполнения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24363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D9A1F9-ABEB-4E3D-AA0D-D533F028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" y="2122796"/>
            <a:ext cx="4654036" cy="26124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9F800D-1091-4E79-B972-C63FC20A0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94" y="1759377"/>
            <a:ext cx="4781189" cy="333924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71105AC-F6B3-4D9F-A7D4-CC6D82D4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4B3317D-1961-4229-8343-4F5E79B6BF6D}"/>
              </a:ext>
            </a:extLst>
          </p:cNvPr>
          <p:cNvSpPr txBox="1">
            <a:spLocks/>
          </p:cNvSpPr>
          <p:nvPr/>
        </p:nvSpPr>
        <p:spPr>
          <a:xfrm>
            <a:off x="682328" y="365127"/>
            <a:ext cx="8543925" cy="1597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выполнения запроса в зависимости от использования индекса,</a:t>
            </a:r>
            <a:b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3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о бронях пользователя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574C119-C087-4307-ADE1-D0A0DE15A54C}"/>
              </a:ext>
            </a:extLst>
          </p:cNvPr>
          <p:cNvSpPr txBox="1">
            <a:spLocks/>
          </p:cNvSpPr>
          <p:nvPr/>
        </p:nvSpPr>
        <p:spPr>
          <a:xfrm>
            <a:off x="682328" y="5258716"/>
            <a:ext cx="8250994" cy="72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данного запроса, обладающего указанием явного значения искомого поля снижает в десятки раз время выполнения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91290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4" y="1541493"/>
            <a:ext cx="8873039" cy="3535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достигнута: спроектирован и разработан программный продукт для хранения и обработки данных о антикафе.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проанализированы варианты представления данных и выбрать подходящий вариант для решения задачи;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проанализированы способы хранения данных и системы управления базами данных, выбрать подходящую систему для поставленной цели;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данных, описать ее сущности и связи;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программное обеспечение, позволяющее взаимодействовать со спроектированной базой данных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исследования зависимости времени выполнения запроса от объема обрабатываемых данных.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16622"/>
            <a:ext cx="8543925" cy="3535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проектирование и разработка программного обеспечения для хранения и обработки данных о антикафе.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варианты представления данных и выбрать подходящий вариант для решения задачи;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способы хранения данных и системы управления базами данных, выбрать подходящую систему для поставленной цели;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данных, описать ее сущности и связи;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программное обеспечение, позволяющее взаимодействовать со спроектированной базой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исследования зависимости времени выполнения запроса от объема обрабатываемых данных.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1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функций и задач антикафе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8" y="2016622"/>
            <a:ext cx="8896453" cy="353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и задачи информационной системы антикафе: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информацию о зонах, акциях и меню антикафе;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систему бронирования для пользователя;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C4CC85-7020-48B9-A6E9-9E176F9C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9" y="2016622"/>
            <a:ext cx="4279629" cy="353546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Авторизованный пользователь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3055EE-66E0-4F0A-B66C-0C2A613E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79" y="1262838"/>
            <a:ext cx="5588035" cy="5043029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98B3249-E475-466A-A154-7E9A0B21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91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 нотации Чена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250915C-1FAC-4AEC-AD3B-824C2911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77711-386E-4FB7-83E6-0FDC3D1C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4" y="956971"/>
            <a:ext cx="8030397" cy="55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D3DDCC-25CD-4A68-B19D-03EBD7A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D363E-E3D2-42F0-A296-00CBB6FF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9" y="923723"/>
            <a:ext cx="5452580" cy="57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триггера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BA7F6D-E27E-4128-ADC2-388F486A9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64" y="1133566"/>
            <a:ext cx="4328272" cy="532830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D1621A-5172-49FB-9C45-CDDF7541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8" y="1133567"/>
            <a:ext cx="4234807" cy="5365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Триггер типа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после вставки данных в таблицу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пересчитывает  рейтинг соответствующей зоны антикафе.</a:t>
            </a:r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D1AF-CE3F-41AC-BC03-CC23B3EE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42398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приложения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CDA06A-5E60-4491-A758-02A513BD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614BE9-CF30-4C16-B77F-64F34DA3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45" y="858559"/>
            <a:ext cx="6121109" cy="59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FA3C45B-54E6-4D44-856A-45C69D05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47" y="1325563"/>
            <a:ext cx="8461672" cy="36845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реляционная СУБД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Microsoft.Framework.Core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механизм взаимодействия приложения с СУБД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Swashbuckle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438</Words>
  <Application>Microsoft Office PowerPoint</Application>
  <PresentationFormat>Лист A4 (210x297 мм)</PresentationFormat>
  <Paragraphs>61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«Разработка базы данных для хранения и обработки для антикафе» </vt:lpstr>
      <vt:lpstr>Цели и задачи</vt:lpstr>
      <vt:lpstr>Анализ функций и задач антикафе</vt:lpstr>
      <vt:lpstr>Пользователи системы</vt:lpstr>
      <vt:lpstr>ER-диаграмма в нотации Чена</vt:lpstr>
      <vt:lpstr>Диаграмма базы данных</vt:lpstr>
      <vt:lpstr>Схема триггера</vt:lpstr>
      <vt:lpstr>Диаграмма классов приложения</vt:lpstr>
      <vt:lpstr>Средства реализации</vt:lpstr>
      <vt:lpstr>Интерфейс программы</vt:lpstr>
      <vt:lpstr>Анализ времени выполнения запроса в зависимости от использования индекса, часть 1: запрос на получение данных зон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 </dc:title>
  <dc:creator>Влад Мансуров</dc:creator>
  <cp:lastModifiedBy>Влад Мансуров</cp:lastModifiedBy>
  <cp:revision>108</cp:revision>
  <cp:lastPrinted>2023-01-17T17:38:56Z</cp:lastPrinted>
  <dcterms:created xsi:type="dcterms:W3CDTF">2023-01-16T23:26:49Z</dcterms:created>
  <dcterms:modified xsi:type="dcterms:W3CDTF">2023-09-13T15:33:58Z</dcterms:modified>
</cp:coreProperties>
</file>