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5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0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1421-0749-4E14-9E09-FC828E7CFD72}" type="datetimeFigureOut">
              <a:rPr lang="en-US" smtClean="0"/>
              <a:t>08-01-2023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69F3-5C31-4FF0-8DD8-274190D46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54.172.56.121:8080/github-webhook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44.210.77.32:8080/github-webhook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estgit4me/Project_2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0092" y="786707"/>
            <a:ext cx="1584960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 </a:t>
            </a:r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4276" y="167204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8610" y="2457097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64229" y="2041379"/>
            <a:ext cx="7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5514" y="2041379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r>
              <a:rPr lang="en-US" b="1" dirty="0" smtClean="0"/>
              <a:t> </a:t>
            </a:r>
            <a:r>
              <a:rPr lang="en-US" dirty="0" smtClean="0"/>
              <a:t>project -&gt;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95839" y="582238"/>
            <a:ext cx="432211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/>
              <a:t>Jenkins setup:</a:t>
            </a:r>
          </a:p>
          <a:p>
            <a:r>
              <a:rPr lang="en-US" sz="1050" dirty="0" smtClean="0"/>
              <a:t>#!/bin/bash</a:t>
            </a:r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apt-get update</a:t>
            </a:r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apt install openjdk-11-jdk -y</a:t>
            </a:r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apt install openjdk-8-jdk -y</a:t>
            </a:r>
          </a:p>
          <a:p>
            <a:r>
              <a:rPr lang="en-US" sz="1050" dirty="0" smtClean="0"/>
              <a:t>curl -</a:t>
            </a:r>
            <a:r>
              <a:rPr lang="en-US" sz="1050" dirty="0" err="1" smtClean="0"/>
              <a:t>fsSL</a:t>
            </a:r>
            <a:r>
              <a:rPr lang="en-US" sz="1050" dirty="0" smtClean="0"/>
              <a:t> https://pkg.jenkins.io/debian-stable/jenkins.io.key | </a:t>
            </a:r>
            <a:r>
              <a:rPr lang="en-US" sz="1050" dirty="0" err="1" smtClean="0"/>
              <a:t>sudo</a:t>
            </a:r>
            <a:r>
              <a:rPr lang="en-US" sz="1050" dirty="0" smtClean="0"/>
              <a:t> tee \</a:t>
            </a:r>
          </a:p>
          <a:p>
            <a:r>
              <a:rPr lang="en-US" sz="1050" dirty="0" smtClean="0"/>
              <a:t>  /</a:t>
            </a:r>
            <a:r>
              <a:rPr lang="en-US" sz="1050" dirty="0" err="1" smtClean="0"/>
              <a:t>usr</a:t>
            </a:r>
            <a:r>
              <a:rPr lang="en-US" sz="1050" dirty="0" smtClean="0"/>
              <a:t>/share/keyrings/</a:t>
            </a:r>
            <a:r>
              <a:rPr lang="en-US" sz="1050" dirty="0" err="1" smtClean="0"/>
              <a:t>jenkins-keyring.asc</a:t>
            </a:r>
            <a:r>
              <a:rPr lang="en-US" sz="1050" dirty="0" smtClean="0"/>
              <a:t> &gt; /dev/null</a:t>
            </a:r>
          </a:p>
          <a:p>
            <a:r>
              <a:rPr lang="en-US" sz="1050" dirty="0" smtClean="0"/>
              <a:t>echo deb [signed-by=/</a:t>
            </a:r>
            <a:r>
              <a:rPr lang="en-US" sz="1050" dirty="0" err="1" smtClean="0"/>
              <a:t>usr</a:t>
            </a:r>
            <a:r>
              <a:rPr lang="en-US" sz="1050" dirty="0" smtClean="0"/>
              <a:t>/share/keyrings/</a:t>
            </a:r>
            <a:r>
              <a:rPr lang="en-US" sz="1050" dirty="0" err="1" smtClean="0"/>
              <a:t>jenkins-keyring.asc</a:t>
            </a:r>
            <a:r>
              <a:rPr lang="en-US" sz="1050" dirty="0" smtClean="0"/>
              <a:t>] \</a:t>
            </a:r>
          </a:p>
          <a:p>
            <a:r>
              <a:rPr lang="en-US" sz="1050" dirty="0" smtClean="0"/>
              <a:t>  https://pkg.jenkins.io/debian-stable binary/ | </a:t>
            </a:r>
            <a:r>
              <a:rPr lang="en-US" sz="1050" dirty="0" err="1" smtClean="0"/>
              <a:t>sudo</a:t>
            </a:r>
            <a:r>
              <a:rPr lang="en-US" sz="1050" dirty="0" smtClean="0"/>
              <a:t> tee \</a:t>
            </a:r>
          </a:p>
          <a:p>
            <a:r>
              <a:rPr lang="en-US" sz="1050" dirty="0" smtClean="0"/>
              <a:t>  /</a:t>
            </a:r>
            <a:r>
              <a:rPr lang="en-US" sz="1050" dirty="0" err="1" smtClean="0"/>
              <a:t>etc</a:t>
            </a:r>
            <a:r>
              <a:rPr lang="en-US" sz="1050" dirty="0" smtClean="0"/>
              <a:t>/apt/</a:t>
            </a:r>
            <a:r>
              <a:rPr lang="en-US" sz="1050" dirty="0" err="1" smtClean="0"/>
              <a:t>sources.list.d</a:t>
            </a:r>
            <a:r>
              <a:rPr lang="en-US" sz="1050" dirty="0" smtClean="0"/>
              <a:t>/</a:t>
            </a:r>
            <a:r>
              <a:rPr lang="en-US" sz="1050" dirty="0" err="1" smtClean="0"/>
              <a:t>jenkins.list</a:t>
            </a:r>
            <a:r>
              <a:rPr lang="en-US" sz="1050" dirty="0" smtClean="0"/>
              <a:t> &gt; /dev/null</a:t>
            </a:r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apt-get install </a:t>
            </a:r>
            <a:r>
              <a:rPr lang="en-US" sz="1050" dirty="0" err="1" smtClean="0"/>
              <a:t>jenkins</a:t>
            </a:r>
            <a:r>
              <a:rPr lang="en-US" sz="1050" dirty="0" smtClean="0"/>
              <a:t> -y</a:t>
            </a:r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</a:t>
            </a:r>
            <a:r>
              <a:rPr lang="en-US" sz="1050" dirty="0" err="1" smtClean="0"/>
              <a:t>systemctl</a:t>
            </a:r>
            <a:r>
              <a:rPr lang="en-US" sz="1050" dirty="0" smtClean="0"/>
              <a:t> enable </a:t>
            </a:r>
            <a:r>
              <a:rPr lang="en-US" sz="1050" dirty="0" err="1" smtClean="0"/>
              <a:t>jenkins</a:t>
            </a:r>
            <a:endParaRPr lang="en-US" sz="1050" dirty="0" smtClean="0"/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</a:t>
            </a:r>
            <a:r>
              <a:rPr lang="en-US" sz="1050" dirty="0" err="1" smtClean="0"/>
              <a:t>systemctl</a:t>
            </a:r>
            <a:r>
              <a:rPr lang="en-US" sz="1050" dirty="0" smtClean="0"/>
              <a:t> start Jenkins</a:t>
            </a:r>
          </a:p>
          <a:p>
            <a:r>
              <a:rPr lang="en-US" sz="1050" dirty="0" err="1" smtClean="0"/>
              <a:t>sudo</a:t>
            </a:r>
            <a:r>
              <a:rPr lang="en-US" sz="1050" dirty="0" smtClean="0"/>
              <a:t> </a:t>
            </a:r>
            <a:r>
              <a:rPr lang="en-US" sz="1050" dirty="0" err="1" smtClean="0"/>
              <a:t>systemctl</a:t>
            </a:r>
            <a:r>
              <a:rPr lang="en-US" sz="1050" dirty="0" smtClean="0"/>
              <a:t> status Jenkins</a:t>
            </a:r>
          </a:p>
          <a:p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1115483" y="167204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jdk-11 -&gt;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7449" y="245709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Jdk-8 -&gt;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66538" y="1856713"/>
            <a:ext cx="1124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mvn</a:t>
            </a:r>
            <a:r>
              <a:rPr lang="en-US" sz="1100" dirty="0"/>
              <a:t> </a:t>
            </a:r>
            <a:r>
              <a:rPr lang="en-US" sz="1100" dirty="0" smtClean="0"/>
              <a:t>--version</a:t>
            </a:r>
          </a:p>
          <a:p>
            <a:r>
              <a:rPr lang="en-US" sz="1100" dirty="0" smtClean="0"/>
              <a:t>java --version</a:t>
            </a:r>
          </a:p>
          <a:p>
            <a:r>
              <a:rPr lang="en-US" sz="1100" dirty="0" err="1" smtClean="0"/>
              <a:t>git</a:t>
            </a:r>
            <a:r>
              <a:rPr lang="en-US" sz="1100" dirty="0" smtClean="0"/>
              <a:t> --version</a:t>
            </a:r>
          </a:p>
          <a:p>
            <a:r>
              <a:rPr lang="en-US" sz="1100" dirty="0" err="1"/>
              <a:t>jenkins</a:t>
            </a:r>
            <a:r>
              <a:rPr lang="en-US" sz="1100" dirty="0"/>
              <a:t> --version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72528" y="2936729"/>
            <a:ext cx="2827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Versionirovanie</a:t>
            </a:r>
            <a:r>
              <a:rPr lang="en-US" sz="1600" dirty="0" smtClean="0"/>
              <a:t> (Jenkins </a:t>
            </a:r>
            <a:r>
              <a:rPr lang="en-US" sz="1600" dirty="0" err="1" smtClean="0"/>
              <a:t>modul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456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0605" y="1068686"/>
            <a:ext cx="1825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Jenkins (Ubuntu 20)</a:t>
            </a:r>
          </a:p>
          <a:p>
            <a:r>
              <a:rPr lang="en-US" sz="1200" dirty="0" smtClean="0"/>
              <a:t>Allow 22, 8080, 80 (sonar)</a:t>
            </a:r>
          </a:p>
          <a:p>
            <a:r>
              <a:rPr lang="en-US" sz="1200" dirty="0" smtClean="0"/>
              <a:t>T2.small, 2GB</a:t>
            </a:r>
          </a:p>
          <a:p>
            <a:r>
              <a:rPr lang="en-US" sz="1200" dirty="0" smtClean="0"/>
              <a:t>Security group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63838" y="976352"/>
            <a:ext cx="1688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Sonarqube (Ubuntu 18)</a:t>
            </a:r>
          </a:p>
          <a:p>
            <a:r>
              <a:rPr lang="en-US" sz="1200" dirty="0" smtClean="0"/>
              <a:t>T2.medium, 4GB</a:t>
            </a:r>
          </a:p>
          <a:p>
            <a:r>
              <a:rPr lang="en-US" sz="1200" dirty="0" smtClean="0"/>
              <a:t>Allow 22, 80, 9000</a:t>
            </a:r>
          </a:p>
          <a:p>
            <a:r>
              <a:rPr lang="en-US" sz="1200" dirty="0" smtClean="0"/>
              <a:t>Security group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456276" y="1045172"/>
            <a:ext cx="16719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Nexus (centos 7)</a:t>
            </a:r>
          </a:p>
          <a:p>
            <a:r>
              <a:rPr lang="en-US" sz="1200" dirty="0" smtClean="0"/>
              <a:t>T2.medium, 4GB</a:t>
            </a:r>
          </a:p>
          <a:p>
            <a:r>
              <a:rPr lang="en-US" sz="1200" dirty="0" smtClean="0"/>
              <a:t>Allow 8081</a:t>
            </a:r>
          </a:p>
          <a:p>
            <a:r>
              <a:rPr lang="en-US" sz="1200" dirty="0" smtClean="0"/>
              <a:t>Security group</a:t>
            </a:r>
          </a:p>
          <a:p>
            <a:r>
              <a:rPr lang="en-US" sz="1200" dirty="0" smtClean="0"/>
              <a:t>Create token for Jenkins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60605" y="3587155"/>
            <a:ext cx="161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Integrate Jenkins </a:t>
            </a:r>
            <a:r>
              <a:rPr lang="en-US" sz="1200" dirty="0" smtClean="0"/>
              <a:t>with 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Sonar cube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nexus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410910" y="4873396"/>
            <a:ext cx="2180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pipeline &amp; set notification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9327" y="317283"/>
            <a:ext cx="232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AWS</a:t>
            </a:r>
            <a:r>
              <a:rPr lang="en-US" sz="2400" dirty="0" smtClean="0"/>
              <a:t> + </a:t>
            </a:r>
            <a:r>
              <a:rPr lang="en-US" sz="2400" b="1" dirty="0" smtClean="0"/>
              <a:t>Jenkins</a:t>
            </a:r>
            <a:r>
              <a:rPr lang="en-US" sz="2400" dirty="0" smtClean="0"/>
              <a:t> </a:t>
            </a:r>
            <a:r>
              <a:rPr lang="en-US" sz="2400" b="1" dirty="0" smtClean="0"/>
              <a:t>CI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60605" y="2097088"/>
            <a:ext cx="21462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Jenkins plugins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Nexus artifact uploader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Build timestamp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Sonarqube scanner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Pipeline utility steps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Pipeline maven integration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Slack notification</a:t>
            </a:r>
            <a:endParaRPr lang="en-US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654" y="1983472"/>
            <a:ext cx="5305402" cy="24038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733" y="1992015"/>
            <a:ext cx="1837267" cy="23868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75484" y="2097088"/>
            <a:ext cx="118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Jenkins tools: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OracleJDK8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MAVEN3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431098" y="5127657"/>
            <a:ext cx="267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 smtClean="0"/>
              <a:t>usr</a:t>
            </a:r>
            <a:r>
              <a:rPr lang="en-US" sz="1200" dirty="0" smtClean="0"/>
              <a:t>/lib/</a:t>
            </a:r>
            <a:r>
              <a:rPr lang="en-US" sz="1200" dirty="0" err="1" smtClean="0"/>
              <a:t>jvm</a:t>
            </a:r>
            <a:r>
              <a:rPr lang="en-US" sz="1200" dirty="0" smtClean="0"/>
              <a:t>/java-8-openjdk-amd64</a:t>
            </a:r>
          </a:p>
          <a:p>
            <a:r>
              <a:rPr lang="en-US" sz="1200" dirty="0" smtClean="0"/>
              <a:t>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jenkins</a:t>
            </a:r>
            <a:r>
              <a:rPr lang="en-US" sz="1200" dirty="0" smtClean="0"/>
              <a:t>/workspace/</a:t>
            </a:r>
            <a:r>
              <a:rPr lang="en-US" sz="1200" dirty="0" err="1" smtClean="0"/>
              <a:t>git</a:t>
            </a:r>
            <a:r>
              <a:rPr lang="en-US" sz="1200" dirty="0" smtClean="0"/>
              <a:t>-pipeline 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61648" y="4369738"/>
            <a:ext cx="38645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b="1" dirty="0" smtClean="0"/>
              <a:t>Jenkins: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added credentials for sonarqube scanner tool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Integrated sonarqube server with Jenkins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to connect for nexus</a:t>
            </a:r>
          </a:p>
          <a:p>
            <a:r>
              <a:rPr lang="en-US" sz="1200" dirty="0" smtClean="0"/>
              <a:t>             -   Build artifacts automatically</a:t>
            </a:r>
          </a:p>
          <a:p>
            <a:r>
              <a:rPr lang="en-US" sz="1200" dirty="0" smtClean="0"/>
              <a:t>             -   Slack integrated with Jenkins for auto notification</a:t>
            </a:r>
          </a:p>
          <a:p>
            <a:endParaRPr lang="en-US" sz="1200" dirty="0" smtClean="0"/>
          </a:p>
          <a:p>
            <a:pPr marL="628650" lvl="1" indent="-171450">
              <a:buFontTx/>
              <a:buChar char="-"/>
            </a:pPr>
            <a:endParaRPr lang="en-US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478350" y="5062235"/>
            <a:ext cx="3133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Sonar</a:t>
            </a:r>
          </a:p>
          <a:p>
            <a:r>
              <a:rPr lang="en-US" sz="1200" dirty="0" smtClean="0"/>
              <a:t>-create </a:t>
            </a:r>
            <a:r>
              <a:rPr lang="en-US" sz="1200" dirty="0"/>
              <a:t>Quality Gate</a:t>
            </a:r>
          </a:p>
          <a:p>
            <a:r>
              <a:rPr lang="en-US" sz="1200" dirty="0" smtClean="0"/>
              <a:t>-create </a:t>
            </a:r>
            <a:r>
              <a:rPr lang="en-US" sz="1200" dirty="0" err="1" smtClean="0"/>
              <a:t>Webhook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- http://3.235.246.9:8080/sonarqube-webhook</a:t>
            </a:r>
            <a:endParaRPr lang="en-US" sz="1200" dirty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1874" y="5893182"/>
            <a:ext cx="2403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Nexus:</a:t>
            </a:r>
          </a:p>
          <a:p>
            <a:r>
              <a:rPr lang="en-US" sz="1200" dirty="0" smtClean="0"/>
              <a:t>- Create maven2(hosted) repository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29643" y="5662299"/>
            <a:ext cx="270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Slack</a:t>
            </a:r>
            <a:r>
              <a:rPr lang="en-US" sz="12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workspace, channel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Slack app configuration for Jenkins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694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30801" y="505122"/>
            <a:ext cx="54186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Jenkins setup </a:t>
            </a:r>
            <a:r>
              <a:rPr lang="en-US" sz="1100" b="1" dirty="0" err="1" smtClean="0"/>
              <a:t>ubuntu</a:t>
            </a:r>
            <a:r>
              <a:rPr lang="en-US" sz="1100" b="1" dirty="0" smtClean="0"/>
              <a:t>: </a:t>
            </a:r>
          </a:p>
          <a:p>
            <a:r>
              <a:rPr lang="en-US" sz="1100" dirty="0" smtClean="0"/>
              <a:t>#!/bin/bash</a:t>
            </a:r>
          </a:p>
          <a:p>
            <a:r>
              <a:rPr lang="en-US" sz="1100" dirty="0" err="1" smtClean="0"/>
              <a:t>sudo</a:t>
            </a:r>
            <a:r>
              <a:rPr lang="en-US" sz="1100" dirty="0" smtClean="0"/>
              <a:t> apt update</a:t>
            </a:r>
          </a:p>
          <a:p>
            <a:r>
              <a:rPr lang="en-US" sz="1100" dirty="0" err="1" smtClean="0"/>
              <a:t>sudo</a:t>
            </a:r>
            <a:r>
              <a:rPr lang="en-US" sz="1100" dirty="0" smtClean="0"/>
              <a:t> apt install openjdk-11-jdk -y</a:t>
            </a:r>
          </a:p>
          <a:p>
            <a:r>
              <a:rPr lang="en-US" sz="1100" dirty="0" err="1" smtClean="0"/>
              <a:t>sudo</a:t>
            </a:r>
            <a:r>
              <a:rPr lang="en-US" sz="1100" dirty="0" smtClean="0"/>
              <a:t> apt install maven -y</a:t>
            </a:r>
          </a:p>
          <a:p>
            <a:r>
              <a:rPr lang="en-US" sz="1100" dirty="0" smtClean="0"/>
              <a:t>curl -</a:t>
            </a:r>
            <a:r>
              <a:rPr lang="en-US" sz="1100" dirty="0" err="1" smtClean="0"/>
              <a:t>fsSL</a:t>
            </a:r>
            <a:r>
              <a:rPr lang="en-US" sz="1100" dirty="0" smtClean="0"/>
              <a:t> https://pkg.jenkins.io/debian-stable/jenkins.io.key | </a:t>
            </a:r>
            <a:r>
              <a:rPr lang="en-US" sz="1100" dirty="0" err="1" smtClean="0"/>
              <a:t>sudo</a:t>
            </a:r>
            <a:r>
              <a:rPr lang="en-US" sz="1100" dirty="0" smtClean="0"/>
              <a:t> tee \</a:t>
            </a:r>
          </a:p>
          <a:p>
            <a:r>
              <a:rPr lang="en-US" sz="1100" dirty="0" smtClean="0"/>
              <a:t>  /</a:t>
            </a:r>
            <a:r>
              <a:rPr lang="en-US" sz="1100" dirty="0" err="1" smtClean="0"/>
              <a:t>usr</a:t>
            </a:r>
            <a:r>
              <a:rPr lang="en-US" sz="1100" dirty="0" smtClean="0"/>
              <a:t>/share/keyrings/</a:t>
            </a:r>
            <a:r>
              <a:rPr lang="en-US" sz="1100" dirty="0" err="1" smtClean="0"/>
              <a:t>jenkins-keyring.asc</a:t>
            </a:r>
            <a:r>
              <a:rPr lang="en-US" sz="1100" dirty="0" smtClean="0"/>
              <a:t> &gt; /dev/null</a:t>
            </a:r>
          </a:p>
          <a:p>
            <a:r>
              <a:rPr lang="en-US" sz="1100" dirty="0" smtClean="0"/>
              <a:t>echo deb [signed-by=/</a:t>
            </a:r>
            <a:r>
              <a:rPr lang="en-US" sz="1100" dirty="0" err="1" smtClean="0"/>
              <a:t>usr</a:t>
            </a:r>
            <a:r>
              <a:rPr lang="en-US" sz="1100" dirty="0" smtClean="0"/>
              <a:t>/share/keyrings/</a:t>
            </a:r>
            <a:r>
              <a:rPr lang="en-US" sz="1100" dirty="0" err="1" smtClean="0"/>
              <a:t>jenkins-keyring.asc</a:t>
            </a:r>
            <a:r>
              <a:rPr lang="en-US" sz="1100" dirty="0" smtClean="0"/>
              <a:t>] \</a:t>
            </a:r>
          </a:p>
          <a:p>
            <a:r>
              <a:rPr lang="en-US" sz="1100" dirty="0" smtClean="0"/>
              <a:t>  https://pkg.jenkins.io/debian-stable binary/ | </a:t>
            </a:r>
            <a:r>
              <a:rPr lang="en-US" sz="1100" dirty="0" err="1" smtClean="0"/>
              <a:t>sudo</a:t>
            </a:r>
            <a:r>
              <a:rPr lang="en-US" sz="1100" dirty="0" smtClean="0"/>
              <a:t> tee \</a:t>
            </a:r>
          </a:p>
          <a:p>
            <a:r>
              <a:rPr lang="en-US" sz="1100" dirty="0" smtClean="0"/>
              <a:t>  /</a:t>
            </a:r>
            <a:r>
              <a:rPr lang="en-US" sz="1100" dirty="0" err="1" smtClean="0"/>
              <a:t>etc</a:t>
            </a:r>
            <a:r>
              <a:rPr lang="en-US" sz="1100" dirty="0" smtClean="0"/>
              <a:t>/apt/</a:t>
            </a:r>
            <a:r>
              <a:rPr lang="en-US" sz="1100" dirty="0" err="1" smtClean="0"/>
              <a:t>sources.list.d</a:t>
            </a:r>
            <a:r>
              <a:rPr lang="en-US" sz="1100" dirty="0" smtClean="0"/>
              <a:t>/</a:t>
            </a:r>
            <a:r>
              <a:rPr lang="en-US" sz="1100" dirty="0" err="1" smtClean="0"/>
              <a:t>jenkins.list</a:t>
            </a:r>
            <a:r>
              <a:rPr lang="en-US" sz="1100" dirty="0" smtClean="0"/>
              <a:t> &gt; /dev/null</a:t>
            </a:r>
          </a:p>
          <a:p>
            <a:r>
              <a:rPr lang="en-US" sz="1100" dirty="0" err="1" smtClean="0"/>
              <a:t>sudo</a:t>
            </a:r>
            <a:r>
              <a:rPr lang="en-US" sz="1100" dirty="0" smtClean="0"/>
              <a:t> apt-get update</a:t>
            </a:r>
          </a:p>
          <a:p>
            <a:r>
              <a:rPr lang="en-US" sz="1100" dirty="0" err="1" smtClean="0"/>
              <a:t>sudo</a:t>
            </a:r>
            <a:r>
              <a:rPr lang="en-US" sz="1100" dirty="0" smtClean="0"/>
              <a:t> apt-get install </a:t>
            </a:r>
            <a:r>
              <a:rPr lang="en-US" sz="1100" dirty="0" err="1" smtClean="0"/>
              <a:t>jenkins</a:t>
            </a:r>
            <a:r>
              <a:rPr lang="en-US" sz="1100" dirty="0" smtClean="0"/>
              <a:t> -y</a:t>
            </a:r>
          </a:p>
          <a:p>
            <a:r>
              <a:rPr lang="en-US" sz="1100" dirty="0" err="1" smtClean="0"/>
              <a:t>sudo</a:t>
            </a:r>
            <a:r>
              <a:rPr lang="en-US" sz="1100" dirty="0" smtClean="0"/>
              <a:t> apt install openjdk-8-jdk -y</a:t>
            </a:r>
          </a:p>
          <a:p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7200" y="505122"/>
            <a:ext cx="4358886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Nexus:</a:t>
            </a:r>
          </a:p>
          <a:p>
            <a:r>
              <a:rPr lang="en-US" sz="1100" dirty="0" smtClean="0"/>
              <a:t>#!/bin/bash</a:t>
            </a:r>
          </a:p>
          <a:p>
            <a:r>
              <a:rPr lang="en-US" sz="1100" dirty="0" smtClean="0"/>
              <a:t>yum install java-1.8.0-openjdk.x86_64 </a:t>
            </a:r>
            <a:r>
              <a:rPr lang="en-US" sz="1100" dirty="0" err="1" smtClean="0"/>
              <a:t>wget</a:t>
            </a:r>
            <a:r>
              <a:rPr lang="en-US" sz="1100" dirty="0" smtClean="0"/>
              <a:t> mc </a:t>
            </a:r>
            <a:r>
              <a:rPr lang="en-US" sz="1100" dirty="0" err="1" smtClean="0"/>
              <a:t>tmux</a:t>
            </a:r>
            <a:r>
              <a:rPr lang="en-US" sz="1100" dirty="0" smtClean="0"/>
              <a:t>  -y   </a:t>
            </a:r>
          </a:p>
          <a:p>
            <a:r>
              <a:rPr lang="en-US" sz="1100" dirty="0" err="1" smtClean="0"/>
              <a:t>mkdir</a:t>
            </a:r>
            <a:r>
              <a:rPr lang="en-US" sz="1100" dirty="0" smtClean="0"/>
              <a:t> -p /opt/nexus/   </a:t>
            </a:r>
          </a:p>
          <a:p>
            <a:r>
              <a:rPr lang="en-US" sz="1100" dirty="0" err="1" smtClean="0"/>
              <a:t>mkdir</a:t>
            </a:r>
            <a:r>
              <a:rPr lang="en-US" sz="1100" dirty="0" smtClean="0"/>
              <a:t> -p /</a:t>
            </a:r>
            <a:r>
              <a:rPr lang="en-US" sz="1100" dirty="0" err="1" smtClean="0"/>
              <a:t>tmp</a:t>
            </a:r>
            <a:r>
              <a:rPr lang="en-US" sz="1100" dirty="0" smtClean="0"/>
              <a:t>/nexus/                           </a:t>
            </a:r>
          </a:p>
          <a:p>
            <a:r>
              <a:rPr lang="en-US" sz="1100" dirty="0" smtClean="0"/>
              <a:t>cd /</a:t>
            </a:r>
            <a:r>
              <a:rPr lang="en-US" sz="1100" dirty="0" err="1" smtClean="0"/>
              <a:t>tmp</a:t>
            </a:r>
            <a:r>
              <a:rPr lang="en-US" sz="1100" dirty="0" smtClean="0"/>
              <a:t>/nexus/</a:t>
            </a:r>
          </a:p>
          <a:p>
            <a:r>
              <a:rPr lang="en-US" sz="1100" dirty="0" smtClean="0"/>
              <a:t>NEXUSURL="https://download.sonatype.com/nexus/3/latest-unix.tar.gz"</a:t>
            </a:r>
          </a:p>
          <a:p>
            <a:r>
              <a:rPr lang="en-US" sz="1100" dirty="0" err="1" smtClean="0"/>
              <a:t>wget</a:t>
            </a:r>
            <a:r>
              <a:rPr lang="en-US" sz="1100" dirty="0" smtClean="0"/>
              <a:t> $NEXUSURL -O nexus.tar.gz</a:t>
            </a:r>
          </a:p>
          <a:p>
            <a:r>
              <a:rPr lang="en-US" sz="1100" dirty="0" smtClean="0"/>
              <a:t>EXTOUT=`tar </a:t>
            </a:r>
            <a:r>
              <a:rPr lang="en-US" sz="1100" dirty="0" err="1" smtClean="0"/>
              <a:t>xzvf</a:t>
            </a:r>
            <a:r>
              <a:rPr lang="en-US" sz="1100" dirty="0" smtClean="0"/>
              <a:t> nexus.tar.gz`</a:t>
            </a:r>
          </a:p>
          <a:p>
            <a:r>
              <a:rPr lang="en-US" sz="1100" dirty="0" smtClean="0"/>
              <a:t>NEXUSDIR=`echo $EXTOUT | cut -d '/' -f1`</a:t>
            </a:r>
          </a:p>
          <a:p>
            <a:r>
              <a:rPr lang="en-US" sz="1100" dirty="0" err="1" smtClean="0"/>
              <a:t>rm</a:t>
            </a:r>
            <a:r>
              <a:rPr lang="en-US" sz="1100" dirty="0" smtClean="0"/>
              <a:t> -</a:t>
            </a:r>
            <a:r>
              <a:rPr lang="en-US" sz="1100" dirty="0" err="1" smtClean="0"/>
              <a:t>rf</a:t>
            </a:r>
            <a:r>
              <a:rPr lang="en-US" sz="1100" dirty="0" smtClean="0"/>
              <a:t> /</a:t>
            </a:r>
            <a:r>
              <a:rPr lang="en-US" sz="1100" dirty="0" err="1" smtClean="0"/>
              <a:t>tmp</a:t>
            </a:r>
            <a:r>
              <a:rPr lang="en-US" sz="1100" dirty="0" smtClean="0"/>
              <a:t>/nexus/nexus.tar.gz</a:t>
            </a:r>
          </a:p>
          <a:p>
            <a:r>
              <a:rPr lang="en-US" sz="1100" dirty="0" err="1" smtClean="0"/>
              <a:t>rsync</a:t>
            </a:r>
            <a:r>
              <a:rPr lang="en-US" sz="1100" dirty="0" smtClean="0"/>
              <a:t> -</a:t>
            </a:r>
            <a:r>
              <a:rPr lang="en-US" sz="1100" dirty="0" err="1" smtClean="0"/>
              <a:t>avzh</a:t>
            </a:r>
            <a:r>
              <a:rPr lang="en-US" sz="1100" dirty="0" smtClean="0"/>
              <a:t> /</a:t>
            </a:r>
            <a:r>
              <a:rPr lang="en-US" sz="1100" dirty="0" err="1" smtClean="0"/>
              <a:t>tmp</a:t>
            </a:r>
            <a:r>
              <a:rPr lang="en-US" sz="1100" dirty="0" smtClean="0"/>
              <a:t>/nexus/ /opt/nexus/</a:t>
            </a:r>
          </a:p>
          <a:p>
            <a:r>
              <a:rPr lang="en-US" sz="1100" dirty="0" err="1" smtClean="0"/>
              <a:t>useradd</a:t>
            </a:r>
            <a:r>
              <a:rPr lang="en-US" sz="1100" dirty="0" smtClean="0"/>
              <a:t> nexus</a:t>
            </a:r>
          </a:p>
          <a:p>
            <a:r>
              <a:rPr lang="en-US" sz="1100" dirty="0" err="1" smtClean="0"/>
              <a:t>chown</a:t>
            </a:r>
            <a:r>
              <a:rPr lang="en-US" sz="1100" dirty="0" smtClean="0"/>
              <a:t> -R </a:t>
            </a:r>
            <a:r>
              <a:rPr lang="en-US" sz="1100" dirty="0" err="1" smtClean="0"/>
              <a:t>nexus.nexus</a:t>
            </a:r>
            <a:r>
              <a:rPr lang="en-US" sz="1100" dirty="0" smtClean="0"/>
              <a:t> /opt/nexus </a:t>
            </a:r>
          </a:p>
          <a:p>
            <a:r>
              <a:rPr lang="en-US" sz="1100" dirty="0" smtClean="0"/>
              <a:t>cat &lt;&lt;EOT&gt;&gt; /</a:t>
            </a:r>
            <a:r>
              <a:rPr lang="en-US" sz="1100" dirty="0" err="1" smtClean="0"/>
              <a:t>etc</a:t>
            </a:r>
            <a:r>
              <a:rPr lang="en-US" sz="1100" dirty="0" smtClean="0"/>
              <a:t>/</a:t>
            </a:r>
            <a:r>
              <a:rPr lang="en-US" sz="1100" dirty="0" err="1" smtClean="0"/>
              <a:t>systemd</a:t>
            </a:r>
            <a:r>
              <a:rPr lang="en-US" sz="1100" dirty="0" smtClean="0"/>
              <a:t>/system/</a:t>
            </a:r>
            <a:r>
              <a:rPr lang="en-US" sz="1100" dirty="0" err="1" smtClean="0"/>
              <a:t>nexus.service</a:t>
            </a:r>
            <a:endParaRPr lang="en-US" sz="1100" dirty="0" smtClean="0"/>
          </a:p>
          <a:p>
            <a:r>
              <a:rPr lang="en-US" sz="1100" dirty="0" smtClean="0"/>
              <a:t>[Unit]                                                                          </a:t>
            </a:r>
          </a:p>
          <a:p>
            <a:r>
              <a:rPr lang="en-US" sz="1100" dirty="0" smtClean="0"/>
              <a:t>Description=nexus service                                                       </a:t>
            </a:r>
          </a:p>
          <a:p>
            <a:r>
              <a:rPr lang="en-US" sz="1100" dirty="0" smtClean="0"/>
              <a:t>After=</a:t>
            </a:r>
            <a:r>
              <a:rPr lang="en-US" sz="1100" dirty="0" err="1" smtClean="0"/>
              <a:t>network.target</a:t>
            </a:r>
            <a:r>
              <a:rPr lang="en-US" sz="1100" dirty="0" smtClean="0"/>
              <a:t>                                                            </a:t>
            </a:r>
          </a:p>
          <a:p>
            <a:r>
              <a:rPr lang="en-US" sz="1100" dirty="0" smtClean="0"/>
              <a:t>                                                                  </a:t>
            </a:r>
          </a:p>
          <a:p>
            <a:r>
              <a:rPr lang="en-US" sz="1100" dirty="0" smtClean="0"/>
              <a:t>[Service]                                                                       </a:t>
            </a:r>
          </a:p>
          <a:p>
            <a:r>
              <a:rPr lang="en-US" sz="1100" dirty="0" smtClean="0"/>
              <a:t>Type=forking                                                                    </a:t>
            </a:r>
          </a:p>
          <a:p>
            <a:r>
              <a:rPr lang="en-US" sz="1100" dirty="0" err="1" smtClean="0"/>
              <a:t>LimitNOFILE</a:t>
            </a:r>
            <a:r>
              <a:rPr lang="en-US" sz="1100" dirty="0" smtClean="0"/>
              <a:t>=65536                                                               </a:t>
            </a:r>
          </a:p>
          <a:p>
            <a:r>
              <a:rPr lang="en-US" sz="1100" dirty="0" err="1" smtClean="0"/>
              <a:t>ExecStart</a:t>
            </a:r>
            <a:r>
              <a:rPr lang="en-US" sz="1100" dirty="0" smtClean="0"/>
              <a:t>=/opt/nexus/$NEXUSDIR/bin/nexus start                                  </a:t>
            </a:r>
          </a:p>
          <a:p>
            <a:r>
              <a:rPr lang="en-US" sz="1100" dirty="0" err="1" smtClean="0"/>
              <a:t>ExecStop</a:t>
            </a:r>
            <a:r>
              <a:rPr lang="en-US" sz="1100" dirty="0" smtClean="0"/>
              <a:t>=/opt/nexus/$NEXUSDIR/bin/nexus stop                                    </a:t>
            </a:r>
          </a:p>
          <a:p>
            <a:r>
              <a:rPr lang="en-US" sz="1100" dirty="0" smtClean="0"/>
              <a:t>User=nexus                                                                      </a:t>
            </a:r>
          </a:p>
          <a:p>
            <a:r>
              <a:rPr lang="en-US" sz="1100" dirty="0" smtClean="0"/>
              <a:t>Restart=on-abort                                                                </a:t>
            </a:r>
          </a:p>
          <a:p>
            <a:r>
              <a:rPr lang="en-US" sz="1100" dirty="0" smtClean="0"/>
              <a:t>                                                                  </a:t>
            </a:r>
          </a:p>
          <a:p>
            <a:r>
              <a:rPr lang="en-US" sz="1100" dirty="0" smtClean="0"/>
              <a:t>[Install]                                                                       </a:t>
            </a:r>
          </a:p>
          <a:p>
            <a:r>
              <a:rPr lang="en-US" sz="1100" dirty="0" err="1" smtClean="0"/>
              <a:t>WantedBy</a:t>
            </a:r>
            <a:r>
              <a:rPr lang="en-US" sz="1100" dirty="0" smtClean="0"/>
              <a:t>=multi-</a:t>
            </a:r>
            <a:r>
              <a:rPr lang="en-US" sz="1100" dirty="0" err="1" smtClean="0"/>
              <a:t>user.target</a:t>
            </a:r>
            <a:r>
              <a:rPr lang="en-US" sz="1100" dirty="0" smtClean="0"/>
              <a:t>                                                      </a:t>
            </a:r>
          </a:p>
          <a:p>
            <a:r>
              <a:rPr lang="en-US" sz="1100" dirty="0" smtClean="0"/>
              <a:t>EOT</a:t>
            </a:r>
          </a:p>
          <a:p>
            <a:r>
              <a:rPr lang="en-US" sz="1100" dirty="0" smtClean="0"/>
              <a:t>echo '</a:t>
            </a:r>
            <a:r>
              <a:rPr lang="en-US" sz="1100" dirty="0" err="1" smtClean="0"/>
              <a:t>run_as_user</a:t>
            </a:r>
            <a:r>
              <a:rPr lang="en-US" sz="1100" dirty="0" smtClean="0"/>
              <a:t>="nexus"' &gt; /opt/nexus/$NEXUSDIR/bin/</a:t>
            </a:r>
            <a:r>
              <a:rPr lang="en-US" sz="1100" dirty="0" err="1" smtClean="0"/>
              <a:t>nexus.rc</a:t>
            </a:r>
            <a:endParaRPr lang="en-US" sz="1100" dirty="0" smtClean="0"/>
          </a:p>
          <a:p>
            <a:r>
              <a:rPr lang="en-US" sz="1100" dirty="0" err="1" smtClean="0"/>
              <a:t>systemctl</a:t>
            </a:r>
            <a:r>
              <a:rPr lang="en-US" sz="1100" dirty="0" smtClean="0"/>
              <a:t> daemon-reload</a:t>
            </a:r>
          </a:p>
          <a:p>
            <a:r>
              <a:rPr lang="en-US" sz="1100" dirty="0" err="1" smtClean="0"/>
              <a:t>systemctl</a:t>
            </a:r>
            <a:r>
              <a:rPr lang="en-US" sz="1100" dirty="0" smtClean="0"/>
              <a:t> start nexus</a:t>
            </a:r>
          </a:p>
          <a:p>
            <a:r>
              <a:rPr lang="en-US" sz="1100" dirty="0" err="1" smtClean="0"/>
              <a:t>systemctl</a:t>
            </a:r>
            <a:r>
              <a:rPr lang="en-US" sz="1100" dirty="0" smtClean="0"/>
              <a:t> enable nexus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8827823" y="366622"/>
            <a:ext cx="2007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Sonarcube</a:t>
            </a:r>
            <a:r>
              <a:rPr lang="en-US" sz="1200" b="1" dirty="0" smtClean="0"/>
              <a:t>: </a:t>
            </a:r>
            <a:r>
              <a:rPr lang="en-US" sz="1200" dirty="0" smtClean="0"/>
              <a:t>code get from </a:t>
            </a:r>
            <a:r>
              <a:rPr lang="en-US" sz="1200" dirty="0" err="1" smtClean="0"/>
              <a:t>git</a:t>
            </a:r>
            <a:endParaRPr lang="en-US" sz="1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23" y="3342957"/>
            <a:ext cx="5238221" cy="26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4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4" y="846667"/>
            <a:ext cx="5487458" cy="2582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6315" y="304800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Docker CI in Jenkins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8" y="3601535"/>
            <a:ext cx="2414059" cy="18868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01278" y="3601535"/>
            <a:ext cx="467432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install Docker in Jenkins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add Jenkins user to Docker group and reboot in Jenkins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Install </a:t>
            </a:r>
            <a:r>
              <a:rPr lang="en-US" sz="1100" dirty="0" err="1" smtClean="0"/>
              <a:t>awscli</a:t>
            </a:r>
            <a:r>
              <a:rPr lang="en-US" sz="1100" dirty="0" smtClean="0"/>
              <a:t> in Jenkins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created IAM Jenkins user  with registry + ECS access in </a:t>
            </a:r>
            <a:r>
              <a:rPr lang="en-US" sz="1100" dirty="0" err="1" smtClean="0"/>
              <a:t>aws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created ECR repo in </a:t>
            </a:r>
            <a:r>
              <a:rPr lang="en-US" sz="1100" dirty="0" err="1" smtClean="0"/>
              <a:t>aws</a:t>
            </a:r>
            <a:r>
              <a:rPr lang="en-US" sz="1100" dirty="0" smtClean="0"/>
              <a:t> = created </a:t>
            </a:r>
            <a:r>
              <a:rPr lang="en-US" sz="1100" dirty="0" err="1" smtClean="0"/>
              <a:t>aws</a:t>
            </a:r>
            <a:r>
              <a:rPr lang="en-US" sz="1100" dirty="0" smtClean="0"/>
              <a:t> container registry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These Plugins installed in Jenkins: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b="1" dirty="0" smtClean="0"/>
              <a:t>Docker pipeline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amazon ECR (for credentials)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amazon web services </a:t>
            </a:r>
            <a:r>
              <a:rPr lang="en-US" sz="1100" dirty="0" err="1" smtClean="0"/>
              <a:t>sdk</a:t>
            </a:r>
            <a:endParaRPr lang="en-US" sz="11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100" b="1" dirty="0" smtClean="0"/>
              <a:t>cloud bees Docker build and publish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 smtClean="0"/>
              <a:t>Pipeline </a:t>
            </a:r>
            <a:r>
              <a:rPr lang="en-US" sz="1100" dirty="0" err="1" smtClean="0"/>
              <a:t>aws</a:t>
            </a:r>
            <a:r>
              <a:rPr lang="en-US" sz="1100" dirty="0" smtClean="0"/>
              <a:t> steps (for deploy)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Added </a:t>
            </a:r>
            <a:r>
              <a:rPr lang="en-US" sz="1100" dirty="0" err="1" smtClean="0"/>
              <a:t>aws</a:t>
            </a:r>
            <a:r>
              <a:rPr lang="en-US" sz="1100" dirty="0" smtClean="0"/>
              <a:t> credentials to Jenkins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Run the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Created ECS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Created ECS service</a:t>
            </a:r>
          </a:p>
          <a:p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endParaRPr lang="en-US" sz="1100" b="1" dirty="0" smtClean="0"/>
          </a:p>
          <a:p>
            <a:endParaRPr lang="en-US" sz="1100" b="1" dirty="0" smtClean="0"/>
          </a:p>
          <a:p>
            <a:endParaRPr lang="en-US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315075" y="885816"/>
            <a:ext cx="2398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1.Installed Docker in Jenkins system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315075" y="443299"/>
            <a:ext cx="399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Deliver container to run time environment</a:t>
            </a:r>
          </a:p>
          <a:p>
            <a:r>
              <a:rPr lang="en-US" sz="1200" dirty="0" smtClean="0"/>
              <a:t>AWS ECS: Elastic Container service</a:t>
            </a: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157450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32" y="304800"/>
            <a:ext cx="89408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Jenkins</a:t>
            </a:r>
            <a:r>
              <a:rPr lang="en-US" sz="1400" b="1" dirty="0" smtClean="0"/>
              <a:t>:</a:t>
            </a:r>
          </a:p>
          <a:p>
            <a:r>
              <a:rPr lang="en-US" sz="1200" dirty="0" err="1" smtClean="0"/>
              <a:t>sudo</a:t>
            </a:r>
            <a:r>
              <a:rPr lang="en-US" sz="1200" dirty="0" smtClean="0"/>
              <a:t> apt-get install     ca-certificates     curl     </a:t>
            </a:r>
            <a:r>
              <a:rPr lang="en-US" sz="1200" dirty="0" err="1" smtClean="0"/>
              <a:t>gnupg</a:t>
            </a:r>
            <a:r>
              <a:rPr lang="en-US" sz="1200" dirty="0" smtClean="0"/>
              <a:t>     </a:t>
            </a:r>
            <a:r>
              <a:rPr lang="en-US" sz="1200" dirty="0" err="1" smtClean="0"/>
              <a:t>lsb</a:t>
            </a:r>
            <a:r>
              <a:rPr lang="en-US" sz="1200" dirty="0" smtClean="0"/>
              <a:t>-release</a:t>
            </a:r>
          </a:p>
          <a:p>
            <a:r>
              <a:rPr lang="en-US" sz="1200" dirty="0" err="1" smtClean="0"/>
              <a:t>sudo</a:t>
            </a:r>
            <a:r>
              <a:rPr lang="en-US" sz="1200" dirty="0" smtClean="0"/>
              <a:t> </a:t>
            </a:r>
            <a:r>
              <a:rPr lang="en-US" sz="1200" dirty="0" err="1" smtClean="0"/>
              <a:t>mkdir</a:t>
            </a:r>
            <a:r>
              <a:rPr lang="en-US" sz="1200" dirty="0" smtClean="0"/>
              <a:t> -p /</a:t>
            </a:r>
            <a:r>
              <a:rPr lang="en-US" sz="1200" dirty="0" err="1" smtClean="0"/>
              <a:t>etc</a:t>
            </a:r>
            <a:r>
              <a:rPr lang="en-US" sz="1200" dirty="0" smtClean="0"/>
              <a:t>/apt/keyrings</a:t>
            </a:r>
          </a:p>
          <a:p>
            <a:r>
              <a:rPr lang="en-US" sz="1200" dirty="0" smtClean="0"/>
              <a:t>curl -</a:t>
            </a:r>
            <a:r>
              <a:rPr lang="en-US" sz="1200" dirty="0" err="1" smtClean="0"/>
              <a:t>fsSL</a:t>
            </a:r>
            <a:r>
              <a:rPr lang="en-US" sz="1200" dirty="0" smtClean="0"/>
              <a:t> https://download.docker.com/linux/ubuntu/gpg | </a:t>
            </a:r>
            <a:r>
              <a:rPr lang="en-US" sz="1200" dirty="0" err="1" smtClean="0"/>
              <a:t>sudo</a:t>
            </a:r>
            <a:r>
              <a:rPr lang="en-US" sz="1200" dirty="0" smtClean="0"/>
              <a:t> </a:t>
            </a:r>
            <a:r>
              <a:rPr lang="en-US" sz="1200" dirty="0" err="1" smtClean="0"/>
              <a:t>gpg</a:t>
            </a:r>
            <a:r>
              <a:rPr lang="en-US" sz="1200" dirty="0" smtClean="0"/>
              <a:t> --</a:t>
            </a:r>
            <a:r>
              <a:rPr lang="en-US" sz="1200" dirty="0" err="1" smtClean="0"/>
              <a:t>dearmor</a:t>
            </a:r>
            <a:r>
              <a:rPr lang="en-US" sz="1200" dirty="0" smtClean="0"/>
              <a:t> -o /</a:t>
            </a:r>
            <a:r>
              <a:rPr lang="en-US" sz="1200" dirty="0" err="1" smtClean="0"/>
              <a:t>etc</a:t>
            </a:r>
            <a:r>
              <a:rPr lang="en-US" sz="1200" dirty="0" smtClean="0"/>
              <a:t>/apt/keyrings/</a:t>
            </a:r>
            <a:r>
              <a:rPr lang="en-US" sz="1200" dirty="0" err="1" smtClean="0"/>
              <a:t>docker.gpg</a:t>
            </a:r>
            <a:endParaRPr lang="en-US" sz="1200" dirty="0" smtClean="0"/>
          </a:p>
          <a:p>
            <a:r>
              <a:rPr lang="en-US" sz="1200" dirty="0" smtClean="0"/>
              <a:t>echo   "deb [arch=$(</a:t>
            </a:r>
            <a:r>
              <a:rPr lang="en-US" sz="1200" dirty="0" err="1" smtClean="0"/>
              <a:t>dpkg</a:t>
            </a:r>
            <a:r>
              <a:rPr lang="en-US" sz="1200" dirty="0" smtClean="0"/>
              <a:t> --print-architecture) signed-by=/</a:t>
            </a:r>
            <a:r>
              <a:rPr lang="en-US" sz="1200" dirty="0" err="1" smtClean="0"/>
              <a:t>etc</a:t>
            </a:r>
            <a:r>
              <a:rPr lang="en-US" sz="1200" dirty="0" smtClean="0"/>
              <a:t>/apt/keyrings/</a:t>
            </a:r>
            <a:r>
              <a:rPr lang="en-US" sz="1200" dirty="0" err="1" smtClean="0"/>
              <a:t>docker.gpg</a:t>
            </a:r>
            <a:r>
              <a:rPr lang="en-US" sz="1200" dirty="0" smtClean="0"/>
              <a:t>] https://download.docker.com/linux/ubuntu \</a:t>
            </a:r>
          </a:p>
          <a:p>
            <a:r>
              <a:rPr lang="en-US" sz="1200" dirty="0" smtClean="0"/>
              <a:t>$(</a:t>
            </a:r>
            <a:r>
              <a:rPr lang="en-US" sz="1200" dirty="0" err="1" smtClean="0"/>
              <a:t>lsb_release</a:t>
            </a:r>
            <a:r>
              <a:rPr lang="en-US" sz="1200" dirty="0" smtClean="0"/>
              <a:t> -</a:t>
            </a:r>
            <a:r>
              <a:rPr lang="en-US" sz="1200" dirty="0" err="1" smtClean="0"/>
              <a:t>cs</a:t>
            </a:r>
            <a:r>
              <a:rPr lang="en-US" sz="1200" dirty="0" smtClean="0"/>
              <a:t>) stable" | </a:t>
            </a:r>
            <a:r>
              <a:rPr lang="en-US" sz="1200" dirty="0" err="1" smtClean="0"/>
              <a:t>sudo</a:t>
            </a:r>
            <a:r>
              <a:rPr lang="en-US" sz="1200" dirty="0" smtClean="0"/>
              <a:t> tee /</a:t>
            </a:r>
            <a:r>
              <a:rPr lang="en-US" sz="1200" dirty="0" err="1" smtClean="0"/>
              <a:t>etc</a:t>
            </a:r>
            <a:r>
              <a:rPr lang="en-US" sz="1200" dirty="0" smtClean="0"/>
              <a:t>/apt/</a:t>
            </a:r>
            <a:r>
              <a:rPr lang="en-US" sz="1200" dirty="0" err="1" smtClean="0"/>
              <a:t>sources.list.d</a:t>
            </a:r>
            <a:r>
              <a:rPr lang="en-US" sz="1200" dirty="0" smtClean="0"/>
              <a:t>/</a:t>
            </a:r>
            <a:r>
              <a:rPr lang="en-US" sz="1200" dirty="0" err="1" smtClean="0"/>
              <a:t>docker.list</a:t>
            </a:r>
            <a:r>
              <a:rPr lang="en-US" sz="1200" dirty="0" smtClean="0"/>
              <a:t> &gt; /dev/null</a:t>
            </a:r>
          </a:p>
          <a:p>
            <a:r>
              <a:rPr lang="en-US" sz="1200" dirty="0" err="1" smtClean="0"/>
              <a:t>sudo</a:t>
            </a:r>
            <a:r>
              <a:rPr lang="en-US" sz="1200" dirty="0" smtClean="0"/>
              <a:t> apt-get update</a:t>
            </a:r>
          </a:p>
          <a:p>
            <a:r>
              <a:rPr lang="en-US" sz="1200" dirty="0" err="1" smtClean="0"/>
              <a:t>sudo</a:t>
            </a:r>
            <a:r>
              <a:rPr lang="en-US" sz="1200" dirty="0" smtClean="0"/>
              <a:t> apt-get install </a:t>
            </a:r>
            <a:r>
              <a:rPr lang="en-US" sz="1200" dirty="0" err="1" smtClean="0"/>
              <a:t>docker-ce</a:t>
            </a:r>
            <a:r>
              <a:rPr lang="en-US" sz="1200" dirty="0" smtClean="0"/>
              <a:t> </a:t>
            </a:r>
            <a:r>
              <a:rPr lang="en-US" sz="1200" dirty="0" err="1" smtClean="0"/>
              <a:t>docker</a:t>
            </a:r>
            <a:r>
              <a:rPr lang="en-US" sz="1200" dirty="0" smtClean="0"/>
              <a:t>-</a:t>
            </a:r>
            <a:r>
              <a:rPr lang="en-US" sz="1200" dirty="0" err="1" smtClean="0"/>
              <a:t>ce</a:t>
            </a:r>
            <a:r>
              <a:rPr lang="en-US" sz="1200" dirty="0" smtClean="0"/>
              <a:t>-cli containerd.io </a:t>
            </a:r>
            <a:r>
              <a:rPr lang="en-US" sz="1200" dirty="0" err="1" smtClean="0"/>
              <a:t>docker</a:t>
            </a:r>
            <a:r>
              <a:rPr lang="en-US" sz="1200" dirty="0" smtClean="0"/>
              <a:t>-compose-plugin</a:t>
            </a:r>
          </a:p>
          <a:p>
            <a:r>
              <a:rPr lang="en-US" sz="1200" dirty="0" err="1" smtClean="0"/>
              <a:t>sudo</a:t>
            </a:r>
            <a:r>
              <a:rPr lang="en-US" sz="1200" dirty="0" smtClean="0"/>
              <a:t>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run hello-world</a:t>
            </a:r>
          </a:p>
          <a:p>
            <a:r>
              <a:rPr lang="en-US" sz="1200" dirty="0" err="1" smtClean="0"/>
              <a:t>docker</a:t>
            </a:r>
            <a:r>
              <a:rPr lang="en-US" sz="1200" dirty="0" smtClean="0"/>
              <a:t> --version</a:t>
            </a:r>
          </a:p>
          <a:p>
            <a:endParaRPr lang="en-US" sz="1200" dirty="0" smtClean="0"/>
          </a:p>
          <a:p>
            <a:r>
              <a:rPr lang="en-US" sz="1200" dirty="0" smtClean="0"/>
              <a:t>id </a:t>
            </a:r>
            <a:r>
              <a:rPr lang="en-US" sz="1200" dirty="0" err="1" smtClean="0"/>
              <a:t>jenkins</a:t>
            </a:r>
            <a:endParaRPr lang="en-US" sz="1200" dirty="0" smtClean="0"/>
          </a:p>
          <a:p>
            <a:r>
              <a:rPr lang="en-US" sz="1200" dirty="0" err="1" smtClean="0"/>
              <a:t>usermod</a:t>
            </a:r>
            <a:r>
              <a:rPr lang="en-US" sz="1200" dirty="0" smtClean="0"/>
              <a:t> -</a:t>
            </a:r>
            <a:r>
              <a:rPr lang="en-US" sz="1200" dirty="0" err="1" smtClean="0"/>
              <a:t>aG</a:t>
            </a:r>
            <a:r>
              <a:rPr lang="en-US" sz="1200" dirty="0" smtClean="0"/>
              <a:t>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</a:t>
            </a:r>
            <a:r>
              <a:rPr lang="en-US" sz="1200" dirty="0" err="1" smtClean="0"/>
              <a:t>jenkins</a:t>
            </a:r>
            <a:endParaRPr lang="en-US" sz="1200" dirty="0" smtClean="0"/>
          </a:p>
          <a:p>
            <a:r>
              <a:rPr lang="en-US" sz="1200" dirty="0" smtClean="0"/>
              <a:t>id </a:t>
            </a:r>
            <a:r>
              <a:rPr lang="en-US" sz="1200" dirty="0" err="1" smtClean="0"/>
              <a:t>jenkins</a:t>
            </a:r>
            <a:endParaRPr lang="en-US" sz="1200" dirty="0" smtClean="0"/>
          </a:p>
          <a:p>
            <a:r>
              <a:rPr lang="en-US" sz="1200" dirty="0" smtClean="0"/>
              <a:t>apt install </a:t>
            </a:r>
            <a:r>
              <a:rPr lang="en-US" sz="1200" dirty="0" err="1" smtClean="0"/>
              <a:t>awscli</a:t>
            </a:r>
            <a:r>
              <a:rPr lang="en-US" sz="1200" dirty="0" smtClean="0"/>
              <a:t> -y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56996" y="5468408"/>
            <a:ext cx="500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Project: </a:t>
            </a:r>
            <a:r>
              <a:rPr lang="en-US" dirty="0" err="1" smtClean="0"/>
              <a:t>aws</a:t>
            </a:r>
            <a:r>
              <a:rPr lang="en-US" dirty="0" smtClean="0"/>
              <a:t> + get code from </a:t>
            </a:r>
            <a:r>
              <a:rPr lang="en-US" dirty="0" err="1" smtClean="0"/>
              <a:t>git</a:t>
            </a:r>
            <a:r>
              <a:rPr lang="en-US" dirty="0" smtClean="0"/>
              <a:t>, builds, notification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5350" y="4662963"/>
            <a:ext cx="3337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steps: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Git</a:t>
            </a:r>
            <a:r>
              <a:rPr lang="en-US" dirty="0" smtClean="0"/>
              <a:t> hook from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Building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Auto notification to slack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Project is available via internet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52725" y="2087940"/>
            <a:ext cx="61077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SSH-</a:t>
            </a:r>
            <a:r>
              <a:rPr lang="en-US" sz="1200" dirty="0" err="1" smtClean="0"/>
              <a:t>keygen</a:t>
            </a:r>
            <a:r>
              <a:rPr lang="en-US" sz="1200" dirty="0"/>
              <a:t> </a:t>
            </a:r>
            <a:r>
              <a:rPr lang="en-US" sz="1200" dirty="0" smtClean="0"/>
              <a:t>– in local comp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SSH between </a:t>
            </a:r>
            <a:r>
              <a:rPr lang="en-US" sz="1200" dirty="0" err="1" smtClean="0"/>
              <a:t>github</a:t>
            </a:r>
            <a:r>
              <a:rPr lang="en-US" sz="1200" dirty="0" smtClean="0"/>
              <a:t> (public key) and Jenkins (private key) – in Jenkins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No ask –y  </a:t>
            </a:r>
            <a:r>
              <a:rPr lang="en-US" sz="1200" dirty="0" err="1" smtClean="0"/>
              <a:t>jenkins</a:t>
            </a:r>
            <a:r>
              <a:rPr lang="en-US" sz="12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 </a:t>
            </a:r>
            <a:r>
              <a:rPr lang="en-US" sz="1200" dirty="0" smtClean="0"/>
              <a:t>   (Configure Global Security -&gt;Host Key Verification Strategy – accept 1-connection 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 user </a:t>
            </a:r>
            <a:r>
              <a:rPr lang="en-US" sz="1200" dirty="0" err="1" smtClean="0"/>
              <a:t>ssh</a:t>
            </a:r>
            <a:r>
              <a:rPr lang="en-US" sz="1200" dirty="0" smtClean="0"/>
              <a:t> credentials to connect to </a:t>
            </a:r>
            <a:r>
              <a:rPr lang="en-US" sz="1200" dirty="0" err="1" smtClean="0"/>
              <a:t>git</a:t>
            </a:r>
            <a:r>
              <a:rPr lang="en-US" sz="1200" dirty="0" smtClean="0"/>
              <a:t> - </a:t>
            </a:r>
            <a:r>
              <a:rPr lang="en-US" sz="1200" dirty="0" err="1" smtClean="0"/>
              <a:t>jenkins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Jenkins uploads </a:t>
            </a:r>
            <a:r>
              <a:rPr lang="en-US" sz="1200" dirty="0" err="1" smtClean="0"/>
              <a:t>jenkinsfile</a:t>
            </a:r>
            <a:r>
              <a:rPr lang="en-US" sz="1200" dirty="0" smtClean="0"/>
              <a:t> from </a:t>
            </a:r>
            <a:r>
              <a:rPr lang="en-US" sz="1200" dirty="0" err="1" smtClean="0"/>
              <a:t>git</a:t>
            </a:r>
            <a:r>
              <a:rPr lang="en-US" sz="1200" dirty="0" smtClean="0"/>
              <a:t>. Create Jenkins job to access </a:t>
            </a:r>
            <a:r>
              <a:rPr lang="en-US" sz="1200" dirty="0" err="1" smtClean="0"/>
              <a:t>jenkinsfile</a:t>
            </a:r>
            <a:r>
              <a:rPr lang="en-US" sz="1200" dirty="0" smtClean="0"/>
              <a:t> from </a:t>
            </a:r>
            <a:r>
              <a:rPr lang="en-US" sz="1200" dirty="0" err="1" smtClean="0"/>
              <a:t>git</a:t>
            </a:r>
            <a:r>
              <a:rPr lang="en-US" sz="1200" dirty="0" smtClean="0"/>
              <a:t> - </a:t>
            </a:r>
            <a:r>
              <a:rPr lang="en-US" sz="1200" dirty="0" err="1" smtClean="0"/>
              <a:t>jenkins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>
                <a:hlinkClick r:id="rId2"/>
              </a:rPr>
              <a:t>http://54.172.56.121:8080/github-webhook/</a:t>
            </a:r>
            <a:r>
              <a:rPr lang="en-US" sz="1200" dirty="0" smtClean="0"/>
              <a:t> - </a:t>
            </a:r>
            <a:r>
              <a:rPr lang="en-US" sz="1200" dirty="0" err="1" smtClean="0"/>
              <a:t>github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611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1609725"/>
            <a:ext cx="5176837" cy="3171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550" y="561975"/>
            <a:ext cx="16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My Project </a:t>
            </a:r>
            <a:r>
              <a:rPr lang="ru-RU" b="1" dirty="0" smtClean="0"/>
              <a:t>№1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1085850"/>
            <a:ext cx="333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+ Jenkins + </a:t>
            </a:r>
            <a:r>
              <a:rPr lang="en-US" dirty="0" err="1" smtClean="0"/>
              <a:t>git</a:t>
            </a:r>
            <a:r>
              <a:rPr lang="en-US" dirty="0" smtClean="0"/>
              <a:t> + </a:t>
            </a:r>
            <a:r>
              <a:rPr lang="en-US" dirty="0" err="1" smtClean="0"/>
              <a:t>godaddy</a:t>
            </a:r>
            <a:r>
              <a:rPr lang="en-US" dirty="0" smtClean="0"/>
              <a:t> </a:t>
            </a:r>
            <a:r>
              <a:rPr lang="en-US" dirty="0" err="1" smtClean="0"/>
              <a:t>dns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366236"/>
            <a:ext cx="485972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Elastic beanstalk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Jenkins user – full beans talk access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Create repo and Upload </a:t>
            </a:r>
            <a:r>
              <a:rPr lang="en-US" sz="1400" dirty="0" err="1" smtClean="0"/>
              <a:t>php</a:t>
            </a:r>
            <a:r>
              <a:rPr lang="en-US" sz="1400" dirty="0" smtClean="0"/>
              <a:t> app to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Aws elastic beans deployment plugin installed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Chucknorris</a:t>
            </a:r>
            <a:r>
              <a:rPr lang="en-US" sz="1400" dirty="0" smtClean="0"/>
              <a:t> plugin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Add pipeline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add </a:t>
            </a:r>
            <a:r>
              <a:rPr lang="en-US" sz="1400" dirty="0" err="1" smtClean="0"/>
              <a:t>git</a:t>
            </a:r>
            <a:r>
              <a:rPr lang="en-US" sz="1400" dirty="0" smtClean="0"/>
              <a:t> -&gt; add web hook 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 smtClean="0">
                <a:hlinkClick r:id="rId3"/>
              </a:rPr>
              <a:t>Github</a:t>
            </a:r>
            <a:r>
              <a:rPr lang="en-US" sz="1400" dirty="0" smtClean="0">
                <a:hlinkClick r:id="rId3"/>
              </a:rPr>
              <a:t> -&gt; http://44.210.77.32:8080/github-webhook/</a:t>
            </a:r>
            <a:endParaRPr lang="en-US" sz="1400" dirty="0" smtClean="0"/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Build steps -&gt; </a:t>
            </a:r>
            <a:r>
              <a:rPr lang="en-US" sz="1400" dirty="0" err="1" smtClean="0"/>
              <a:t>aws</a:t>
            </a:r>
            <a:r>
              <a:rPr lang="en-US" sz="1400" dirty="0" smtClean="0"/>
              <a:t> elastic beanstalk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Versioning -&gt; </a:t>
            </a:r>
            <a:r>
              <a:rPr lang="en-US" sz="1400" dirty="0" err="1" smtClean="0"/>
              <a:t>jenkins</a:t>
            </a:r>
            <a:r>
              <a:rPr lang="en-US" sz="1400" dirty="0" smtClean="0"/>
              <a:t>-build-V${BUILD_ID}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Add post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-&gt; </a:t>
            </a:r>
            <a:r>
              <a:rPr lang="en-US" sz="1400" dirty="0" err="1" smtClean="0"/>
              <a:t>chuknorris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393229" y="3590925"/>
            <a:ext cx="5604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/>
              <a:t>GoDaddy</a:t>
            </a:r>
            <a:r>
              <a:rPr lang="en-US" sz="1200" dirty="0" smtClean="0"/>
              <a:t> integration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SSH connection from Jenkins -&gt; GIT repo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Configure Global Security -&gt;Host Key Verification Strategy – accept 1-connection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Slack notification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768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258" y="11196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jenkins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6833" y="2913012"/>
            <a:ext cx="398109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Jenkins server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Installed </a:t>
            </a:r>
            <a:r>
              <a:rPr lang="en-US" sz="1400" dirty="0" err="1" smtClean="0"/>
              <a:t>jenkins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Integrate </a:t>
            </a:r>
            <a:r>
              <a:rPr lang="en-US" sz="1400" dirty="0" err="1" smtClean="0"/>
              <a:t>git</a:t>
            </a:r>
            <a:r>
              <a:rPr lang="en-US" sz="1400" dirty="0" smtClean="0"/>
              <a:t> with </a:t>
            </a:r>
            <a:r>
              <a:rPr lang="en-US" sz="1400" dirty="0" err="1" smtClean="0"/>
              <a:t>jenkins</a:t>
            </a:r>
            <a:endParaRPr lang="en-U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Installed </a:t>
            </a:r>
            <a:r>
              <a:rPr lang="en-US" sz="1400" dirty="0" err="1" smtClean="0"/>
              <a:t>git</a:t>
            </a:r>
            <a:r>
              <a:rPr lang="en-US" sz="1400" dirty="0" smtClean="0"/>
              <a:t> on </a:t>
            </a:r>
            <a:r>
              <a:rPr lang="en-US" sz="1400" dirty="0" err="1" smtClean="0"/>
              <a:t>lunix</a:t>
            </a:r>
            <a:endParaRPr lang="en-U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Added </a:t>
            </a:r>
            <a:r>
              <a:rPr lang="en-US" sz="1400" dirty="0" err="1" smtClean="0"/>
              <a:t>github.plagin</a:t>
            </a:r>
            <a:endParaRPr lang="en-US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 smtClean="0"/>
              <a:t>Confgured</a:t>
            </a:r>
            <a:r>
              <a:rPr lang="en-US" sz="1400" dirty="0" smtClean="0"/>
              <a:t> </a:t>
            </a:r>
            <a:r>
              <a:rPr lang="en-US" sz="1400" dirty="0" err="1" smtClean="0"/>
              <a:t>git</a:t>
            </a:r>
            <a:r>
              <a:rPr lang="en-US" sz="1400" dirty="0" smtClean="0"/>
              <a:t> tool -&gt; </a:t>
            </a:r>
            <a:r>
              <a:rPr lang="en-US" sz="1400" dirty="0" err="1" smtClean="0"/>
              <a:t>global.conf</a:t>
            </a: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Integrated maven with Jenkins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Downloaded &amp; Installed tomcat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Install java &amp; start tomcat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Integrated tomcat with Jenkins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Installed </a:t>
            </a:r>
            <a:r>
              <a:rPr lang="en-US" sz="1400" u="sng" dirty="0" smtClean="0"/>
              <a:t>deploy to container</a:t>
            </a:r>
            <a:r>
              <a:rPr lang="en-US" sz="1400" dirty="0" smtClean="0"/>
              <a:t> 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tomcat server with credentials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Configure Jenkins with tomcat credentials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289" y="1163192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             -------</a:t>
            </a:r>
            <a:r>
              <a:rPr lang="en-US" dirty="0" smtClean="0">
                <a:sym typeface="Wingdings" panose="05000000000000000000" pitchFamily="2" charset="2"/>
              </a:rPr>
              <a:t>----&gt;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9041" y="501134"/>
            <a:ext cx="1093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Project_2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322258" y="1558956"/>
            <a:ext cx="278076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SSH Agent Plugin</a:t>
            </a:r>
          </a:p>
          <a:p>
            <a:r>
              <a:rPr lang="en-US" sz="1400" dirty="0" smtClean="0"/>
              <a:t>maven "maven3" tool</a:t>
            </a:r>
          </a:p>
          <a:p>
            <a:r>
              <a:rPr lang="en-US" sz="1400" dirty="0" err="1" smtClean="0"/>
              <a:t>jdk</a:t>
            </a:r>
            <a:r>
              <a:rPr lang="en-US" sz="1400" dirty="0" smtClean="0"/>
              <a:t> "jdk8“ tool</a:t>
            </a:r>
          </a:p>
          <a:p>
            <a:r>
              <a:rPr lang="en-US" sz="1400" dirty="0" smtClean="0"/>
              <a:t>/</a:t>
            </a:r>
            <a:r>
              <a:rPr lang="en-US" sz="1400" dirty="0" err="1" smtClean="0"/>
              <a:t>usr</a:t>
            </a:r>
            <a:r>
              <a:rPr lang="en-US" sz="1400" dirty="0" smtClean="0"/>
              <a:t>/lib/</a:t>
            </a:r>
            <a:r>
              <a:rPr lang="en-US" sz="1400" dirty="0" err="1" smtClean="0"/>
              <a:t>jvm</a:t>
            </a:r>
            <a:r>
              <a:rPr lang="en-US" sz="1400" dirty="0" smtClean="0"/>
              <a:t>/java-8-openjdk-amd64</a:t>
            </a:r>
          </a:p>
          <a:p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642843" y="1558956"/>
            <a:ext cx="27609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hlinkClick r:id="rId2"/>
              </a:rPr>
              <a:t>https://github.com/testgit4me/Project_2</a:t>
            </a:r>
            <a:endParaRPr lang="en-US" sz="1200" dirty="0" smtClean="0"/>
          </a:p>
          <a:p>
            <a:r>
              <a:rPr lang="en-US" sz="1200" dirty="0" smtClean="0"/>
              <a:t>Jenkins system install file.sh</a:t>
            </a:r>
          </a:p>
          <a:p>
            <a:r>
              <a:rPr lang="en-US" sz="1200" dirty="0" err="1" smtClean="0"/>
              <a:t>Jenkinsfile</a:t>
            </a:r>
            <a:r>
              <a:rPr lang="en-US" sz="1200" dirty="0" smtClean="0"/>
              <a:t> pipeline</a:t>
            </a:r>
          </a:p>
          <a:p>
            <a:r>
              <a:rPr lang="en-US" sz="1200" dirty="0" smtClean="0"/>
              <a:t>Tomcatfile.sh</a:t>
            </a:r>
          </a:p>
          <a:p>
            <a:r>
              <a:rPr lang="en-US" sz="1200" dirty="0" err="1" smtClean="0"/>
              <a:t>Artifact.war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61391" y="3774787"/>
            <a:ext cx="1900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hook</a:t>
            </a:r>
          </a:p>
          <a:p>
            <a:r>
              <a:rPr lang="en-US" sz="1400" dirty="0" smtClean="0"/>
              <a:t>CI/CD</a:t>
            </a:r>
          </a:p>
          <a:p>
            <a:r>
              <a:rPr lang="en-US" sz="1400" dirty="0" smtClean="0"/>
              <a:t>Auto notify to slack</a:t>
            </a:r>
          </a:p>
          <a:p>
            <a:r>
              <a:rPr lang="en-US" sz="1400" dirty="0" smtClean="0"/>
              <a:t>Attach to domain name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9" y="1074908"/>
            <a:ext cx="4031543" cy="21921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1391" y="5013066"/>
            <a:ext cx="1627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</a:t>
            </a:r>
            <a:r>
              <a:rPr lang="en-US" sz="1200" dirty="0" smtClean="0"/>
              <a:t>/opt </a:t>
            </a:r>
            <a:r>
              <a:rPr lang="en-US" sz="1200" dirty="0"/>
              <a:t>-</a:t>
            </a:r>
            <a:r>
              <a:rPr lang="en-US" sz="1200"/>
              <a:t>name </a:t>
            </a:r>
            <a:r>
              <a:rPr lang="en-US" sz="1200" smtClean="0"/>
              <a:t>*user*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958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3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11089</TotalTime>
  <Words>975</Words>
  <Application>Microsoft Office PowerPoint</Application>
  <PresentationFormat>Widescreen</PresentationFormat>
  <Paragraphs>219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MSF OCA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nukus-ict</dc:creator>
  <cp:lastModifiedBy>nukus-ict</cp:lastModifiedBy>
  <cp:revision>104</cp:revision>
  <dcterms:created xsi:type="dcterms:W3CDTF">2022-12-04T04:53:00Z</dcterms:created>
  <dcterms:modified xsi:type="dcterms:W3CDTF">2023-01-08T15:47:36Z</dcterms:modified>
</cp:coreProperties>
</file>