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034D-D591-40A0-9512-5C92D560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DED14-E211-4B22-85D5-1A32E1FC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469C-30CB-4AF3-849F-094FD371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FAF0-9B86-418C-8273-6BFC4BDC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D752-6B0A-466F-8B87-D7189AC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084B-2A89-4D1B-BC40-2A451A1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1C52-9147-43EC-8A6C-1309651F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C472-5109-491C-87D6-8A226112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D7E-81B4-4B9F-A398-6BF35438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7341-CD81-4491-8D03-A81A24B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3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7C11A-867B-4DFD-BA7D-8D6B7D1D9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D56AD-560D-4F75-B768-4BF5DA2F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A8B3-2117-45B4-A3F5-CF274AD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9066-D521-48D4-920D-F6CCAFD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3E98-03C9-487B-AB42-BDC2331C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FC65-2384-4882-BBB4-B69BE881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D415-0AA5-42E4-9EBF-BF73EF83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4A59-5891-4596-B9CD-D4C81D4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817-2DF9-4BDC-8FA5-E3BB8105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5BA4-866C-4C93-8B62-1DBAEC1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4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602-7059-4F95-907D-203E93F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0C62-D13C-4881-91CE-88277BF6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76C4-2DC9-4604-BE44-BE45AB7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D00F-6359-4CB8-ADD4-AB90CEF6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D616-98FD-4578-B2E8-FBF1D616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1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0BE9-8FEA-4FFB-9829-1FABD80A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14D6-E746-45B4-9E41-61C874A8E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20B1-CA50-4C85-80F7-E30AA290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BA96-856F-4797-95C0-275F579D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9D15-FCC8-411E-8EBC-E33C45DC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64BB-1F28-47A0-8552-6C77F7C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2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F44F-A9F3-436F-8A72-48A85A83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E550-5D4F-4FC2-BCCF-7DF6A26E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46EDD-65C7-485C-BCA5-37F37C13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B6316-9D9C-40AB-A71F-44096E725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652F-3CA2-43F6-AAAC-148E861AD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497BF-C306-4102-956F-CA319E7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B8CC6-768E-4181-B7AF-ACF0F900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C8F2B-9C1A-42E9-8F28-219F5581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51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63B1-1771-40FE-8EC4-F744D605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79B15-20AB-466C-875C-6CFE5E1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096E-EA84-450F-BD60-DBE21CB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63DFA-FE11-4AF3-B4BD-679D00B1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16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412C9-0C98-47C9-B58F-DFD5E60F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F9BA6-355E-4AC4-88F0-F24FA8B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1DA3F-6441-469A-B329-20343487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7548-1E80-4569-8977-5B6A06C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072F-F8AC-4F58-9F7C-02846174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18D33-8DFF-4E59-8840-596311DE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A61B3-7FA0-4AA7-B424-27CBA6D0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D00D2-116D-466A-B1E9-15F99A62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F130-FDF9-48AB-A5DA-6A209D2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5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B672-38EF-4FDF-80F2-0AEB0598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8D423-BEC6-4AE0-81D0-B9509A691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B8B2-9869-4A0F-9C4C-6395E5E2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E6C5-24C2-48D2-93C7-4B33ADA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B704-B78B-4B38-B360-F032BB79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54BA-17E8-4F20-86FF-6D6A3E8F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46202-91CC-490E-91D8-9EE0B91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07B7-F3E6-4FD5-8687-C9D4E09F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92EA-887A-47E6-B315-2D2FA56B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CBE6-24F1-4EB7-A72D-2362F4480F15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B0A3-2BCB-4C57-8ED6-C435F71B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2C37-2019-4482-B989-60B7F336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FEE7-8E5E-42C3-99C1-CB6080E9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26A6-4F7E-43C4-996F-132A0F99B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278CF-A967-4D4D-A63B-614935E40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Johannes Ankenbrand</dc:creator>
  <cp:lastModifiedBy>Johannes Ankenbrand</cp:lastModifiedBy>
  <cp:revision>1</cp:revision>
  <dcterms:created xsi:type="dcterms:W3CDTF">2018-03-08T13:24:55Z</dcterms:created>
  <dcterms:modified xsi:type="dcterms:W3CDTF">2018-03-08T13:25:14Z</dcterms:modified>
</cp:coreProperties>
</file>