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Merriweather" panose="020B0604020202020204" charset="-52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19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49773" y="1788567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Котов Ярослав Дмитриевич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Михаил Семищев Романович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Ильенко Артур Викторович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Агафонова Даша Дмитриевна.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№33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err="1" smtClean="0">
                <a:solidFill>
                  <a:schemeClr val="lt1"/>
                </a:solidFill>
              </a:rPr>
              <a:t>Цзяоцзы</a:t>
            </a:r>
            <a:r>
              <a:rPr lang="ru-RU" sz="6000" dirty="0" smtClean="0">
                <a:solidFill>
                  <a:schemeClr val="lt1"/>
                </a:solidFill>
              </a:rPr>
              <a:t> над США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6;p14"/>
          <p:cNvSpPr/>
          <p:nvPr/>
        </p:nvSpPr>
        <p:spPr>
          <a:xfrm>
            <a:off x="691208" y="2653579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2" descr="МИД Китая прокомментировал инцидент с воздушным шаром над США — EADaily —  Новости Китая. Китай новости. Новости Китай. США новости. Новости США. Китай.  США. Новости. Новости сегодня. Новости Китая на 04 феврал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" y="2653578"/>
            <a:ext cx="3958565" cy="31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проводится моделирование полета китайского зонда в воздушное пространство США, произошедшее недавно, и, вызвавшее резонанс в мировой политике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моделирование динамики зонда в атмосфере Земли и влияние на полет различных природных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явлений.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решены следующие задачи: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дифференциальных уравнений для динамики зонда в атмосфере на базе закона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Архимеда</a:t>
            </a: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 запуска зонда и ракеты.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0018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4" y="1975071"/>
            <a:ext cx="2721856" cy="42065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72" y="1785459"/>
            <a:ext cx="283635" cy="18352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67" y="1892834"/>
            <a:ext cx="247213" cy="15996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68" y="1933860"/>
            <a:ext cx="246471" cy="15948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4" y="2452860"/>
            <a:ext cx="5785749" cy="75912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4" y="3353604"/>
            <a:ext cx="1232177" cy="36240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4" y="3773146"/>
            <a:ext cx="1442390" cy="542682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5021580" y="2552700"/>
            <a:ext cx="1546860" cy="65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733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-2084" y="4916270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6526" y="2491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284534" y="3316695"/>
            <a:ext cx="3343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237</Words>
  <Application>Microsoft Office PowerPoint</Application>
  <PresentationFormat>Экран (4:3)</PresentationFormat>
  <Paragraphs>31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Merriweather</vt:lpstr>
      <vt:lpstr>Arial</vt:lpstr>
      <vt:lpstr>Times New Roman</vt:lpstr>
      <vt:lpstr>Calibri</vt:lpstr>
      <vt:lpstr>Тема1</vt:lpstr>
      <vt:lpstr>Презентация PowerPoint</vt:lpstr>
      <vt:lpstr>Цзяоцзы над США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В. Асташенок</dc:creator>
  <cp:lastModifiedBy>Артем В. Асташенок</cp:lastModifiedBy>
  <cp:revision>7</cp:revision>
  <dcterms:modified xsi:type="dcterms:W3CDTF">2023-04-04T17:13:00Z</dcterms:modified>
</cp:coreProperties>
</file>