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2"/>
  </p:notesMasterIdLst>
  <p:handoutMasterIdLst>
    <p:handoutMasterId r:id="rId1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1B3032A-BD9B-9148-2FAD-18FBC24A4CB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>
            <a:noAutofit/>
          </a:bodyPr>
          <a:lstStyle/>
          <a:p>
            <a:pPr hangingPunct="0">
              <a:defRPr sz="1400"/>
            </a:pPr>
            <a:endParaRPr lang="ru-RU" sz="12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0B6A0B8-38DF-6E14-1E07-6CFB33F7368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>
            <a:noAutofit/>
          </a:bodyPr>
          <a:lstStyle/>
          <a:p>
            <a:pPr algn="r" hangingPunct="0">
              <a:defRPr sz="1400"/>
            </a:pPr>
            <a:endParaRPr lang="ru-RU" sz="12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CFEC07-3B04-122F-C119-DD1579F6199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>
            <a:noAutofit/>
          </a:bodyPr>
          <a:lstStyle/>
          <a:p>
            <a:pPr hangingPunct="0">
              <a:defRPr sz="1400"/>
            </a:pPr>
            <a:endParaRPr lang="ru-RU" sz="12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08AD62-3E65-1A74-F95D-F944CAD8787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>
            <a:noAutofit/>
          </a:bodyPr>
          <a:lstStyle/>
          <a:p>
            <a:pPr algn="r" hangingPunct="0">
              <a:defRPr sz="1400"/>
            </a:pPr>
            <a:fld id="{0DF31A27-626A-4824-898B-9721E6E43293}" type="slidenum">
              <a:t>‹#›</a:t>
            </a:fld>
            <a:endParaRPr lang="ru-RU" sz="1200"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26932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E2A0E62-5323-6BC8-1C70-9BC9C61283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1988842-1C53-ADF3-90DC-5DED98D59E7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>
            <a:extLst>
              <a:ext uri="{FF2B5EF4-FFF2-40B4-BE49-F238E27FC236}">
                <a16:creationId xmlns:a16="http://schemas.microsoft.com/office/drawing/2014/main" id="{CF1A97AA-1A56-0783-EF52-83813BE4BC4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D42E7B-8B98-E104-2777-A2D688948D7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5477DE-0DD2-55D8-93DE-134C754F0B7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7EE998-6FAA-A4FA-B216-9C685E90C3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6C4354CD-3359-448A-9D9A-53F3A8DC9AF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97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0ADCBB-3B31-68BE-FDAF-2A65B55837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9250924-02AC-403E-9B81-132B5836220E}" type="slidenum">
              <a:t>1</a:t>
            </a:fld>
            <a:endParaRPr lang="ru-RU"/>
          </a:p>
        </p:txBody>
      </p:sp>
      <p:sp>
        <p:nvSpPr>
          <p:cNvPr id="2" name="Google Shape;89;g5684e4645a_1_0:notes">
            <a:extLst>
              <a:ext uri="{FF2B5EF4-FFF2-40B4-BE49-F238E27FC236}">
                <a16:creationId xmlns:a16="http://schemas.microsoft.com/office/drawing/2014/main" id="{CAAA2377-180E-870F-F0EC-08FF8610C1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45720" rIns="91440" bIns="45720" anchor="t">
            <a:noAutofit/>
          </a:bodyPr>
          <a:lstStyle/>
          <a:p>
            <a:pPr lvl="0"/>
            <a:endParaRPr lang="ru-RU"/>
          </a:p>
        </p:txBody>
      </p:sp>
      <p:sp>
        <p:nvSpPr>
          <p:cNvPr id="3" name="Google Shape;90;g5684e4645a_1_0:notes">
            <a:extLst>
              <a:ext uri="{FF2B5EF4-FFF2-40B4-BE49-F238E27FC236}">
                <a16:creationId xmlns:a16="http://schemas.microsoft.com/office/drawing/2014/main" id="{6591D1C6-5FBE-C0B8-C2F2-31109F6DEF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B8B411-37D3-2E6F-01E3-A5E0DAE967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89FBF46-F169-4D82-975C-A0325CE121CC}" type="slidenum">
              <a:t>2</a:t>
            </a:fld>
            <a:endParaRPr lang="ru-RU"/>
          </a:p>
        </p:txBody>
      </p:sp>
      <p:sp>
        <p:nvSpPr>
          <p:cNvPr id="2" name="Google Shape;98;g57c1d27c83_0_7:notes">
            <a:extLst>
              <a:ext uri="{FF2B5EF4-FFF2-40B4-BE49-F238E27FC236}">
                <a16:creationId xmlns:a16="http://schemas.microsoft.com/office/drawing/2014/main" id="{97EA3085-A40A-8C72-987D-69B1FCEC7A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45720" rIns="91440" bIns="45720" anchor="t">
            <a:noAutofit/>
          </a:bodyPr>
          <a:lstStyle/>
          <a:p>
            <a:pPr lvl="0"/>
            <a:endParaRPr lang="ru-RU"/>
          </a:p>
        </p:txBody>
      </p:sp>
      <p:sp>
        <p:nvSpPr>
          <p:cNvPr id="3" name="Google Shape;99;g57c1d27c83_0_7:notes">
            <a:extLst>
              <a:ext uri="{FF2B5EF4-FFF2-40B4-BE49-F238E27FC236}">
                <a16:creationId xmlns:a16="http://schemas.microsoft.com/office/drawing/2014/main" id="{EDC6658A-B752-0463-AEDB-9FE907A0F1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6357E4-1D6B-E273-135B-B2548F6D8AE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955F26F-0E68-4FB2-823A-297E98A49C83}" type="slidenum">
              <a:t>3</a:t>
            </a:fld>
            <a:endParaRPr lang="ru-RU"/>
          </a:p>
        </p:txBody>
      </p:sp>
      <p:sp>
        <p:nvSpPr>
          <p:cNvPr id="2" name="Google Shape;106;g568424a7a4_0_0:notes">
            <a:extLst>
              <a:ext uri="{FF2B5EF4-FFF2-40B4-BE49-F238E27FC236}">
                <a16:creationId xmlns:a16="http://schemas.microsoft.com/office/drawing/2014/main" id="{D9EC58DD-04D3-34E2-B832-E363CD504F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45720" rIns="91440" bIns="45720" anchor="t">
            <a:noAutofit/>
          </a:bodyPr>
          <a:lstStyle/>
          <a:p>
            <a:pPr lvl="0"/>
            <a:endParaRPr lang="ru-RU"/>
          </a:p>
        </p:txBody>
      </p:sp>
      <p:sp>
        <p:nvSpPr>
          <p:cNvPr id="3" name="Google Shape;107;g568424a7a4_0_0:notes">
            <a:extLst>
              <a:ext uri="{FF2B5EF4-FFF2-40B4-BE49-F238E27FC236}">
                <a16:creationId xmlns:a16="http://schemas.microsoft.com/office/drawing/2014/main" id="{F3108CF1-388F-922B-9017-0DAC4D397AE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183D4D-7AD9-D83C-94C1-A5032C2315B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89E4FFA-C586-4E3A-A97E-A84C9421A31F}" type="slidenum">
              <a:t>4</a:t>
            </a:fld>
            <a:endParaRPr lang="ru-RU"/>
          </a:p>
        </p:txBody>
      </p:sp>
      <p:sp>
        <p:nvSpPr>
          <p:cNvPr id="2" name="Google Shape;116;g568424a7a4_0_6:notes">
            <a:extLst>
              <a:ext uri="{FF2B5EF4-FFF2-40B4-BE49-F238E27FC236}">
                <a16:creationId xmlns:a16="http://schemas.microsoft.com/office/drawing/2014/main" id="{BA473901-676C-A869-725E-8E56057038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45720" rIns="91440" bIns="45720" anchor="t">
            <a:noAutofit/>
          </a:bodyPr>
          <a:lstStyle/>
          <a:p>
            <a:pPr lvl="0"/>
            <a:endParaRPr lang="ru-RU"/>
          </a:p>
        </p:txBody>
      </p:sp>
      <p:sp>
        <p:nvSpPr>
          <p:cNvPr id="3" name="Google Shape;117;g568424a7a4_0_6:notes">
            <a:extLst>
              <a:ext uri="{FF2B5EF4-FFF2-40B4-BE49-F238E27FC236}">
                <a16:creationId xmlns:a16="http://schemas.microsoft.com/office/drawing/2014/main" id="{F30F5488-0716-3464-9A2C-3DB730389F1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6475D4-A7B4-72E4-0913-3D6BCA6241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08FE54-25A6-448D-A095-93E36DA62401}" type="slidenum">
              <a:t>5</a:t>
            </a:fld>
            <a:endParaRPr lang="ru-RU"/>
          </a:p>
        </p:txBody>
      </p:sp>
      <p:sp>
        <p:nvSpPr>
          <p:cNvPr id="2" name="Google Shape;124;g568424a7a4_0_12:notes">
            <a:extLst>
              <a:ext uri="{FF2B5EF4-FFF2-40B4-BE49-F238E27FC236}">
                <a16:creationId xmlns:a16="http://schemas.microsoft.com/office/drawing/2014/main" id="{FE662F6C-C607-1CF7-D744-126E9F6779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45720" rIns="91440" bIns="45720" anchor="t">
            <a:noAutofit/>
          </a:bodyPr>
          <a:lstStyle/>
          <a:p>
            <a:pPr lvl="0"/>
            <a:endParaRPr lang="ru-RU"/>
          </a:p>
        </p:txBody>
      </p:sp>
      <p:sp>
        <p:nvSpPr>
          <p:cNvPr id="3" name="Google Shape;125;g568424a7a4_0_12:notes">
            <a:extLst>
              <a:ext uri="{FF2B5EF4-FFF2-40B4-BE49-F238E27FC236}">
                <a16:creationId xmlns:a16="http://schemas.microsoft.com/office/drawing/2014/main" id="{7D68C25B-7E9D-B773-3BBC-869423E3BE5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6">
            <a:extLst>
              <a:ext uri="{FF2B5EF4-FFF2-40B4-BE49-F238E27FC236}">
                <a16:creationId xmlns:a16="http://schemas.microsoft.com/office/drawing/2014/main" id="{05FB2A18-AA02-CB91-96AB-61F2839233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0B8BDF4-E74F-4870-AE91-987498E71F76}" type="slidenum"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D252F4-1906-0A50-11E1-E8AA767D9E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5F603F7-D2E2-4A82-99A1-A5F9D5F6B3DC}" type="slidenum">
              <a:t>7</a:t>
            </a:fld>
            <a:endParaRPr lang="ru-RU"/>
          </a:p>
        </p:txBody>
      </p:sp>
      <p:sp>
        <p:nvSpPr>
          <p:cNvPr id="2" name="Google Shape;132;g568424a7a4_0_18:notes">
            <a:extLst>
              <a:ext uri="{FF2B5EF4-FFF2-40B4-BE49-F238E27FC236}">
                <a16:creationId xmlns:a16="http://schemas.microsoft.com/office/drawing/2014/main" id="{27EE4FB0-D510-0DBF-030B-635DCD7180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45720" rIns="91440" bIns="45720" anchor="t">
            <a:noAutofit/>
          </a:bodyPr>
          <a:lstStyle/>
          <a:p>
            <a:pPr lvl="0"/>
            <a:endParaRPr lang="ru-RU"/>
          </a:p>
        </p:txBody>
      </p:sp>
      <p:sp>
        <p:nvSpPr>
          <p:cNvPr id="3" name="Google Shape;133;g568424a7a4_0_18:notes">
            <a:extLst>
              <a:ext uri="{FF2B5EF4-FFF2-40B4-BE49-F238E27FC236}">
                <a16:creationId xmlns:a16="http://schemas.microsoft.com/office/drawing/2014/main" id="{9CDCF4EC-2A17-887F-2F40-ECE2E8560A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82E600-D357-93A2-E773-6E26C65621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25FFB16-3EA6-4668-8D12-8650CB32ACE3}" type="slidenum">
              <a:t>8</a:t>
            </a:fld>
            <a:endParaRPr lang="ru-RU"/>
          </a:p>
        </p:txBody>
      </p:sp>
      <p:sp>
        <p:nvSpPr>
          <p:cNvPr id="2" name="Google Shape;140;g568424a7a4_0_29:notes">
            <a:extLst>
              <a:ext uri="{FF2B5EF4-FFF2-40B4-BE49-F238E27FC236}">
                <a16:creationId xmlns:a16="http://schemas.microsoft.com/office/drawing/2014/main" id="{62A9B13E-A374-3F32-A89A-764836B408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45720" rIns="91440" bIns="45720" anchor="t">
            <a:noAutofit/>
          </a:bodyPr>
          <a:lstStyle/>
          <a:p>
            <a:pPr lvl="0"/>
            <a:endParaRPr lang="ru-RU"/>
          </a:p>
        </p:txBody>
      </p:sp>
      <p:sp>
        <p:nvSpPr>
          <p:cNvPr id="3" name="Google Shape;141;g568424a7a4_0_29:notes">
            <a:extLst>
              <a:ext uri="{FF2B5EF4-FFF2-40B4-BE49-F238E27FC236}">
                <a16:creationId xmlns:a16="http://schemas.microsoft.com/office/drawing/2014/main" id="{1DCD556A-D254-4958-CB08-830FF2274D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B8A27-A646-F9C1-87E8-E49FC5B7E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827DE8-9355-B78D-12BF-3783DDF2A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C45787-9E5A-3380-957F-93B4A1EF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227F3D-3F71-189C-1292-44F7FE4E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5541D7-FACB-37D8-DFC0-0D686E8E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F23446-09E2-482B-ACE5-509C9F9DD43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32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D8C03-E066-98C7-CE1C-3941C080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BB0825-EA0E-85A6-8D38-AA7C7AD61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9D7306-073C-E8E5-4A71-15CB3A28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4E9F02-9A88-A72D-495E-23EFA5E5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24FE66-36DB-C56C-03D8-6CEA2DDE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0F9E6F-BF5B-4FF6-BDD9-D380AF43816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21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83403BD-46C2-BE5B-A4A6-DCB839414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FF51D8-9879-683F-1A35-82A474DC0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65AFDD-9C88-8100-EEC4-E43715BC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A66412-7E9D-BFAF-F7C6-0BEE7B5E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DCB6E9-945B-F03E-B29D-1948EB10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ADC43E-ADAD-4578-9EB4-5E1BD1CBAED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656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22CE6-F785-2C64-4856-BD901AD49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E3B119-2EF6-0569-6160-AC2D7E691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1521E-8ED5-EDB3-DBCC-8E5E0A64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02633-7541-950B-67DD-7DC89859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D3E827-AC90-ADFE-9F39-123CB838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F312F0-383D-46BC-969A-C5461EB2F65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538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94D2C-6874-6A8B-EEDC-E3C37EED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148BBF-8D6C-1226-26F3-78BC2DA8C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5119B1-AA68-6A8B-4494-7EF12755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F5EF71-5EDD-1DA8-09A7-F9850765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5F22D4-ED1F-8D0B-205D-2EACEE85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16DA0A-8C29-46BD-BE1E-114D7755BB0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029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63E0D9-D39B-D6D0-0E03-3B6027315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E88314-5B8A-C7E6-C315-177CEECFC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AE5209-0AD9-F805-3FE2-54E6B3BF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7BC117-20EB-6151-1ADA-3606DAEC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5D179F-5A81-1CA6-024A-88B859D5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159CB6-EDD7-485E-877B-A38F987D4ED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320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FBEFF-FD7F-F887-6BE5-B4469CB2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4B2ABC-CD01-B2EE-0633-3840DD3A4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521FC0-78CF-C7E4-C6DE-FB9065FFB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7D8664-5BC0-FBEE-77F7-1EEA4384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D3EBA9-2DA3-3A44-FCFA-B6973E42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F2C262-63E1-0080-2B69-DE89AF54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20DC7B-ADE6-4C9F-81E4-D8FA6943869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719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AC21E-FF1E-D2A7-54BE-A56F05B0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81D77D-FF53-A444-F74A-7AA0182E7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C427CC-3339-48E6-A376-2B3633F05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A80F84E-85D2-3671-897F-EC6FDE6BA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D0FDE0-B296-7298-DAA4-86B47814E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BE6EF6-FD36-FFA1-AA2E-CCE446C6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C167A8-5D80-09DC-571D-A010031A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2AF690-29C4-48A4-1FD1-0FC64894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9CC4EC-ABDC-44AE-B966-39BE5BD6AA3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760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86288-15C1-D935-2912-D76B6B8C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066BEF-A853-27CC-C1BB-F1CB17EA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2C2ED5-535D-8A20-B29F-D9BCFF38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9BE5D6-4B36-CC54-7F20-B8D6B813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5A552F-209E-4313-93A2-58EA599F7CD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804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E1FC4DC-833B-8D82-117E-5427C889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33A7B5D-196E-A61B-DD73-142A3493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D022E9-3B22-4921-F9CE-A6523A97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046431-6C1A-4955-8B06-5B47292C44B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2031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638B5-1AE1-C980-FF9C-B4B36DFF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F8637-4985-4C60-4492-C6372863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2A068A-C693-BFF5-F146-537C85F75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7EF45B-D6E5-F5AB-F299-BB8558B3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AC8FEC-71B2-DC2B-74E2-55A9E2E9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1052C1-760E-D648-98A0-C559C620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F8564D-1CE9-416C-B8D9-1F5B85D4659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75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B53AA-8737-1BF6-301E-E8E5171F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AA8B39-3394-809B-71E6-3FDE462F1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BD3AAB-8969-3BAB-C4DA-C26C0B2F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B10AF-A8B1-EE28-FA71-F50E7985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30019B-ACC4-4BF7-234F-0A855129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6D2310-C843-4D73-94F0-631D659BC6D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187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DEFED-7B39-B7A0-AFBF-868A3EF0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048459-70BF-E0CF-23B9-107EC720F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3C91D5-A510-B53D-2314-30B22AD85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1E2DEC-6618-E274-4BE6-DEB5A1B9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2513E1-6016-B543-1F91-DCD2F294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BA8F55-BBEC-EA3A-6E91-FF72B167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3EE157-8973-4074-BB77-C392730BC1D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172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663EF-E8D7-546C-8203-4F2D7E1A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3274C2-6628-D2E4-9DFC-409CE827C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82E20A-5AA0-0A8D-03FB-D0BEFCC9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3B71E8-5D7E-378D-3878-71EA0314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D1A794-A723-101A-200C-0691AD05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3E2EC8-08EF-48D1-8B89-2B2C0FE161B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4079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3D46DB-974F-CDF1-B965-5072ED9B6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6DB1EC-1BEA-4A80-755E-BC9BEAB84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85384F-5E46-BEDE-F325-94C76C00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919D0F-9378-B24D-6D0C-20D5F059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84E74D-8BB1-C321-4C6D-9C983F48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214EC-0D96-4D15-8C8D-BEB7264233F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728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E32EA-B877-4177-5F33-C8E3C34E4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904E1-3E30-BC8A-E1B7-CD9E46188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0FBF61-BCD3-94C0-2F15-B8609CEB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344DBC-971D-F2F2-EE6D-CF04BB68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E03C04-D1AD-CBF7-5178-D3CEFA34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F2DB10-021F-4CCB-8481-CC118B1B083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3100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B7A1B-7DE9-A1E3-4EBE-A7AABA95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BDB969-FB06-3609-AD07-32EF6C44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683D84-E85A-EC1C-8A55-9E9594A8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CF6FFB-2916-EC8F-41CA-FD0A225F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D6E9EC-850C-0E39-4887-8990471D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52C974-F57B-4C2F-BD2F-77FAF4BB12E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5292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0AC36-F4C5-44AE-673C-89362CD9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3BCA0F-8011-9674-488A-6472D15EC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C26B3C-3EA7-26A7-6007-EE07CD99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9D32B5-7E8A-5874-490D-F98D3E36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5944B1-7F63-4BBE-7E1F-E0CCF558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19468E-97AF-4AC6-BA11-E1C905F69D8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0499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E8BEA-22DB-045C-44F0-DA76E3B9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7B1FB-6ECC-B147-0AB0-1CA7F883F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2313" y="2906713"/>
            <a:ext cx="3810000" cy="150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445873-20DF-9911-A780-CFFD9D120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4713" y="2906713"/>
            <a:ext cx="3810000" cy="150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53FE75-027B-D376-BDB8-4D538B3D2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234FF7-74B0-6E99-B929-E660E0C0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BE2FCD-53CC-E903-F73E-1E90D309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0DA91B-F88B-42EE-A3B7-9B670F52387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2370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B38AC-9E66-BF97-AE19-2BA431BE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8F7712-C332-E9B5-D45A-4F8064FE4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D152D0-269E-16BF-D681-3F09F0AA9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576506A-2DD3-AA4B-1E71-512BAFF34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D9D9E0-6454-461C-4755-D500437FF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16879BA-464B-0324-56E8-D6FD5A40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6CC2D5-BF3F-44CA-75D9-3B49C6D4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0BADCCA-B4F9-131D-A02F-8E8ED672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631104-92B8-4EB8-A479-9A597D10DC6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847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1A75A-C0F3-A293-BD1E-C5AEF2B1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31FA11-BA1B-ABAD-955A-99636CB6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0877CD-2E5A-F62E-B66D-E7B9EC2B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AED4743-EC8E-7AD0-BDF9-B255990A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FBD28E-73FD-4333-9570-3C4B63D5FDF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377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5CBC29-DE7D-2158-D65D-366CC3DE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3E9B55A-D06A-ED72-96A7-99969610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A4F18F-5B10-DCD9-E955-44FC6E3F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B00C77-CAB9-4031-8D9F-1421DD98B70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6635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F2D5D-7AEA-6804-6794-C2DA6A106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9CF471-766B-42B7-9F6D-4D8A7D375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F18A46-1126-6A8E-147C-39A3E973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21A9B9-6607-982C-25F5-B90AE32F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B79083-6A04-53DA-750C-DE5D41A4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CA59FE-C4C9-4409-8A36-1610D1521BC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7996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77A69-AEDB-6554-D72E-E887925C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81A563-39E2-4BDA-F2E1-C39EEABB2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D11750-AD3F-DABB-00B3-F09E5AD84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E85831-0C9B-28B9-2ECD-C99263EE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8C52C2-48B8-04E1-1BF9-50AD4535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F98FF1-8B9C-DF6A-A1D8-D2A32310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7682CC-633A-405F-9908-05BE8302A5E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357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5A48B4-C809-E6B3-1FC5-C1F33A59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06F5CB-1716-AB50-9949-4A61538CC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E1CFD5-7DF3-21F1-1922-503307788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395009-8D3E-37AE-3987-3284EBF7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2E9B38-8F95-3D69-C2E6-8FBAE4F8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5B632D-E5C6-E9B2-18AE-D583182F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EDE995-CDB5-48B2-840D-75894CD0196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8014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ECFC2-7364-E536-2223-64B885FA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0B33B4-6A11-6AE6-66FA-D3E9BEE00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ED059A-24B3-C83A-9070-F51037EDA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F3A373-0FF6-D1F0-8D46-9BD2499C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66E1F8-8934-5145-2D90-0D80220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8346F6-3AF7-4299-81F1-61DDDC7C527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8723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D27AE28-F7A2-479D-DC4C-534474DE4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51613" y="2906713"/>
            <a:ext cx="1943100" cy="28622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5078C2-CEEA-68C1-E8C2-145A3EF60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2313" y="2906713"/>
            <a:ext cx="5676900" cy="28622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90157C-99AB-D979-A394-2E0E27B7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4E1214-C7A2-A20C-A80C-B6593320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09E2BD-ACAC-8E2E-7ED7-11B75743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CDF9F8-7541-42DF-8CDB-88CA4C3A40B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21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381CA-09A8-0B42-6AAB-81A299AB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57B5D8-E579-BA66-C3A7-A9C263A72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B15B6D-0EF3-B645-027B-C0922A894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B57DDE-1E42-BF3A-2A4C-85DD8E38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EB5F89-78A8-662B-9594-160F0CDF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6471F3-6908-F815-51C7-A733A375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56C711-FE16-4E2E-A410-3A84215E498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91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77FAE-6CB4-7DE1-263C-036114A4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01EE0D-FD80-4AB4-7260-CA7DDDE5B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C2716E-8AD1-01EF-E673-B1E938528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ECB90C-D611-1758-D054-AF47E60F6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026ACA-01D6-D57A-D796-DD0D340A1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5F77C8-F361-D697-8395-8F01D0D2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57C512F-5563-0123-2E7D-D9E9F258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27B01E4-C597-BBDF-3A56-B3EC8653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34C5AE-2710-489C-BD80-CDB68AD0904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84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5E489-8BE3-F3ED-78ED-404996E7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ED8303-F027-0028-14F9-B397141C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A14336-684C-2E22-9A44-A3EAB796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BFF644-A43C-2700-9902-5CC20704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C4D48B-B4A7-43E1-A9AE-ABDFB788882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52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90D29EA-A56F-F3EF-7E40-825F00E2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662D71-1BC8-6A83-FA87-A7DC6732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084327-4726-E94E-4E76-B2B1650E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E0C813-3BE8-42CF-93F9-D6DD98F8DDB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44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D1AC4-B392-4053-EB70-E2204B81A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2A3628-D9FC-74CB-48BD-40FD0B515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2C6D0C-F2B1-8489-293A-2EB6F89AE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9DE351-80FA-507E-8FB2-39F8BB2F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471198-ED04-C0FD-EBA3-586CE59D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A970EB-05DD-7808-6A61-F0D00E8B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05DAAB-D7D3-4330-A744-262A7E2F9CC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01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64AE6-1EA4-6E22-AF80-27F177130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7C5161D-D8F7-6918-73B6-D5D3D0DDD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F3BCBA-FBED-7B52-7FED-933419F38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6F8721-0D52-C0D0-58CC-B70CB11A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4026F0-B830-47C2-D37F-E75ABEC0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6A9191-C223-F0BF-A3CE-64FAE653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8DF594-DFBD-4A83-B14A-D8BBDFC0D17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12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;p2">
            <a:extLst>
              <a:ext uri="{FF2B5EF4-FFF2-40B4-BE49-F238E27FC236}">
                <a16:creationId xmlns:a16="http://schemas.microsoft.com/office/drawing/2014/main" id="{779F0E49-6FA9-CD1A-506D-904C4ABA704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3" name="Google Shape;17;p2">
            <a:extLst>
              <a:ext uri="{FF2B5EF4-FFF2-40B4-BE49-F238E27FC236}">
                <a16:creationId xmlns:a16="http://schemas.microsoft.com/office/drawing/2014/main" id="{06A16C57-939B-E0E1-0D7E-628EB9A0D20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4" name="Google Shape;18;p2">
            <a:extLst>
              <a:ext uri="{FF2B5EF4-FFF2-40B4-BE49-F238E27FC236}">
                <a16:creationId xmlns:a16="http://schemas.microsoft.com/office/drawing/2014/main" id="{148499B7-86E5-E261-5AB3-721580868FA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defRPr>
            </a:lvl1pPr>
          </a:lstStyle>
          <a:p>
            <a:pPr lvl="0"/>
            <a:fld id="{74C60804-1649-4541-A22C-F82F966BC039}" type="slidenum">
              <a:t>‹#›</a:t>
            </a:fld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DF2C44A-058C-EA18-E285-8FE83D1CE6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836AA1F-3CBE-1C60-FF2B-35CEC0B555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l" rtl="0" hangingPunct="0">
        <a:lnSpc>
          <a:spcPct val="100000"/>
        </a:lnSpc>
        <a:tabLst/>
        <a:defRPr lang="ru-RU" sz="1400" b="0" i="0" u="none" strike="noStrike" kern="1200" spc="0">
          <a:ln>
            <a:noFill/>
          </a:ln>
          <a:solidFill>
            <a:srgbClr val="000000"/>
          </a:solidFill>
          <a:latin typeface="Arial" pitchFamily="18"/>
          <a:cs typeface="Arial" pitchFamily="2"/>
        </a:defRPr>
      </a:lvl1pPr>
    </p:titleStyle>
    <p:bodyStyle>
      <a:lvl1pPr marL="0" marR="0" indent="0" algn="l" rtl="0" hangingPunct="0">
        <a:lnSpc>
          <a:spcPct val="100000"/>
        </a:lnSpc>
        <a:spcBef>
          <a:spcPts val="0"/>
        </a:spcBef>
        <a:spcAft>
          <a:spcPts val="1417"/>
        </a:spcAft>
        <a:tabLst/>
        <a:defRPr lang="ru-RU" sz="1400" b="0" i="0" u="none" strike="noStrike" kern="1200" spc="0">
          <a:ln>
            <a:noFill/>
          </a:ln>
          <a:solidFill>
            <a:srgbClr val="000000"/>
          </a:solidFill>
          <a:latin typeface="Arial" pitchFamily="18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;p4">
            <a:extLst>
              <a:ext uri="{FF2B5EF4-FFF2-40B4-BE49-F238E27FC236}">
                <a16:creationId xmlns:a16="http://schemas.microsoft.com/office/drawing/2014/main" id="{06CBFEB1-8B4F-A142-218D-305F8DA928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/>
            <a:r>
              <a:rPr lang="ru-RU"/>
              <a:t>Для правки текста заголовка щелкните мышью</a:t>
            </a:r>
          </a:p>
        </p:txBody>
      </p:sp>
      <p:sp>
        <p:nvSpPr>
          <p:cNvPr id="3" name="Google Shape;27;p4">
            <a:extLst>
              <a:ext uri="{FF2B5EF4-FFF2-40B4-BE49-F238E27FC236}">
                <a16:creationId xmlns:a16="http://schemas.microsoft.com/office/drawing/2014/main" id="{09B56E49-AE6E-6A48-9A25-F547D9A4A8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/>
            <a:r>
              <a:rPr lang="ru-RU"/>
              <a:t>Для правки структуры щелкните мышью</a:t>
            </a:r>
          </a:p>
          <a:p>
            <a:pPr lvl="1"/>
            <a:r>
              <a:rPr lang="ru-RU"/>
              <a:t>Второй уровень структуры</a:t>
            </a:r>
          </a:p>
          <a:p>
            <a:pPr lvl="2"/>
            <a:r>
              <a:rPr lang="ru-RU"/>
              <a:t>Третий уровень структуры</a:t>
            </a:r>
          </a:p>
          <a:p>
            <a:pPr lvl="3"/>
            <a:r>
              <a:rPr lang="ru-RU"/>
              <a:t>Четвёртый уровень структуры</a:t>
            </a:r>
          </a:p>
          <a:p>
            <a:pPr lvl="4"/>
            <a:r>
              <a:rPr lang="ru-RU"/>
              <a:t>Пятый уровень структуры</a:t>
            </a:r>
          </a:p>
          <a:p>
            <a:pPr lvl="5"/>
            <a:r>
              <a:rPr lang="ru-RU"/>
              <a:t>Шестой уровень структуры</a:t>
            </a:r>
          </a:p>
          <a:p>
            <a:pPr lvl="6"/>
            <a:r>
              <a:rPr lang="ru-RU"/>
              <a:t>Седьмой уровень структуры</a:t>
            </a:r>
          </a:p>
          <a:p>
            <a:pPr lvl="7"/>
            <a:r>
              <a:rPr lang="ru-RU"/>
              <a:t>Восьмой уровень структуры</a:t>
            </a:r>
          </a:p>
          <a:p>
            <a:pPr lvl="8"/>
            <a:r>
              <a:rPr lang="ru-RU"/>
              <a:t>Девятый уровень структуры</a:t>
            </a:r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539BF3AB-63C9-2EC6-85A5-98694290A10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Google Shape;29;p4">
            <a:extLst>
              <a:ext uri="{FF2B5EF4-FFF2-40B4-BE49-F238E27FC236}">
                <a16:creationId xmlns:a16="http://schemas.microsoft.com/office/drawing/2014/main" id="{8298AAF3-B9FC-7C2E-5DCF-7786ADAFDD7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Google Shape;30;p4">
            <a:extLst>
              <a:ext uri="{FF2B5EF4-FFF2-40B4-BE49-F238E27FC236}">
                <a16:creationId xmlns:a16="http://schemas.microsoft.com/office/drawing/2014/main" id="{38C9AF79-F68B-5149-CDA3-CD5AFF0D198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defRPr>
            </a:lvl1pPr>
          </a:lstStyle>
          <a:p>
            <a:pPr lvl="0"/>
            <a:fld id="{445D37BE-F6E7-4056-B89C-F5F47EA2B126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rtl="0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1pPr>
    </p:titleStyle>
    <p:bodyStyle>
      <a:lvl1pPr marL="0" marR="0" lvl="0" indent="0" algn="l" rtl="0" hangingPunct="0">
        <a:lnSpc>
          <a:spcPct val="100000"/>
        </a:lnSpc>
        <a:spcBef>
          <a:spcPts val="641"/>
        </a:spcBef>
        <a:spcAft>
          <a:spcPts val="0"/>
        </a:spcAft>
        <a:buNone/>
        <a:tabLst/>
        <a:defRPr lang="ru-RU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1pPr>
      <a:lvl2pPr marL="0" marR="0" lvl="1" indent="0" algn="l" rtl="0" hangingPunct="0">
        <a:lnSpc>
          <a:spcPct val="100000"/>
        </a:lnSpc>
        <a:spcBef>
          <a:spcPts val="641"/>
        </a:spcBef>
        <a:spcAft>
          <a:spcPts val="0"/>
        </a:spcAft>
        <a:buSzPct val="75000"/>
        <a:buFont typeface="StarSymbol"/>
        <a:buChar char="–"/>
        <a:tabLst/>
        <a:defRPr lang="ru-RU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2pPr>
      <a:lvl3pPr marL="0" marR="0" lvl="2" indent="0" algn="l" rtl="0" hangingPunct="0">
        <a:lnSpc>
          <a:spcPct val="100000"/>
        </a:lnSpc>
        <a:spcBef>
          <a:spcPts val="641"/>
        </a:spcBef>
        <a:spcAft>
          <a:spcPts val="0"/>
        </a:spcAft>
        <a:buSzPct val="45000"/>
        <a:buFont typeface="StarSymbol"/>
        <a:buChar char="●"/>
        <a:tabLst/>
        <a:defRPr lang="ru-RU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3pPr>
      <a:lvl4pPr marL="0" marR="0" lvl="3" indent="0" algn="l" rtl="0" hangingPunct="0">
        <a:lnSpc>
          <a:spcPct val="100000"/>
        </a:lnSpc>
        <a:spcBef>
          <a:spcPts val="641"/>
        </a:spcBef>
        <a:spcAft>
          <a:spcPts val="0"/>
        </a:spcAft>
        <a:buSzPct val="75000"/>
        <a:buFont typeface="StarSymbol"/>
        <a:buChar char="–"/>
        <a:tabLst/>
        <a:defRPr lang="ru-RU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4pPr>
      <a:lvl5pPr marL="0" marR="0" lvl="4" indent="0" algn="l" rtl="0" hangingPunct="0">
        <a:lnSpc>
          <a:spcPct val="100000"/>
        </a:lnSpc>
        <a:spcBef>
          <a:spcPts val="641"/>
        </a:spcBef>
        <a:spcAft>
          <a:spcPts val="0"/>
        </a:spcAft>
        <a:buSzPct val="45000"/>
        <a:buFont typeface="StarSymbol"/>
        <a:buChar char="●"/>
        <a:tabLst/>
        <a:defRPr lang="ru-RU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5pPr>
      <a:lvl6pPr marL="0" marR="0" lvl="5" indent="0" algn="l" rtl="0" hangingPunct="0">
        <a:lnSpc>
          <a:spcPct val="100000"/>
        </a:lnSpc>
        <a:spcBef>
          <a:spcPts val="641"/>
        </a:spcBef>
        <a:spcAft>
          <a:spcPts val="0"/>
        </a:spcAft>
        <a:buSzPct val="45000"/>
        <a:buFont typeface="StarSymbol"/>
        <a:buChar char="●"/>
        <a:tabLst/>
        <a:defRPr lang="ru-RU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6pPr>
      <a:lvl7pPr marL="0" marR="0" lvl="6" indent="0" algn="l" rtl="0" hangingPunct="0">
        <a:lnSpc>
          <a:spcPct val="100000"/>
        </a:lnSpc>
        <a:spcBef>
          <a:spcPts val="641"/>
        </a:spcBef>
        <a:spcAft>
          <a:spcPts val="0"/>
        </a:spcAft>
        <a:buSzPct val="45000"/>
        <a:buFont typeface="StarSymbol"/>
        <a:buChar char="●"/>
        <a:tabLst/>
        <a:defRPr lang="ru-RU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7pPr>
      <a:lvl8pPr marL="0" marR="0" lvl="7" indent="0" algn="l" rtl="0" hangingPunct="0">
        <a:lnSpc>
          <a:spcPct val="100000"/>
        </a:lnSpc>
        <a:spcBef>
          <a:spcPts val="641"/>
        </a:spcBef>
        <a:spcAft>
          <a:spcPts val="0"/>
        </a:spcAft>
        <a:buSzPct val="45000"/>
        <a:buFont typeface="StarSymbol"/>
        <a:buChar char="●"/>
        <a:tabLst/>
        <a:defRPr lang="ru-RU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8pPr>
      <a:lvl9pPr marL="0" marR="0" lvl="8" indent="0" algn="l" rtl="0" hangingPunct="0">
        <a:lnSpc>
          <a:spcPct val="100000"/>
        </a:lnSpc>
        <a:spcBef>
          <a:spcPts val="641"/>
        </a:spcBef>
        <a:spcAft>
          <a:spcPts val="0"/>
        </a:spcAft>
        <a:buSzPct val="45000"/>
        <a:buFont typeface="StarSymbol"/>
        <a:buChar char="●"/>
        <a:tabLst/>
        <a:defRPr lang="ru-RU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;p3">
            <a:extLst>
              <a:ext uri="{FF2B5EF4-FFF2-40B4-BE49-F238E27FC236}">
                <a16:creationId xmlns:a16="http://schemas.microsoft.com/office/drawing/2014/main" id="{8D41C0EB-E621-446E-4A5D-197DD381F8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159" y="4406759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/>
            <a:r>
              <a:rPr lang="ru-RU"/>
              <a:t>Для правки текста заголовка щелкните мышью</a:t>
            </a:r>
          </a:p>
        </p:txBody>
      </p:sp>
      <p:sp>
        <p:nvSpPr>
          <p:cNvPr id="3" name="Google Shape;21;p3">
            <a:extLst>
              <a:ext uri="{FF2B5EF4-FFF2-40B4-BE49-F238E27FC236}">
                <a16:creationId xmlns:a16="http://schemas.microsoft.com/office/drawing/2014/main" id="{3EA61BA0-FB45-39D3-7E20-C45632C213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2159" y="2906640"/>
            <a:ext cx="7772039" cy="1499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lvl="0"/>
            <a:r>
              <a:rPr lang="ru-RU"/>
              <a:t>Для правки структуры щелкните мышью</a:t>
            </a:r>
          </a:p>
          <a:p>
            <a:pPr lvl="1"/>
            <a:r>
              <a:rPr lang="ru-RU"/>
              <a:t>Второй уровень структуры</a:t>
            </a:r>
          </a:p>
          <a:p>
            <a:pPr lvl="2"/>
            <a:r>
              <a:rPr lang="ru-RU"/>
              <a:t>Третий уровень структуры</a:t>
            </a:r>
          </a:p>
          <a:p>
            <a:pPr lvl="3"/>
            <a:r>
              <a:rPr lang="ru-RU"/>
              <a:t>Четвёртый уровень структуры</a:t>
            </a:r>
          </a:p>
          <a:p>
            <a:pPr lvl="4"/>
            <a:r>
              <a:rPr lang="ru-RU"/>
              <a:t>Пятый уровень структуры</a:t>
            </a:r>
          </a:p>
          <a:p>
            <a:pPr lvl="5"/>
            <a:r>
              <a:rPr lang="ru-RU"/>
              <a:t>Шестой уровень структуры</a:t>
            </a:r>
          </a:p>
          <a:p>
            <a:pPr lvl="6"/>
            <a:r>
              <a:rPr lang="ru-RU"/>
              <a:t>Седьмой уровень структуры</a:t>
            </a:r>
          </a:p>
          <a:p>
            <a:pPr lvl="7"/>
            <a:r>
              <a:rPr lang="ru-RU"/>
              <a:t>Восьмой уровень структуры</a:t>
            </a:r>
          </a:p>
          <a:p>
            <a:pPr lvl="8"/>
            <a:r>
              <a:rPr lang="ru-RU"/>
              <a:t>Девятый уровень структуры</a:t>
            </a:r>
          </a:p>
        </p:txBody>
      </p:sp>
      <p:sp>
        <p:nvSpPr>
          <p:cNvPr id="4" name="Google Shape;22;p3">
            <a:extLst>
              <a:ext uri="{FF2B5EF4-FFF2-40B4-BE49-F238E27FC236}">
                <a16:creationId xmlns:a16="http://schemas.microsoft.com/office/drawing/2014/main" id="{65306B9A-A8C6-585E-DE99-E18457B38AE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Google Shape;23;p3">
            <a:extLst>
              <a:ext uri="{FF2B5EF4-FFF2-40B4-BE49-F238E27FC236}">
                <a16:creationId xmlns:a16="http://schemas.microsoft.com/office/drawing/2014/main" id="{128DB195-7716-D855-0335-38A06C60B0B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Google Shape;24;p3">
            <a:extLst>
              <a:ext uri="{FF2B5EF4-FFF2-40B4-BE49-F238E27FC236}">
                <a16:creationId xmlns:a16="http://schemas.microsoft.com/office/drawing/2014/main" id="{232F22A5-832C-6ED4-6A57-C47A6B6BB61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defRPr>
            </a:lvl1pPr>
          </a:lstStyle>
          <a:p>
            <a:pPr lvl="0"/>
            <a:fld id="{B9460805-0E1F-410E-9AB5-E1F845B40370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l" rtl="0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000" b="1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1pPr>
    </p:titleStyle>
    <p:bodyStyle>
      <a:lvl1pPr marL="457200" marR="0" lvl="0" indent="-228240" algn="l" rtl="0" hangingPunct="0">
        <a:lnSpc>
          <a:spcPct val="100000"/>
        </a:lnSpc>
        <a:spcBef>
          <a:spcPts val="400"/>
        </a:spcBef>
        <a:spcAft>
          <a:spcPts val="0"/>
        </a:spcAft>
        <a:buNone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1pPr>
      <a:lvl2pPr marL="457200" marR="0" lvl="1" indent="-228240" algn="l" rtl="0" hangingPunct="0">
        <a:lnSpc>
          <a:spcPct val="100000"/>
        </a:lnSpc>
        <a:spcBef>
          <a:spcPts val="400"/>
        </a:spcBef>
        <a:spcAft>
          <a:spcPts val="0"/>
        </a:spcAft>
        <a:buSzPct val="75000"/>
        <a:buFont typeface="StarSymbol"/>
        <a:buChar char="–"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2pPr>
      <a:lvl3pPr marL="457200" marR="0" lvl="2" indent="-228240" algn="l" rtl="0" hangingPunct="0">
        <a:lnSpc>
          <a:spcPct val="100000"/>
        </a:lnSpc>
        <a:spcBef>
          <a:spcPts val="400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3pPr>
      <a:lvl4pPr marL="457200" marR="0" lvl="3" indent="-228240" algn="l" rtl="0" hangingPunct="0">
        <a:lnSpc>
          <a:spcPct val="100000"/>
        </a:lnSpc>
        <a:spcBef>
          <a:spcPts val="400"/>
        </a:spcBef>
        <a:spcAft>
          <a:spcPts val="0"/>
        </a:spcAft>
        <a:buSzPct val="75000"/>
        <a:buFont typeface="StarSymbol"/>
        <a:buChar char="–"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4pPr>
      <a:lvl5pPr marL="457200" marR="0" lvl="4" indent="-228240" algn="l" rtl="0" hangingPunct="0">
        <a:lnSpc>
          <a:spcPct val="100000"/>
        </a:lnSpc>
        <a:spcBef>
          <a:spcPts val="400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5pPr>
      <a:lvl6pPr marL="457200" marR="0" lvl="5" indent="-228240" algn="l" rtl="0" hangingPunct="0">
        <a:lnSpc>
          <a:spcPct val="100000"/>
        </a:lnSpc>
        <a:spcBef>
          <a:spcPts val="400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6pPr>
      <a:lvl7pPr marL="457200" marR="0" lvl="6" indent="-228240" algn="l" rtl="0" hangingPunct="0">
        <a:lnSpc>
          <a:spcPct val="100000"/>
        </a:lnSpc>
        <a:spcBef>
          <a:spcPts val="400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7pPr>
      <a:lvl8pPr marL="457200" marR="0" lvl="7" indent="-228240" algn="l" rtl="0" hangingPunct="0">
        <a:lnSpc>
          <a:spcPct val="100000"/>
        </a:lnSpc>
        <a:spcBef>
          <a:spcPts val="400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8pPr>
      <a:lvl9pPr marL="457200" marR="0" lvl="8" indent="-228240" algn="l" rtl="0" hangingPunct="0">
        <a:lnSpc>
          <a:spcPct val="100000"/>
        </a:lnSpc>
        <a:spcBef>
          <a:spcPts val="400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Цзяоцзы над СШ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5;p14">
            <a:extLst>
              <a:ext uri="{FF2B5EF4-FFF2-40B4-BE49-F238E27FC236}">
                <a16:creationId xmlns:a16="http://schemas.microsoft.com/office/drawing/2014/main" id="{B525DCE3-3FC1-A98C-24FE-21194AF29C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457200" lvl="0" algn="ctr"/>
            <a:r>
              <a:rPr lang="ru-RU" sz="4800">
                <a:solidFill>
                  <a:srgbClr val="FFFFFF"/>
                </a:solidFill>
                <a:latin typeface="Arial" pitchFamily="18"/>
                <a:cs typeface="Arial" pitchFamily="2"/>
              </a:rPr>
              <a:t>Цзяоцзы над США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E11784-0741-1392-953F-34A1D731BEC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640" y="2736000"/>
            <a:ext cx="8911440" cy="3348360"/>
          </a:xfrm>
        </p:spPr>
        <p:txBody>
          <a:bodyPr lIns="0" tIns="0" rIns="0" bIns="0"/>
          <a:lstStyle/>
          <a:p>
            <a:pPr lvl="0" algn="ctr">
              <a:spcBef>
                <a:spcPts val="0"/>
              </a:spcBef>
              <a:spcAft>
                <a:spcPts val="1417"/>
              </a:spcAft>
            </a:pPr>
            <a:r>
              <a:rPr lang="ru-RU" sz="2400">
                <a:solidFill>
                  <a:srgbClr val="FFFFFF"/>
                </a:solidFill>
                <a:latin typeface="Arial" pitchFamily="18"/>
                <a:cs typeface="Arial" pitchFamily="2"/>
              </a:rPr>
              <a:t>Работу выполнили:</a:t>
            </a:r>
          </a:p>
          <a:p>
            <a:pPr lvl="0" algn="ctr">
              <a:spcBef>
                <a:spcPts val="0"/>
              </a:spcBef>
              <a:spcAft>
                <a:spcPts val="1417"/>
              </a:spcAft>
            </a:pPr>
            <a:r>
              <a:rPr lang="ru-RU" sz="2400">
                <a:solidFill>
                  <a:srgbClr val="FFFFFF"/>
                </a:solidFill>
                <a:latin typeface="Arial" pitchFamily="18"/>
                <a:cs typeface="Arial" pitchFamily="2"/>
              </a:rPr>
              <a:t>Агафонова Д. Д., Ильенко А. В., Котов Я. Д., Семищев М. Р.</a:t>
            </a:r>
          </a:p>
          <a:p>
            <a:pPr lvl="0" algn="ctr">
              <a:spcBef>
                <a:spcPts val="0"/>
              </a:spcBef>
              <a:spcAft>
                <a:spcPts val="1417"/>
              </a:spcAft>
            </a:pPr>
            <a:r>
              <a:rPr lang="ru-RU" sz="2400">
                <a:solidFill>
                  <a:srgbClr val="FFFFFF"/>
                </a:solidFill>
                <a:latin typeface="Arial" pitchFamily="18"/>
                <a:cs typeface="Arial" pitchFamily="2"/>
              </a:rPr>
              <a:t>МАОУ СОШ №33</a:t>
            </a:r>
          </a:p>
          <a:p>
            <a:pPr lvl="0" algn="ctr">
              <a:spcBef>
                <a:spcPts val="0"/>
              </a:spcBef>
              <a:spcAft>
                <a:spcPts val="1417"/>
              </a:spcAft>
            </a:pPr>
            <a:r>
              <a:rPr lang="ru-RU" sz="2400">
                <a:solidFill>
                  <a:srgbClr val="FFFFFF"/>
                </a:solidFill>
                <a:latin typeface="Arial" pitchFamily="18"/>
                <a:cs typeface="Arial" pitchFamily="2"/>
              </a:rPr>
              <a:t>Руководитель:</a:t>
            </a:r>
          </a:p>
          <a:p>
            <a:pPr lvl="0" algn="ctr">
              <a:spcBef>
                <a:spcPts val="0"/>
              </a:spcBef>
              <a:spcAft>
                <a:spcPts val="1417"/>
              </a:spcAft>
            </a:pPr>
            <a:r>
              <a:rPr lang="ru-RU" sz="2400">
                <a:solidFill>
                  <a:srgbClr val="FFFFFF"/>
                </a:solidFill>
                <a:latin typeface="Arial" pitchFamily="18"/>
                <a:cs typeface="Arial" pitchFamily="2"/>
              </a:rPr>
              <a:t>Байгашов Алексей Сергеевич</a:t>
            </a:r>
          </a:p>
          <a:p>
            <a:pPr lvl="0" algn="ctr">
              <a:spcBef>
                <a:spcPts val="0"/>
              </a:spcBef>
              <a:spcAft>
                <a:spcPts val="1417"/>
              </a:spcAft>
            </a:pPr>
            <a:r>
              <a:rPr lang="ru-RU" sz="2400">
                <a:solidFill>
                  <a:srgbClr val="FFFFFF"/>
                </a:solidFill>
                <a:latin typeface="Arial" pitchFamily="18"/>
                <a:cs typeface="Arial" pitchFamily="2"/>
              </a:rPr>
              <a:t>БФУ им. И. Канта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;p15">
            <a:extLst>
              <a:ext uri="{FF2B5EF4-FFF2-40B4-BE49-F238E27FC236}">
                <a16:creationId xmlns:a16="http://schemas.microsoft.com/office/drawing/2014/main" id="{CB82D5F1-9FB8-6E56-9036-863BA351249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38760" y="153360"/>
            <a:ext cx="8229240" cy="1142640"/>
          </a:xfrm>
        </p:spPr>
        <p:txBody>
          <a:bodyPr/>
          <a:lstStyle/>
          <a:p>
            <a:pPr marL="457200" lvl="0" algn="ctr"/>
            <a:r>
              <a:rPr lang="ru-RU" sz="3600">
                <a:solidFill>
                  <a:srgbClr val="FFFFFF"/>
                </a:solidFill>
                <a:latin typeface="Arial" pitchFamily="18"/>
                <a:cs typeface="Arial" pitchFamily="2"/>
              </a:rPr>
              <a:t>Введение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D03903-9E85-EAA4-7D95-2573439994CD}"/>
              </a:ext>
            </a:extLst>
          </p:cNvPr>
          <p:cNvSpPr txBox="1"/>
          <p:nvPr/>
        </p:nvSpPr>
        <p:spPr>
          <a:xfrm>
            <a:off x="-68760" y="1814760"/>
            <a:ext cx="9240840" cy="348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endParaRPr lang="ru-RU" sz="2400" b="0" i="0" u="none" strike="noStrike" kern="1200" spc="0">
              <a:ln>
                <a:noFill/>
              </a:ln>
              <a:solidFill>
                <a:srgbClr val="FFFFFF"/>
              </a:solidFill>
              <a:latin typeface="Arial" pitchFamily="34"/>
              <a:ea typeface="Arial" pitchFamily="2"/>
              <a:cs typeface="Times New Roman" pitchFamily="18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ru-RU" sz="24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imes New Roman" pitchFamily="18"/>
              </a:rPr>
              <a:t>Целью данной работы является моделирование динамики зонда в атмосфере Земли и расчет влияния на полет различных природных явлений.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ru-RU" sz="24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imes New Roman" pitchFamily="18"/>
              </a:rPr>
              <a:t>Для достижения поставленной цели были решены следующие задачи: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2400"/>
            </a:pPr>
            <a:r>
              <a:rPr lang="ru-RU" sz="24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imes New Roman" pitchFamily="18"/>
              </a:rPr>
              <a:t> определена система дифференциальных уравнений для динамики зонда в атмосфере на базе закона Архимеда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2400"/>
            </a:pPr>
            <a:r>
              <a:rPr lang="ru-RU" sz="24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2"/>
                <a:cs typeface="Times New Roman" pitchFamily="18"/>
              </a:rPr>
              <a:t> определены начальные условия запуска зонда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endParaRPr lang="ru-RU" sz="2400" b="0" i="1" u="none" strike="noStrike" kern="1200" spc="0">
              <a:ln>
                <a:noFill/>
              </a:ln>
              <a:solidFill>
                <a:srgbClr val="FFFFFF"/>
              </a:solidFill>
              <a:latin typeface="Arial" pitchFamily="34"/>
              <a:ea typeface="Calibri" pitchFamily="2"/>
              <a:cs typeface="Calibri" pitchFamily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Постановка дифференциальной задач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0;p16">
            <a:extLst>
              <a:ext uri="{FF2B5EF4-FFF2-40B4-BE49-F238E27FC236}">
                <a16:creationId xmlns:a16="http://schemas.microsoft.com/office/drawing/2014/main" id="{8715C9C1-4122-7595-F45C-31810ABAB1D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457200" lvl="0" algn="ctr"/>
            <a:r>
              <a:rPr lang="ru-RU" sz="3600" dirty="0">
                <a:solidFill>
                  <a:srgbClr val="FFFFFF"/>
                </a:solidFill>
                <a:latin typeface="Arial" pitchFamily="18"/>
                <a:cs typeface="Arial" pitchFamily="2"/>
              </a:rPr>
              <a:t>Постановка дифференциальной задачи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E74975-F03D-125F-7260-F3D96764C9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" t="-1194" r="41381" b="1194"/>
          <a:stretch/>
        </p:blipFill>
        <p:spPr>
          <a:xfrm>
            <a:off x="849532" y="1584000"/>
            <a:ext cx="3255108" cy="468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B1B135-3EBD-2BF0-49CA-8A01BD6B87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1" r="18583"/>
          <a:stretch/>
        </p:blipFill>
        <p:spPr>
          <a:xfrm>
            <a:off x="5364480" y="1647562"/>
            <a:ext cx="3500846" cy="46164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Начальные условия и численное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0;p17">
            <a:extLst>
              <a:ext uri="{FF2B5EF4-FFF2-40B4-BE49-F238E27FC236}">
                <a16:creationId xmlns:a16="http://schemas.microsoft.com/office/drawing/2014/main" id="{5C4A65FA-6842-DA81-23B1-B88C5A80BF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457200" lvl="0" algn="ctr"/>
            <a:r>
              <a:rPr lang="ru-RU" sz="3600">
                <a:solidFill>
                  <a:srgbClr val="FFFFFF"/>
                </a:solidFill>
                <a:latin typeface="Arial" pitchFamily="18"/>
                <a:cs typeface="Arial" pitchFamily="2"/>
              </a:rPr>
              <a:t>Начальные условия и численное решение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CB076C0-5B1F-4C1C-614E-8A73534DC088}"/>
              </a:ext>
            </a:extLst>
          </p:cNvPr>
          <p:cNvSpPr/>
          <p:nvPr/>
        </p:nvSpPr>
        <p:spPr>
          <a:xfrm>
            <a:off x="576360" y="2491920"/>
            <a:ext cx="184320" cy="368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A8370-03B1-97D0-FA80-411BF3819DA3}"/>
              </a:ext>
            </a:extLst>
          </p:cNvPr>
          <p:cNvSpPr/>
          <p:nvPr/>
        </p:nvSpPr>
        <p:spPr>
          <a:xfrm>
            <a:off x="-284400" y="3316679"/>
            <a:ext cx="33429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6891A97-1624-21C5-6B0B-2D122BDCFC39}"/>
              </a:ext>
            </a:extLst>
          </p:cNvPr>
          <p:cNvSpPr/>
          <p:nvPr/>
        </p:nvSpPr>
        <p:spPr>
          <a:xfrm>
            <a:off x="-284400" y="3332520"/>
            <a:ext cx="33429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F1B110C-CC1A-DD42-1121-32DE41CD98C6}"/>
              </a:ext>
            </a:extLst>
          </p:cNvPr>
          <p:cNvSpPr/>
          <p:nvPr/>
        </p:nvSpPr>
        <p:spPr>
          <a:xfrm>
            <a:off x="-284400" y="3332520"/>
            <a:ext cx="33429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8920F16-3A70-C566-3100-5E6BB2DF3A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" t="-717" r="9837" b="5308"/>
          <a:stretch/>
        </p:blipFill>
        <p:spPr>
          <a:xfrm>
            <a:off x="1270217" y="1566540"/>
            <a:ext cx="6804000" cy="45871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Результаты моделиро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8;p18">
            <a:extLst>
              <a:ext uri="{FF2B5EF4-FFF2-40B4-BE49-F238E27FC236}">
                <a16:creationId xmlns:a16="http://schemas.microsoft.com/office/drawing/2014/main" id="{1F38EB3E-96D0-5564-87FB-F75526A19C4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457200" lvl="0" algn="ctr"/>
            <a:r>
              <a:rPr lang="ru-RU" sz="3600">
                <a:solidFill>
                  <a:srgbClr val="FFFFFF"/>
                </a:solidFill>
                <a:latin typeface="Arial" pitchFamily="18"/>
                <a:cs typeface="Arial" pitchFamily="2"/>
              </a:rPr>
              <a:t>Результаты моделирования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47D430-49F3-25AD-02D1-568EC0EE3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80" y="151892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8783C-FFE8-B7BD-93E0-86D0738253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>
            <a:spAutoFit/>
          </a:bodyPr>
          <a:lstStyle/>
          <a:p>
            <a:pPr lvl="0" algn="ctr"/>
            <a:r>
              <a:rPr lang="ru-RU" sz="3600">
                <a:solidFill>
                  <a:srgbClr val="FFFFFF"/>
                </a:solidFill>
                <a:latin typeface="Arial" pitchFamily="18"/>
                <a:cs typeface="Arial" pitchFamily="2"/>
              </a:rPr>
              <a:t>Результаты моделирования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C26B5A-A687-E5C5-4311-2FA6AFABE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20" y="152908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6;p19">
            <a:extLst>
              <a:ext uri="{FF2B5EF4-FFF2-40B4-BE49-F238E27FC236}">
                <a16:creationId xmlns:a16="http://schemas.microsoft.com/office/drawing/2014/main" id="{41414D03-5725-8294-5134-7B1E2D4BF9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457200" lvl="0" algn="ctr"/>
            <a:r>
              <a:rPr lang="ru-RU" sz="3600">
                <a:solidFill>
                  <a:srgbClr val="FFFFFF"/>
                </a:solidFill>
                <a:latin typeface="Arial" pitchFamily="18"/>
                <a:cs typeface="Arial" pitchFamily="2"/>
              </a:rPr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E099FC-4437-34F6-A3AA-43DF06BA03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 rot="1200">
            <a:off x="-360924" y="2667459"/>
            <a:ext cx="9503640" cy="3233160"/>
          </a:xfrm>
        </p:spPr>
        <p:txBody>
          <a:bodyPr lIns="0" tIns="0" rIns="0" bIns="0"/>
          <a:lstStyle/>
          <a:p>
            <a:pPr lvl="0" algn="just">
              <a:spcBef>
                <a:spcPts val="0"/>
              </a:spcBef>
              <a:spcAft>
                <a:spcPts val="1417"/>
              </a:spcAft>
            </a:pPr>
            <a:r>
              <a:rPr lang="ru-RU" sz="2400">
                <a:solidFill>
                  <a:srgbClr val="FFFFFF"/>
                </a:solidFill>
                <a:latin typeface="Arial" pitchFamily="34"/>
                <a:cs typeface="Times New Roman" pitchFamily="18"/>
              </a:rPr>
              <a:t>В результате научились пользоваться системами дифференциальных уравнений для моделирования различных процессов, смоделировали динамику зонда в атмосфере Земли и рассчитали влияние на полет зонда различных природных явлений.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СПАСИБО ЗА ВНИМАНИЕ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3;p20">
            <a:extLst>
              <a:ext uri="{FF2B5EF4-FFF2-40B4-BE49-F238E27FC236}">
                <a16:creationId xmlns:a16="http://schemas.microsoft.com/office/drawing/2014/main" id="{E069D317-B5AF-11CC-C6C3-1FAF48DC28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48400" y="4481279"/>
            <a:ext cx="6985440" cy="802800"/>
          </a:xfrm>
        </p:spPr>
        <p:txBody>
          <a:bodyPr anchor="ctr"/>
          <a:lstStyle/>
          <a:p>
            <a:pPr lvl="0" algn="ctr"/>
            <a:r>
              <a:rPr lang="ru-RU" sz="3600" b="0">
                <a:solidFill>
                  <a:srgbClr val="FFFFFF"/>
                </a:solidFill>
                <a:latin typeface="Merriweather" pitchFamily="18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бычный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Обычный 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ычный 2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143</Words>
  <Application>Microsoft Office PowerPoint</Application>
  <PresentationFormat>Широкоэкранный</PresentationFormat>
  <Paragraphs>28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Merriweather</vt:lpstr>
      <vt:lpstr>StarSymbol</vt:lpstr>
      <vt:lpstr>Times New Roman</vt:lpstr>
      <vt:lpstr>Обычный</vt:lpstr>
      <vt:lpstr>Обычный 1</vt:lpstr>
      <vt:lpstr>Обычный 2</vt:lpstr>
      <vt:lpstr>Цзяоцзы над США</vt:lpstr>
      <vt:lpstr>Введение</vt:lpstr>
      <vt:lpstr>Постановка дифференциальной задачи</vt:lpstr>
      <vt:lpstr>Начальные условия и численное решение</vt:lpstr>
      <vt:lpstr>Результаты моделирования</vt:lpstr>
      <vt:lpstr>Результаты моделирования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Цзяоцзы над США</dc:title>
  <dc:creator>neont</dc:creator>
  <cp:lastModifiedBy>Михаил Семищев</cp:lastModifiedBy>
  <cp:revision>27</cp:revision>
  <dcterms:modified xsi:type="dcterms:W3CDTF">2023-04-11T08:34:15Z</dcterms:modified>
</cp:coreProperties>
</file>