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erriweather" panose="00000500000000000000" pitchFamily="2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82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83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4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85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86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5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6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1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8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8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2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6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5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82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83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56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57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58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59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45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46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47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48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28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29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30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31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8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8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8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9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61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62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63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64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66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67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68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69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70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37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38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39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40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41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42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43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72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73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74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76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77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78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79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80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50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51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52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53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54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7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78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79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8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92;p1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11619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1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2" name="Google Shape;94;p14"/>
          <p:cNvSpPr txBox="1"/>
          <p:nvPr/>
        </p:nvSpPr>
        <p:spPr>
          <a:xfrm>
            <a:off x="4649772" y="1270757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2000" dirty="0">
                <a:latin typeface="Calibri"/>
                <a:ea typeface="Calibri"/>
                <a:cs typeface="Calibri"/>
                <a:sym typeface="Calibri"/>
              </a:rPr>
              <a:t>Работу</a:t>
            </a:r>
            <a:r>
              <a:rPr lang="en-US" alt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altLang="en-US" sz="2000" dirty="0"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ыполнил</a:t>
            </a:r>
            <a:r>
              <a:rPr lang="ru-RU" altLang="en-US" sz="2000" dirty="0"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en-US" altLang="en-US" sz="20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Котов Я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 Д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., </a:t>
            </a: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Семищев </a:t>
            </a:r>
            <a:r>
              <a:rPr lang="ru-RU" altLang="en-US" sz="2000" dirty="0"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lang="en-US" altLang="en-US" sz="2000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Р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., </a:t>
            </a: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Ильенко А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.,</a:t>
            </a: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 Агафонова Д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 Д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МАОУ СОШ №33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3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err="1">
                <a:solidFill>
                  <a:schemeClr val="lt1"/>
                </a:solidFill>
              </a:rPr>
              <a:t>Цзяоцзы</a:t>
            </a:r>
            <a:r>
              <a:rPr lang="ru-RU" sz="4800" dirty="0">
                <a:solidFill>
                  <a:schemeClr val="lt1"/>
                </a:solidFill>
              </a:rPr>
              <a:t> над США</a:t>
            </a: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4" name="Google Shape;96;p14"/>
          <p:cNvSpPr/>
          <p:nvPr/>
        </p:nvSpPr>
        <p:spPr>
          <a:xfrm>
            <a:off x="691208" y="2653579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3" name="Picture 2" descr="МИД Китая прокомментировал инцидент с воздушным шаром над США — EADaily —  Новости Китая. Китай новости. Новости Китай. США новости. Новости США. Китай.  США. Новости. Новости сегодня. Новости Китая на 04 феврал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224" y="2653579"/>
            <a:ext cx="3958565" cy="31317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01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7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8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проводится моделирование полета зонда в воздушно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пространств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Моделью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послужил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китайский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зонд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попавший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воздушное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ространство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США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вызвало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большой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шум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мировой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политике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моделирование динамики зонда в атмосфере Земли и влияние на полет различных природных явлений.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были решены следующие задачи:</a:t>
            </a:r>
            <a:endParaRPr lang="zh-CN" altLang="en-US"/>
          </a:p>
          <a:p>
            <a:pPr marL="347663" lvl="0" indent="-342900">
              <a:buFont typeface="Arial"/>
              <a:buChar char="•"/>
            </a:pPr>
            <a:r>
              <a:rPr lang="en-US" sz="2000" b="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b="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</a:t>
            </a:r>
            <a:r>
              <a:rPr lang="ru-RU" sz="2000" b="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ределена система дифференциальных уравнений для динамики зонда в атмосфере на базе закона Архимеда</a:t>
            </a:r>
          </a:p>
          <a:p>
            <a:pPr marL="347663" lvl="0" indent="-342900">
              <a:buFont typeface="Arial"/>
              <a:buChar char="•"/>
            </a:pPr>
            <a:r>
              <a:rPr lang="en-US" sz="2000" b="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b="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</a:t>
            </a:r>
            <a:r>
              <a:rPr lang="ru-RU" sz="2000" b="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ределены начальные условия запуска зонда и ракеты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109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1386247"/>
            <a:ext cx="9144000" cy="492307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2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Постановка дифференциальной задачи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048603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4" name="Прямоугольник 32"/>
          <p:cNvSpPr/>
          <p:nvPr/>
        </p:nvSpPr>
        <p:spPr>
          <a:xfrm>
            <a:off x="4968826" y="2502779"/>
            <a:ext cx="1546860" cy="659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97156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314" y="2952684"/>
            <a:ext cx="4477686" cy="1919008"/>
          </a:xfrm>
          <a:prstGeom prst="rect">
            <a:avLst/>
          </a:prstGeom>
        </p:spPr>
      </p:pic>
      <p:sp>
        <p:nvSpPr>
          <p:cNvPr id="1048605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4598" y="1924471"/>
            <a:ext cx="2729999" cy="414088"/>
          </a:xfrm>
          <a:prstGeom prst="rect">
            <a:avLst/>
          </a:prstGeom>
          <a:blipFill>
            <a:blip r:embed="rId5"/>
            <a:stretch>
              <a:fillRect t="-11765" b="-44118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048606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0727" y="2681089"/>
            <a:ext cx="3037742" cy="342773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119;p1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1357339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9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0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2" name="Rectangle 1"/>
          <p:cNvSpPr>
            <a:spLocks noChangeArrowheads="1"/>
          </p:cNvSpPr>
          <p:nvPr/>
        </p:nvSpPr>
        <p:spPr bwMode="auto">
          <a:xfrm>
            <a:off x="576526" y="2491949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13" name="Rectangle 3"/>
          <p:cNvSpPr>
            <a:spLocks noChangeArrowheads="1"/>
          </p:cNvSpPr>
          <p:nvPr/>
        </p:nvSpPr>
        <p:spPr bwMode="auto">
          <a:xfrm>
            <a:off x="-284534" y="3316695"/>
            <a:ext cx="334327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8614" name="Rectangle 6"/>
          <p:cNvSpPr>
            <a:spLocks noChangeArrowheads="1"/>
          </p:cNvSpPr>
          <p:nvPr/>
        </p:nvSpPr>
        <p:spPr bwMode="auto">
          <a:xfrm>
            <a:off x="-284534" y="3332570"/>
            <a:ext cx="334327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8615" name="Rectangle 8"/>
          <p:cNvSpPr>
            <a:spLocks noChangeArrowheads="1"/>
          </p:cNvSpPr>
          <p:nvPr/>
        </p:nvSpPr>
        <p:spPr bwMode="auto">
          <a:xfrm>
            <a:off x="-284534" y="3332570"/>
            <a:ext cx="334327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8616" name="Прямоугольник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0" y="1469010"/>
            <a:ext cx="4572000" cy="4533229"/>
          </a:xfrm>
          <a:prstGeom prst="rect">
            <a:avLst/>
          </a:prstGeom>
          <a:blipFill>
            <a:blip r:embed="rId4"/>
            <a:stretch>
              <a:fillRect l="-2000" t="-942" b="-538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0672B2-3490-9C96-D97E-58CD1CF98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5" y="1555815"/>
            <a:ext cx="4149276" cy="34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CF5996-B9C5-815C-441C-1D8FADC10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67" y="2768600"/>
            <a:ext cx="4592320" cy="34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oogle Shape;135;p19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3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48633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Экран (4:3)</PresentationFormat>
  <Paragraphs>30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Merriweather</vt:lpstr>
      <vt:lpstr>Calibri</vt:lpstr>
      <vt:lpstr>Arial</vt:lpstr>
      <vt:lpstr>Times New Roman</vt:lpstr>
      <vt:lpstr>Тема1</vt:lpstr>
      <vt:lpstr>Презентация PowerPoint</vt:lpstr>
      <vt:lpstr>Цзяоцзы над США</vt:lpstr>
      <vt:lpstr>Введение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В. Асташенок</dc:creator>
  <cp:lastModifiedBy>Михаил Семищев</cp:lastModifiedBy>
  <cp:revision>1</cp:revision>
  <dcterms:created xsi:type="dcterms:W3CDTF">2023-04-09T20:57:26Z</dcterms:created>
  <dcterms:modified xsi:type="dcterms:W3CDTF">2023-04-11T07:44:04Z</dcterms:modified>
</cp:coreProperties>
</file>