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sldIdLst>
    <p:sldId id="256" r:id="rId5"/>
    <p:sldId id="257" r:id="rId6"/>
    <p:sldId id="258" r:id="rId7"/>
    <p:sldId id="259" r:id="rId8"/>
    <p:sldId id="260" r:id="rId9"/>
    <p:sldId id="273" r:id="rId10"/>
    <p:sldId id="271" r:id="rId11"/>
    <p:sldId id="269"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718"/>
  </p:normalViewPr>
  <p:slideViewPr>
    <p:cSldViewPr snapToGrid="0">
      <p:cViewPr varScale="1">
        <p:scale>
          <a:sx n="64" d="100"/>
          <a:sy n="64" d="100"/>
        </p:scale>
        <p:origin x="900" y="60"/>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05/8/layout/hList7" loCatId="list" qsTypeId="urn:microsoft.com/office/officeart/2005/8/quickstyle/simple1" qsCatId="simple" csTypeId="urn:microsoft.com/office/officeart/2005/8/colors/colorful1" csCatId="colorful" phldr="1"/>
      <dgm:spPr/>
      <dgm:t>
        <a:bodyPr/>
        <a:lstStyle/>
        <a:p>
          <a:endParaRPr lang="en-US"/>
        </a:p>
      </dgm:t>
    </dgm:pt>
    <dgm:pt modelId="{8FE81FEC-2664-411F-AEB3-065F29F52751}">
      <dgm:prSet custT="1"/>
      <dgm:spPr>
        <a:solidFill>
          <a:schemeClr val="accent1"/>
        </a:solidFill>
        <a:ln>
          <a:noFill/>
        </a:ln>
      </dgm:spPr>
      <dgm:t>
        <a:bodyPr lIns="182880" tIns="182880" rIns="182880" bIns="182880"/>
        <a:lstStyle/>
        <a:p>
          <a:pPr marL="0" algn="ctr" rtl="0">
            <a:buNone/>
          </a:pPr>
          <a:r>
            <a:rPr lang="en-US" sz="1400" dirty="0">
              <a:latin typeface="Tenorite" pitchFamily="2" charset="0"/>
            </a:rPr>
            <a:t>Deploy strategic networks with compelling e-business needs</a:t>
          </a:r>
        </a:p>
      </dgm:t>
    </dgm:pt>
    <dgm:pt modelId="{BCBC007E-0269-421B-9C41-DE26D5C3A822}" type="parTrans" cxnId="{711E093C-AD42-45A4-8D40-A2D39702062E}">
      <dgm:prSet/>
      <dgm:spPr/>
      <dgm:t>
        <a:bodyPr/>
        <a:lstStyle/>
        <a:p>
          <a:endParaRPr lang="en-US">
            <a:latin typeface="Tenorite" pitchFamily="2" charset="0"/>
          </a:endParaRPr>
        </a:p>
      </dgm:t>
    </dgm:pt>
    <dgm:pt modelId="{80230EB7-7230-4881-A631-309C07417378}" type="sibTrans" cxnId="{711E093C-AD42-45A4-8D40-A2D39702062E}">
      <dgm:prSet/>
      <dgm:spPr/>
      <dgm:t>
        <a:bodyPr/>
        <a:lstStyle/>
        <a:p>
          <a:endParaRPr lang="en-US">
            <a:latin typeface="Tenorite" pitchFamily="2" charset="0"/>
          </a:endParaRPr>
        </a:p>
      </dgm:t>
    </dgm:pt>
    <dgm:pt modelId="{73D947E0-108F-4D20-A71E-3CF329F97212}">
      <dgm:prSet phldr="0"/>
      <dgm:spPr>
        <a:solidFill>
          <a:schemeClr val="accent1"/>
        </a:solidFill>
        <a:ln>
          <a:noFill/>
        </a:ln>
      </dgm:spPr>
      <dgm:t>
        <a:bodyPr/>
        <a:lstStyle/>
        <a:p>
          <a:pPr marL="0" algn="ctr" rtl="0">
            <a:buNone/>
          </a:pPr>
          <a:r>
            <a:rPr lang="en-US" sz="2000" dirty="0">
              <a:latin typeface="Tenorite" pitchFamily="2" charset="0"/>
            </a:rPr>
            <a:t>Planning</a:t>
          </a:r>
        </a:p>
      </dgm:t>
    </dgm:pt>
    <dgm:pt modelId="{9D249532-A24D-4D8F-848A-9F42F2E486C9}" type="parTrans" cxnId="{A0077D09-C12C-46D0-8DF7-194B6911362A}">
      <dgm:prSet/>
      <dgm:spPr/>
      <dgm:t>
        <a:bodyPr/>
        <a:lstStyle/>
        <a:p>
          <a:endParaRPr lang="en-US">
            <a:latin typeface="Tenorite" pitchFamily="2" charset="0"/>
          </a:endParaRPr>
        </a:p>
      </dgm:t>
    </dgm:pt>
    <dgm:pt modelId="{AE813459-65AB-4FA9-B717-330DDA6DFA4E}" type="sibTrans" cxnId="{A0077D09-C12C-46D0-8DF7-194B6911362A}">
      <dgm:prSet/>
      <dgm:spPr/>
      <dgm:t>
        <a:bodyPr/>
        <a:lstStyle/>
        <a:p>
          <a:endParaRPr lang="en-US">
            <a:latin typeface="Tenorite" pitchFamily="2" charset="0"/>
          </a:endParaRPr>
        </a:p>
      </dgm:t>
    </dgm:pt>
    <dgm:pt modelId="{30A490C8-22B4-4D68-875C-0F0DE2FF864D}">
      <dgm:prSet custT="1"/>
      <dgm:spPr>
        <a:solidFill>
          <a:schemeClr val="accent1"/>
        </a:solidFill>
        <a:ln>
          <a:noFill/>
        </a:ln>
      </dgm:spPr>
      <dgm:t>
        <a:bodyPr/>
        <a:lstStyle/>
        <a:p>
          <a:pPr marL="0" algn="ctr">
            <a:buNone/>
          </a:pPr>
          <a:r>
            <a:rPr lang="en-US" sz="1400" dirty="0">
              <a:latin typeface="Tenorite" pitchFamily="2" charset="0"/>
            </a:rPr>
            <a:t>Synergize scalable </a:t>
          </a:r>
          <a:br>
            <a:rPr lang="en-US" sz="1400" dirty="0">
              <a:latin typeface="Tenorite" pitchFamily="2" charset="0"/>
            </a:rPr>
          </a:br>
          <a:r>
            <a:rPr lang="en-US" sz="1400" dirty="0">
              <a:latin typeface="Tenorite" pitchFamily="2" charset="0"/>
            </a:rPr>
            <a:t>e-commerce</a:t>
          </a:r>
        </a:p>
      </dgm:t>
    </dgm:pt>
    <dgm:pt modelId="{035C64B0-4F0C-4FD1-BD23-B1D4C9887CBE}" type="parTrans" cxnId="{381FE1CC-8184-4745-8EB3-6DE11655998D}">
      <dgm:prSet/>
      <dgm:spPr/>
      <dgm:t>
        <a:bodyPr/>
        <a:lstStyle/>
        <a:p>
          <a:endParaRPr lang="en-US">
            <a:latin typeface="Tenorite" pitchFamily="2" charset="0"/>
          </a:endParaRPr>
        </a:p>
      </dgm:t>
    </dgm:pt>
    <dgm:pt modelId="{45495DA8-8707-41E3-A12B-FA5766269C44}" type="sibTrans" cxnId="{381FE1CC-8184-4745-8EB3-6DE11655998D}">
      <dgm:prSet/>
      <dgm:spPr/>
      <dgm:t>
        <a:bodyPr/>
        <a:lstStyle/>
        <a:p>
          <a:endParaRPr lang="en-US">
            <a:latin typeface="Tenorite" pitchFamily="2" charset="0"/>
          </a:endParaRPr>
        </a:p>
      </dgm:t>
    </dgm:pt>
    <dgm:pt modelId="{B1AFA1AF-0FF8-45B3-A6D0-0E255A2F637D}">
      <dgm:prSet phldr="0"/>
      <dgm:spPr>
        <a:solidFill>
          <a:schemeClr val="accent1"/>
        </a:solidFill>
        <a:ln>
          <a:noFill/>
        </a:ln>
      </dgm:spPr>
      <dgm:t>
        <a:bodyPr/>
        <a:lstStyle/>
        <a:p>
          <a:pPr marL="0" algn="ctr">
            <a:buNone/>
          </a:pPr>
          <a:r>
            <a:rPr lang="en-US" sz="2000" dirty="0">
              <a:latin typeface="Tenorite" pitchFamily="2" charset="0"/>
            </a:rPr>
            <a:t>Marketing</a:t>
          </a:r>
        </a:p>
      </dgm:t>
    </dgm:pt>
    <dgm:pt modelId="{10C68AF5-481C-45AA-A216-8BBBB04515B9}" type="parTrans" cxnId="{F28D7702-2FC3-49BD-BB13-C989E5EE622A}">
      <dgm:prSet/>
      <dgm:spPr/>
      <dgm:t>
        <a:bodyPr/>
        <a:lstStyle/>
        <a:p>
          <a:endParaRPr lang="en-US">
            <a:latin typeface="Tenorite" pitchFamily="2" charset="0"/>
          </a:endParaRPr>
        </a:p>
      </dgm:t>
    </dgm:pt>
    <dgm:pt modelId="{88649F7A-400B-4056-965D-C9AC0B3AD942}" type="sibTrans" cxnId="{F28D7702-2FC3-49BD-BB13-C989E5EE622A}">
      <dgm:prSet/>
      <dgm:spPr/>
      <dgm:t>
        <a:bodyPr/>
        <a:lstStyle/>
        <a:p>
          <a:endParaRPr lang="en-US">
            <a:latin typeface="Tenorite" pitchFamily="2" charset="0"/>
          </a:endParaRPr>
        </a:p>
      </dgm:t>
    </dgm:pt>
    <dgm:pt modelId="{50418D2B-9486-42DE-AFDD-1D31420040FF}">
      <dgm:prSet custT="1"/>
      <dgm:spPr>
        <a:solidFill>
          <a:schemeClr val="accent1"/>
        </a:solidFill>
        <a:ln>
          <a:noFill/>
        </a:ln>
      </dgm:spPr>
      <dgm:t>
        <a:bodyPr/>
        <a:lstStyle/>
        <a:p>
          <a:pPr marL="0" algn="ctr">
            <a:buNone/>
          </a:pPr>
          <a:r>
            <a:rPr lang="en-US" sz="1400" dirty="0">
              <a:latin typeface="Tenorite" pitchFamily="2" charset="0"/>
            </a:rPr>
            <a:t>Disseminate standardized metrics</a:t>
          </a:r>
        </a:p>
      </dgm:t>
    </dgm:pt>
    <dgm:pt modelId="{D5A17F6B-93F5-442B-938A-0F38C281BE88}" type="parTrans" cxnId="{5A5BA622-5DEB-48B9-88D9-C1DE36C711E5}">
      <dgm:prSet/>
      <dgm:spPr/>
      <dgm:t>
        <a:bodyPr/>
        <a:lstStyle/>
        <a:p>
          <a:endParaRPr lang="en-US">
            <a:latin typeface="Tenorite" pitchFamily="2" charset="0"/>
          </a:endParaRPr>
        </a:p>
      </dgm:t>
    </dgm:pt>
    <dgm:pt modelId="{1D87A0A5-8024-4710-846B-D5BFAC785107}" type="sibTrans" cxnId="{5A5BA622-5DEB-48B9-88D9-C1DE36C711E5}">
      <dgm:prSet/>
      <dgm:spPr/>
      <dgm:t>
        <a:bodyPr/>
        <a:lstStyle/>
        <a:p>
          <a:endParaRPr lang="en-US">
            <a:latin typeface="Tenorite" pitchFamily="2" charset="0"/>
          </a:endParaRPr>
        </a:p>
      </dgm:t>
    </dgm:pt>
    <dgm:pt modelId="{E9682B4F-0217-4B50-923E-C104AA24290F}">
      <dgm:prSet phldr="0"/>
      <dgm:spPr>
        <a:solidFill>
          <a:schemeClr val="accent1"/>
        </a:solidFill>
        <a:ln>
          <a:noFill/>
        </a:ln>
      </dgm:spPr>
      <dgm:t>
        <a:bodyPr/>
        <a:lstStyle/>
        <a:p>
          <a:pPr marL="0" algn="ctr">
            <a:buNone/>
          </a:pPr>
          <a:r>
            <a:rPr lang="en-US" sz="2000" dirty="0">
              <a:latin typeface="Tenorite" pitchFamily="2" charset="0"/>
            </a:rPr>
            <a:t>Design</a:t>
          </a:r>
        </a:p>
      </dgm:t>
    </dgm:pt>
    <dgm:pt modelId="{E0F6C4AF-9BBB-4698-91D7-F9AE3EACBD5D}" type="parTrans" cxnId="{6C23D0C9-74B2-4C8B-AB2F-A03B3B0EBE56}">
      <dgm:prSet/>
      <dgm:spPr/>
      <dgm:t>
        <a:bodyPr/>
        <a:lstStyle/>
        <a:p>
          <a:endParaRPr lang="en-US">
            <a:latin typeface="Tenorite" pitchFamily="2" charset="0"/>
          </a:endParaRPr>
        </a:p>
      </dgm:t>
    </dgm:pt>
    <dgm:pt modelId="{B8632E42-D7EB-4C31-877E-6F1B2801851A}" type="sibTrans" cxnId="{6C23D0C9-74B2-4C8B-AB2F-A03B3B0EBE56}">
      <dgm:prSet/>
      <dgm:spPr/>
      <dgm:t>
        <a:bodyPr/>
        <a:lstStyle/>
        <a:p>
          <a:endParaRPr lang="en-US">
            <a:latin typeface="Tenorite" pitchFamily="2" charset="0"/>
          </a:endParaRPr>
        </a:p>
      </dgm:t>
    </dgm:pt>
    <dgm:pt modelId="{0EC0C300-11E4-45CF-8418-973585107209}">
      <dgm:prSet phldr="0" custT="1"/>
      <dgm:spPr>
        <a:solidFill>
          <a:schemeClr val="accent1"/>
        </a:solidFill>
        <a:ln>
          <a:noFill/>
        </a:ln>
      </dgm:spPr>
      <dgm:t>
        <a:bodyPr/>
        <a:lstStyle/>
        <a:p>
          <a:pPr marL="0" algn="ctr">
            <a:buNone/>
          </a:pPr>
          <a:r>
            <a:rPr lang="en-US" sz="1400" dirty="0">
              <a:latin typeface="Tenorite" pitchFamily="2" charset="0"/>
            </a:rPr>
            <a:t>Coordinate</a:t>
          </a:r>
        </a:p>
      </dgm:t>
    </dgm:pt>
    <dgm:pt modelId="{1E4DD98E-100E-46B7-B24A-408BBF69E9FA}" type="parTrans" cxnId="{51563A4F-C0EB-47D6-B5BC-47A4E599AD4B}">
      <dgm:prSet/>
      <dgm:spPr/>
      <dgm:t>
        <a:bodyPr/>
        <a:lstStyle/>
        <a:p>
          <a:endParaRPr lang="en-US">
            <a:latin typeface="Tenorite" pitchFamily="2" charset="0"/>
          </a:endParaRPr>
        </a:p>
      </dgm:t>
    </dgm:pt>
    <dgm:pt modelId="{90FAB5D1-62B3-4FF6-A07D-EE607F529C32}" type="sibTrans" cxnId="{51563A4F-C0EB-47D6-B5BC-47A4E599AD4B}">
      <dgm:prSet/>
      <dgm:spPr/>
      <dgm:t>
        <a:bodyPr/>
        <a:lstStyle/>
        <a:p>
          <a:endParaRPr lang="en-US">
            <a:latin typeface="Tenorite" pitchFamily="2" charset="0"/>
          </a:endParaRPr>
        </a:p>
      </dgm:t>
    </dgm:pt>
    <dgm:pt modelId="{FEB4A941-E9FA-4A86-A673-85FF34B35F20}">
      <dgm:prSet phldr="0" custT="1"/>
      <dgm:spPr>
        <a:solidFill>
          <a:schemeClr val="accent1"/>
        </a:solidFill>
        <a:ln>
          <a:noFill/>
        </a:ln>
      </dgm:spPr>
      <dgm:t>
        <a:bodyPr/>
        <a:lstStyle/>
        <a:p>
          <a:pPr marL="0" algn="ctr" rtl="0">
            <a:buNone/>
          </a:pPr>
          <a:r>
            <a:rPr lang="en-US" sz="1400" dirty="0">
              <a:latin typeface="Tenorite" pitchFamily="2" charset="0"/>
            </a:rPr>
            <a:t>Foster holistically superior methodologies</a:t>
          </a:r>
        </a:p>
      </dgm:t>
    </dgm:pt>
    <dgm:pt modelId="{39522508-BC4E-4DD5-A744-AFEFFE36DB74}" type="parTrans" cxnId="{F942F56C-9025-4AA1-9B36-C5AE0A93B0F5}">
      <dgm:prSet/>
      <dgm:spPr/>
      <dgm:t>
        <a:bodyPr/>
        <a:lstStyle/>
        <a:p>
          <a:endParaRPr lang="en-US">
            <a:latin typeface="Tenorite" pitchFamily="2" charset="0"/>
          </a:endParaRPr>
        </a:p>
      </dgm:t>
    </dgm:pt>
    <dgm:pt modelId="{97624CC8-6315-4683-B26C-C30D552DA5A6}" type="sibTrans" cxnId="{F942F56C-9025-4AA1-9B36-C5AE0A93B0F5}">
      <dgm:prSet/>
      <dgm:spPr/>
      <dgm:t>
        <a:bodyPr/>
        <a:lstStyle/>
        <a:p>
          <a:endParaRPr lang="en-US">
            <a:latin typeface="Tenorite" pitchFamily="2" charset="0"/>
          </a:endParaRPr>
        </a:p>
      </dgm:t>
    </dgm:pt>
    <dgm:pt modelId="{A2322D3A-7AC2-4C5C-9D7E-EAB2313D47D4}">
      <dgm:prSet phldr="0"/>
      <dgm:spPr>
        <a:solidFill>
          <a:schemeClr val="accent1"/>
        </a:solidFill>
        <a:ln>
          <a:noFill/>
        </a:ln>
      </dgm:spPr>
      <dgm:t>
        <a:bodyPr/>
        <a:lstStyle/>
        <a:p>
          <a:pPr marL="0" algn="ctr"/>
          <a:r>
            <a:rPr lang="en-US" sz="2000" dirty="0">
              <a:latin typeface="Tenorite" pitchFamily="2" charset="0"/>
            </a:rPr>
            <a:t>Launch</a:t>
          </a:r>
        </a:p>
      </dgm:t>
    </dgm:pt>
    <dgm:pt modelId="{4A8C15D4-B36F-4764-B4FF-F2AF790D3E17}" type="parTrans" cxnId="{179FAFCF-F878-464E-A8A6-1185EFA0E380}">
      <dgm:prSet/>
      <dgm:spPr/>
      <dgm:t>
        <a:bodyPr/>
        <a:lstStyle/>
        <a:p>
          <a:endParaRPr lang="en-US">
            <a:latin typeface="Tenorite" pitchFamily="2" charset="0"/>
          </a:endParaRPr>
        </a:p>
      </dgm:t>
    </dgm:pt>
    <dgm:pt modelId="{84DE1C3A-3FC7-4DB3-88ED-33F65A71557A}" type="sibTrans" cxnId="{179FAFCF-F878-464E-A8A6-1185EFA0E380}">
      <dgm:prSet/>
      <dgm:spPr/>
      <dgm:t>
        <a:bodyPr/>
        <a:lstStyle/>
        <a:p>
          <a:endParaRPr lang="en-US">
            <a:latin typeface="Tenorite" pitchFamily="2" charset="0"/>
          </a:endParaRPr>
        </a:p>
      </dgm:t>
    </dgm:pt>
    <dgm:pt modelId="{4F85505A-81B6-4FDA-A144-900B71DAD946}">
      <dgm:prSet phldr="0"/>
      <dgm:spPr>
        <a:solidFill>
          <a:schemeClr val="accent1"/>
        </a:solidFill>
        <a:ln>
          <a:noFill/>
        </a:ln>
      </dgm:spPr>
      <dgm:t>
        <a:bodyPr/>
        <a:lstStyle/>
        <a:p>
          <a:pPr marL="0" algn="ctr">
            <a:buNone/>
          </a:pPr>
          <a:r>
            <a:rPr lang="en-US" sz="2000" dirty="0">
              <a:latin typeface="Tenorite" pitchFamily="2" charset="0"/>
            </a:rPr>
            <a:t>Strategy</a:t>
          </a:r>
        </a:p>
      </dgm:t>
    </dgm:pt>
    <dgm:pt modelId="{D9A96E25-7BBE-4DDD-8DDE-B4970D4340A8}" type="parTrans" cxnId="{2D633B56-E147-4EFC-B9EE-6C0413F329B0}">
      <dgm:prSet/>
      <dgm:spPr/>
      <dgm:t>
        <a:bodyPr/>
        <a:lstStyle/>
        <a:p>
          <a:endParaRPr lang="en-US">
            <a:latin typeface="Tenorite" pitchFamily="2" charset="0"/>
          </a:endParaRPr>
        </a:p>
      </dgm:t>
    </dgm:pt>
    <dgm:pt modelId="{68F74A88-49DC-44B1-BC0D-220A7B97601C}" type="sibTrans" cxnId="{2D633B56-E147-4EFC-B9EE-6C0413F329B0}">
      <dgm:prSet/>
      <dgm:spPr/>
      <dgm:t>
        <a:bodyPr/>
        <a:lstStyle/>
        <a:p>
          <a:endParaRPr lang="en-US">
            <a:latin typeface="Tenorite" pitchFamily="2" charset="0"/>
          </a:endParaRPr>
        </a:p>
      </dgm:t>
    </dgm:pt>
    <dgm:pt modelId="{566CA0B6-95FF-3A46-BF54-8E3C5843F883}">
      <dgm:prSet phldr="0" custT="1"/>
      <dgm:spPr>
        <a:solidFill>
          <a:schemeClr val="accent1"/>
        </a:solidFill>
        <a:ln>
          <a:noFill/>
        </a:ln>
      </dgm:spPr>
      <dgm:t>
        <a:bodyPr/>
        <a:lstStyle/>
        <a:p>
          <a:pPr marL="0" algn="ctr">
            <a:buNone/>
          </a:pPr>
          <a:r>
            <a:rPr lang="en-US" sz="1400" dirty="0">
              <a:latin typeface="Tenorite" pitchFamily="2" charset="0"/>
            </a:rPr>
            <a:t>e-business applications</a:t>
          </a:r>
        </a:p>
      </dgm:t>
    </dgm:pt>
    <dgm:pt modelId="{C117508E-3024-E449-BAAE-1987AA32AD71}" type="parTrans" cxnId="{C499AF16-4A28-D448-9A77-B8BAAF4098DA}">
      <dgm:prSet/>
      <dgm:spPr/>
      <dgm:t>
        <a:bodyPr/>
        <a:lstStyle/>
        <a:p>
          <a:endParaRPr lang="en-US"/>
        </a:p>
      </dgm:t>
    </dgm:pt>
    <dgm:pt modelId="{0B3040D4-47C6-DA43-932A-AD2F185F5C5E}" type="sibTrans" cxnId="{C499AF16-4A28-D448-9A77-B8BAAF4098DA}">
      <dgm:prSet/>
      <dgm:spPr/>
      <dgm:t>
        <a:bodyPr/>
        <a:lstStyle/>
        <a:p>
          <a:endParaRPr lang="en-US"/>
        </a:p>
      </dgm:t>
    </dgm:pt>
    <dgm:pt modelId="{A34AE8AA-FDF7-FA40-BADC-6B62C2B1DE88}" type="pres">
      <dgm:prSet presAssocID="{0DD8915E-DC14-41D6-9BB5-F49E1C265163}" presName="Name0" presStyleCnt="0">
        <dgm:presLayoutVars>
          <dgm:dir/>
          <dgm:resizeHandles val="exact"/>
        </dgm:presLayoutVars>
      </dgm:prSet>
      <dgm:spPr/>
    </dgm:pt>
    <dgm:pt modelId="{2107607C-A87A-3347-81F6-106C527DBD58}" type="pres">
      <dgm:prSet presAssocID="{0DD8915E-DC14-41D6-9BB5-F49E1C265163}" presName="fgShape" presStyleLbl="fgShp" presStyleIdx="0" presStyleCnt="1" custLinFactNeighborX="140" custLinFactNeighborY="-19001"/>
      <dgm:spPr>
        <a:solidFill>
          <a:schemeClr val="accent2">
            <a:tint val="40000"/>
            <a:hueOff val="0"/>
            <a:satOff val="0"/>
            <a:lumOff val="0"/>
            <a:alpha val="0"/>
          </a:schemeClr>
        </a:solidFill>
        <a:ln>
          <a:noFill/>
        </a:ln>
      </dgm:spPr>
    </dgm:pt>
    <dgm:pt modelId="{0955960D-7F7D-E54C-8843-B1DBEEBFB364}" type="pres">
      <dgm:prSet presAssocID="{0DD8915E-DC14-41D6-9BB5-F49E1C265163}" presName="linComp" presStyleCnt="0"/>
      <dgm:spPr/>
    </dgm:pt>
    <dgm:pt modelId="{81155D12-3CC8-3D49-B0F3-3C84AC48510A}" type="pres">
      <dgm:prSet presAssocID="{73D947E0-108F-4D20-A71E-3CF329F97212}" presName="compNode" presStyleCnt="0"/>
      <dgm:spPr/>
    </dgm:pt>
    <dgm:pt modelId="{8F8B275D-8553-0846-A316-484B7B291C97}" type="pres">
      <dgm:prSet presAssocID="{73D947E0-108F-4D20-A71E-3CF329F97212}" presName="bkgdShape" presStyleLbl="node1" presStyleIdx="0" presStyleCnt="5" custLinFactNeighborX="-757"/>
      <dgm:spPr>
        <a:prstGeom prst="rect">
          <a:avLst/>
        </a:prstGeom>
      </dgm:spPr>
    </dgm:pt>
    <dgm:pt modelId="{7DA281F5-0265-2048-A63A-727E19796F79}" type="pres">
      <dgm:prSet presAssocID="{73D947E0-108F-4D20-A71E-3CF329F97212}" presName="nodeTx" presStyleLbl="node1" presStyleIdx="0" presStyleCnt="5">
        <dgm:presLayoutVars>
          <dgm:bulletEnabled val="1"/>
        </dgm:presLayoutVars>
      </dgm:prSet>
      <dgm:spPr/>
    </dgm:pt>
    <dgm:pt modelId="{79A13FEB-C61A-0346-824D-E0457CC5B4C9}" type="pres">
      <dgm:prSet presAssocID="{73D947E0-108F-4D20-A71E-3CF329F97212}" presName="invisiNode" presStyleLbl="node1" presStyleIdx="0" presStyleCnt="5"/>
      <dgm:spPr/>
    </dgm:pt>
    <dgm:pt modelId="{A126BA88-D0F9-AF4A-A7BA-0638E32B45F8}" type="pres">
      <dgm:prSet presAssocID="{73D947E0-108F-4D20-A71E-3CF329F97212}" presName="imagNode" presStyleLbl="fgImgPlace1" presStyleIdx="0" presStyleCnt="5" custScaleX="63106" custScaleY="63106"/>
      <dgm:spPr>
        <a:solidFill>
          <a:schemeClr val="accent1">
            <a:lumMod val="60000"/>
            <a:lumOff val="40000"/>
          </a:schemeClr>
        </a:solidFill>
        <a:ln>
          <a:noFill/>
        </a:ln>
      </dgm:spPr>
    </dgm:pt>
    <dgm:pt modelId="{DF3C77F5-32F3-5845-BEE2-529229516397}" type="pres">
      <dgm:prSet presAssocID="{AE813459-65AB-4FA9-B717-330DDA6DFA4E}" presName="sibTrans" presStyleLbl="sibTrans2D1" presStyleIdx="0" presStyleCnt="0"/>
      <dgm:spPr/>
    </dgm:pt>
    <dgm:pt modelId="{16FC6348-B601-E348-A50F-7576C3DDD207}" type="pres">
      <dgm:prSet presAssocID="{B1AFA1AF-0FF8-45B3-A6D0-0E255A2F637D}" presName="compNode" presStyleCnt="0"/>
      <dgm:spPr/>
    </dgm:pt>
    <dgm:pt modelId="{4DFF6703-D32F-9E47-96B8-A304C47CCB78}" type="pres">
      <dgm:prSet presAssocID="{B1AFA1AF-0FF8-45B3-A6D0-0E255A2F637D}" presName="bkgdShape" presStyleLbl="node1" presStyleIdx="1" presStyleCnt="5" custLinFactNeighborX="-129"/>
      <dgm:spPr>
        <a:prstGeom prst="rect">
          <a:avLst/>
        </a:prstGeom>
      </dgm:spPr>
    </dgm:pt>
    <dgm:pt modelId="{BA2077AD-A827-784F-87A6-E8E29A836D84}" type="pres">
      <dgm:prSet presAssocID="{B1AFA1AF-0FF8-45B3-A6D0-0E255A2F637D}" presName="nodeTx" presStyleLbl="node1" presStyleIdx="1" presStyleCnt="5">
        <dgm:presLayoutVars>
          <dgm:bulletEnabled val="1"/>
        </dgm:presLayoutVars>
      </dgm:prSet>
      <dgm:spPr/>
    </dgm:pt>
    <dgm:pt modelId="{47276A48-75DE-FE4F-B4C6-8B77CF2957C3}" type="pres">
      <dgm:prSet presAssocID="{B1AFA1AF-0FF8-45B3-A6D0-0E255A2F637D}" presName="invisiNode" presStyleLbl="node1" presStyleIdx="1" presStyleCnt="5"/>
      <dgm:spPr/>
    </dgm:pt>
    <dgm:pt modelId="{EFEB790C-BD5C-F54D-9993-F81422A8AD8E}" type="pres">
      <dgm:prSet presAssocID="{B1AFA1AF-0FF8-45B3-A6D0-0E255A2F637D}" presName="imagNode" presStyleLbl="fgImgPlace1" presStyleIdx="1" presStyleCnt="5" custScaleX="63106" custScaleY="63106"/>
      <dgm:spPr>
        <a:solidFill>
          <a:schemeClr val="accent1">
            <a:lumMod val="60000"/>
            <a:lumOff val="40000"/>
          </a:schemeClr>
        </a:solidFill>
        <a:ln>
          <a:noFill/>
        </a:ln>
      </dgm:spPr>
    </dgm:pt>
    <dgm:pt modelId="{56C7F139-002F-DF46-BB7F-23A563E7CE98}" type="pres">
      <dgm:prSet presAssocID="{88649F7A-400B-4056-965D-C9AC0B3AD942}" presName="sibTrans" presStyleLbl="sibTrans2D1" presStyleIdx="0" presStyleCnt="0"/>
      <dgm:spPr/>
    </dgm:pt>
    <dgm:pt modelId="{91E3D51E-7AB8-6349-A1D0-02F993052AB3}" type="pres">
      <dgm:prSet presAssocID="{E9682B4F-0217-4B50-923E-C104AA24290F}" presName="compNode" presStyleCnt="0"/>
      <dgm:spPr/>
    </dgm:pt>
    <dgm:pt modelId="{434ABADC-97F5-A547-823D-7594A86D79D3}" type="pres">
      <dgm:prSet presAssocID="{E9682B4F-0217-4B50-923E-C104AA24290F}" presName="bkgdShape" presStyleLbl="node1" presStyleIdx="2" presStyleCnt="5" custLinFactNeighborX="182"/>
      <dgm:spPr>
        <a:prstGeom prst="rect">
          <a:avLst/>
        </a:prstGeom>
      </dgm:spPr>
    </dgm:pt>
    <dgm:pt modelId="{BC636E4B-34B9-8543-A308-00E0D1B0D2F9}" type="pres">
      <dgm:prSet presAssocID="{E9682B4F-0217-4B50-923E-C104AA24290F}" presName="nodeTx" presStyleLbl="node1" presStyleIdx="2" presStyleCnt="5">
        <dgm:presLayoutVars>
          <dgm:bulletEnabled val="1"/>
        </dgm:presLayoutVars>
      </dgm:prSet>
      <dgm:spPr/>
    </dgm:pt>
    <dgm:pt modelId="{073A77BB-E8BD-4B4C-BFA2-7B530A2B3199}" type="pres">
      <dgm:prSet presAssocID="{E9682B4F-0217-4B50-923E-C104AA24290F}" presName="invisiNode" presStyleLbl="node1" presStyleIdx="2" presStyleCnt="5"/>
      <dgm:spPr/>
    </dgm:pt>
    <dgm:pt modelId="{CC076D56-4BB0-7246-9039-788AB439DAF0}" type="pres">
      <dgm:prSet presAssocID="{E9682B4F-0217-4B50-923E-C104AA24290F}" presName="imagNode" presStyleLbl="fgImgPlace1" presStyleIdx="2" presStyleCnt="5" custScaleX="63106" custScaleY="63106"/>
      <dgm:spPr>
        <a:solidFill>
          <a:schemeClr val="accent1">
            <a:lumMod val="60000"/>
            <a:lumOff val="40000"/>
          </a:schemeClr>
        </a:solidFill>
        <a:ln>
          <a:noFill/>
        </a:ln>
      </dgm:spPr>
    </dgm:pt>
    <dgm:pt modelId="{9BFD88E3-0F90-7143-8807-6B030CF54283}" type="pres">
      <dgm:prSet presAssocID="{B8632E42-D7EB-4C31-877E-6F1B2801851A}" presName="sibTrans" presStyleLbl="sibTrans2D1" presStyleIdx="0" presStyleCnt="0"/>
      <dgm:spPr/>
    </dgm:pt>
    <dgm:pt modelId="{900296CF-6A25-E746-A345-792DBE36F92C}" type="pres">
      <dgm:prSet presAssocID="{4F85505A-81B6-4FDA-A144-900B71DAD946}" presName="compNode" presStyleCnt="0"/>
      <dgm:spPr/>
    </dgm:pt>
    <dgm:pt modelId="{028C9BA8-C3B3-F947-915F-EE2FD2FCA9A5}" type="pres">
      <dgm:prSet presAssocID="{4F85505A-81B6-4FDA-A144-900B71DAD946}" presName="bkgdShape" presStyleLbl="node1" presStyleIdx="3" presStyleCnt="5" custLinFactNeighborX="0"/>
      <dgm:spPr>
        <a:prstGeom prst="rect">
          <a:avLst/>
        </a:prstGeom>
      </dgm:spPr>
    </dgm:pt>
    <dgm:pt modelId="{9312E8E2-BBD1-104A-9F74-B0103AF69816}" type="pres">
      <dgm:prSet presAssocID="{4F85505A-81B6-4FDA-A144-900B71DAD946}" presName="nodeTx" presStyleLbl="node1" presStyleIdx="3" presStyleCnt="5">
        <dgm:presLayoutVars>
          <dgm:bulletEnabled val="1"/>
        </dgm:presLayoutVars>
      </dgm:prSet>
      <dgm:spPr/>
    </dgm:pt>
    <dgm:pt modelId="{A0D6F489-540A-D44E-B596-6A182486B777}" type="pres">
      <dgm:prSet presAssocID="{4F85505A-81B6-4FDA-A144-900B71DAD946}" presName="invisiNode" presStyleLbl="node1" presStyleIdx="3" presStyleCnt="5"/>
      <dgm:spPr/>
    </dgm:pt>
    <dgm:pt modelId="{FDF2BC93-305C-D94B-A6C2-ED9CE7F40C2F}" type="pres">
      <dgm:prSet presAssocID="{4F85505A-81B6-4FDA-A144-900B71DAD946}" presName="imagNode" presStyleLbl="fgImgPlace1" presStyleIdx="3" presStyleCnt="5" custScaleX="63106" custScaleY="63106"/>
      <dgm:spPr>
        <a:solidFill>
          <a:schemeClr val="accent1">
            <a:lumMod val="60000"/>
            <a:lumOff val="40000"/>
          </a:schemeClr>
        </a:solidFill>
        <a:ln>
          <a:noFill/>
        </a:ln>
      </dgm:spPr>
    </dgm:pt>
    <dgm:pt modelId="{849C45A5-41B7-C14C-8FCB-1F684E015BD4}" type="pres">
      <dgm:prSet presAssocID="{68F74A88-49DC-44B1-BC0D-220A7B97601C}" presName="sibTrans" presStyleLbl="sibTrans2D1" presStyleIdx="0" presStyleCnt="0"/>
      <dgm:spPr/>
    </dgm:pt>
    <dgm:pt modelId="{CFB52331-3A90-8741-B893-154B21972CAC}" type="pres">
      <dgm:prSet presAssocID="{A2322D3A-7AC2-4C5C-9D7E-EAB2313D47D4}" presName="compNode" presStyleCnt="0"/>
      <dgm:spPr/>
    </dgm:pt>
    <dgm:pt modelId="{73C20AF0-FA1E-3C4A-AD07-551A27BE2B92}" type="pres">
      <dgm:prSet presAssocID="{A2322D3A-7AC2-4C5C-9D7E-EAB2313D47D4}" presName="bkgdShape" presStyleLbl="node1" presStyleIdx="4" presStyleCnt="5" custLinFactNeighborX="757"/>
      <dgm:spPr>
        <a:prstGeom prst="rect">
          <a:avLst/>
        </a:prstGeom>
      </dgm:spPr>
    </dgm:pt>
    <dgm:pt modelId="{AF3E8B43-0466-2941-94BF-5E057B356E82}" type="pres">
      <dgm:prSet presAssocID="{A2322D3A-7AC2-4C5C-9D7E-EAB2313D47D4}" presName="nodeTx" presStyleLbl="node1" presStyleIdx="4" presStyleCnt="5">
        <dgm:presLayoutVars>
          <dgm:bulletEnabled val="1"/>
        </dgm:presLayoutVars>
      </dgm:prSet>
      <dgm:spPr/>
    </dgm:pt>
    <dgm:pt modelId="{D1AAA287-E1AF-9946-AA96-77AD6193B1DD}" type="pres">
      <dgm:prSet presAssocID="{A2322D3A-7AC2-4C5C-9D7E-EAB2313D47D4}" presName="invisiNode" presStyleLbl="node1" presStyleIdx="4" presStyleCnt="5"/>
      <dgm:spPr/>
    </dgm:pt>
    <dgm:pt modelId="{916140F0-4F43-9F45-8310-FCCA12DDE514}" type="pres">
      <dgm:prSet presAssocID="{A2322D3A-7AC2-4C5C-9D7E-EAB2313D47D4}" presName="imagNode" presStyleLbl="fgImgPlace1" presStyleIdx="4" presStyleCnt="5" custScaleX="63106" custScaleY="63106"/>
      <dgm:spPr>
        <a:solidFill>
          <a:schemeClr val="accent1">
            <a:lumMod val="60000"/>
            <a:lumOff val="40000"/>
          </a:schemeClr>
        </a:solidFill>
        <a:ln>
          <a:noFill/>
        </a:ln>
      </dgm:spPr>
    </dgm:pt>
  </dgm:ptLst>
  <dgm:cxnLst>
    <dgm:cxn modelId="{F28D7702-2FC3-49BD-BB13-C989E5EE622A}" srcId="{0DD8915E-DC14-41D6-9BB5-F49E1C265163}" destId="{B1AFA1AF-0FF8-45B3-A6D0-0E255A2F637D}" srcOrd="1" destOrd="0" parTransId="{10C68AF5-481C-45AA-A216-8BBBB04515B9}" sibTransId="{88649F7A-400B-4056-965D-C9AC0B3AD942}"/>
    <dgm:cxn modelId="{A0077D09-C12C-46D0-8DF7-194B6911362A}" srcId="{0DD8915E-DC14-41D6-9BB5-F49E1C265163}" destId="{73D947E0-108F-4D20-A71E-3CF329F97212}" srcOrd="0" destOrd="0" parTransId="{9D249532-A24D-4D8F-848A-9F42F2E486C9}" sibTransId="{AE813459-65AB-4FA9-B717-330DDA6DFA4E}"/>
    <dgm:cxn modelId="{8994D20D-699B-6A45-8026-8CCE203E1BB5}" type="presOf" srcId="{73D947E0-108F-4D20-A71E-3CF329F97212}" destId="{7DA281F5-0265-2048-A63A-727E19796F79}" srcOrd="1" destOrd="0" presId="urn:microsoft.com/office/officeart/2005/8/layout/hList7"/>
    <dgm:cxn modelId="{C499AF16-4A28-D448-9A77-B8BAAF4098DA}" srcId="{E9682B4F-0217-4B50-923E-C104AA24290F}" destId="{566CA0B6-95FF-3A46-BF54-8E3C5843F883}" srcOrd="1" destOrd="0" parTransId="{C117508E-3024-E449-BAAE-1987AA32AD71}" sibTransId="{0B3040D4-47C6-DA43-932A-AD2F185F5C5E}"/>
    <dgm:cxn modelId="{F280AB1F-2993-9D47-BFDD-242B41F1F2AC}" type="presOf" srcId="{0EC0C300-11E4-45CF-8418-973585107209}" destId="{434ABADC-97F5-A547-823D-7594A86D79D3}" srcOrd="0" destOrd="1" presId="urn:microsoft.com/office/officeart/2005/8/layout/hList7"/>
    <dgm:cxn modelId="{E5D9CC1F-E58D-2F49-A249-EA553AC96459}" type="presOf" srcId="{50418D2B-9486-42DE-AFDD-1D31420040FF}" destId="{4DFF6703-D32F-9E47-96B8-A304C47CCB78}" srcOrd="0" destOrd="1" presId="urn:microsoft.com/office/officeart/2005/8/layout/hList7"/>
    <dgm:cxn modelId="{5A5BA622-5DEB-48B9-88D9-C1DE36C711E5}" srcId="{B1AFA1AF-0FF8-45B3-A6D0-0E255A2F637D}" destId="{50418D2B-9486-42DE-AFDD-1D31420040FF}" srcOrd="0" destOrd="0" parTransId="{D5A17F6B-93F5-442B-938A-0F38C281BE88}" sibTransId="{1D87A0A5-8024-4710-846B-D5BFAC785107}"/>
    <dgm:cxn modelId="{029E4233-DBFE-C64A-B874-B5F720CDE974}" type="presOf" srcId="{FEB4A941-E9FA-4A86-A673-85FF34B35F20}" destId="{9312E8E2-BBD1-104A-9F74-B0103AF69816}" srcOrd="1" destOrd="1" presId="urn:microsoft.com/office/officeart/2005/8/layout/hList7"/>
    <dgm:cxn modelId="{711E093C-AD42-45A4-8D40-A2D39702062E}" srcId="{A2322D3A-7AC2-4C5C-9D7E-EAB2313D47D4}" destId="{8FE81FEC-2664-411F-AEB3-065F29F52751}" srcOrd="0" destOrd="0" parTransId="{BCBC007E-0269-421B-9C41-DE26D5C3A822}" sibTransId="{80230EB7-7230-4881-A631-309C07417378}"/>
    <dgm:cxn modelId="{F4196061-8F22-F64C-80CC-9FC99308DC40}" type="presOf" srcId="{A2322D3A-7AC2-4C5C-9D7E-EAB2313D47D4}" destId="{AF3E8B43-0466-2941-94BF-5E057B356E82}" srcOrd="1" destOrd="0" presId="urn:microsoft.com/office/officeart/2005/8/layout/hList7"/>
    <dgm:cxn modelId="{71549A62-CAF4-BE45-851A-4CCE70CE64C3}" type="presOf" srcId="{4F85505A-81B6-4FDA-A144-900B71DAD946}" destId="{028C9BA8-C3B3-F947-915F-EE2FD2FCA9A5}" srcOrd="0" destOrd="0" presId="urn:microsoft.com/office/officeart/2005/8/layout/hList7"/>
    <dgm:cxn modelId="{5368DE64-FD22-024A-86AC-2607350C890A}" type="presOf" srcId="{AE813459-65AB-4FA9-B717-330DDA6DFA4E}" destId="{DF3C77F5-32F3-5845-BEE2-529229516397}" srcOrd="0" destOrd="0" presId="urn:microsoft.com/office/officeart/2005/8/layout/hList7"/>
    <dgm:cxn modelId="{0CDD0345-B9D9-564F-9C2A-594661BD7D44}" type="presOf" srcId="{73D947E0-108F-4D20-A71E-3CF329F97212}" destId="{8F8B275D-8553-0846-A316-484B7B291C97}" srcOrd="0" destOrd="0" presId="urn:microsoft.com/office/officeart/2005/8/layout/hList7"/>
    <dgm:cxn modelId="{80DC2967-0B8E-9442-A9E2-4F58C113FDCA}" type="presOf" srcId="{B1AFA1AF-0FF8-45B3-A6D0-0E255A2F637D}" destId="{4DFF6703-D32F-9E47-96B8-A304C47CCB78}" srcOrd="0" destOrd="0" presId="urn:microsoft.com/office/officeart/2005/8/layout/hList7"/>
    <dgm:cxn modelId="{FFD46F48-1601-3B48-AC95-844EF8053475}" type="presOf" srcId="{8FE81FEC-2664-411F-AEB3-065F29F52751}" destId="{73C20AF0-FA1E-3C4A-AD07-551A27BE2B92}" srcOrd="0" destOrd="1" presId="urn:microsoft.com/office/officeart/2005/8/layout/hList7"/>
    <dgm:cxn modelId="{946C164A-769F-8147-A19A-97A93F0144C2}" type="presOf" srcId="{566CA0B6-95FF-3A46-BF54-8E3C5843F883}" destId="{434ABADC-97F5-A547-823D-7594A86D79D3}" srcOrd="0" destOrd="2" presId="urn:microsoft.com/office/officeart/2005/8/layout/hList7"/>
    <dgm:cxn modelId="{FF82E56C-0E90-E648-A4FD-33776C71CA80}" type="presOf" srcId="{8FE81FEC-2664-411F-AEB3-065F29F52751}" destId="{AF3E8B43-0466-2941-94BF-5E057B356E82}" srcOrd="1" destOrd="1" presId="urn:microsoft.com/office/officeart/2005/8/layout/hList7"/>
    <dgm:cxn modelId="{F942F56C-9025-4AA1-9B36-C5AE0A93B0F5}" srcId="{4F85505A-81B6-4FDA-A144-900B71DAD946}" destId="{FEB4A941-E9FA-4A86-A673-85FF34B35F20}" srcOrd="0" destOrd="0" parTransId="{39522508-BC4E-4DD5-A744-AFEFFE36DB74}" sibTransId="{97624CC8-6315-4683-B26C-C30D552DA5A6}"/>
    <dgm:cxn modelId="{51563A4F-C0EB-47D6-B5BC-47A4E599AD4B}" srcId="{E9682B4F-0217-4B50-923E-C104AA24290F}" destId="{0EC0C300-11E4-45CF-8418-973585107209}" srcOrd="0" destOrd="0" parTransId="{1E4DD98E-100E-46B7-B24A-408BBF69E9FA}" sibTransId="{90FAB5D1-62B3-4FF6-A07D-EE607F529C32}"/>
    <dgm:cxn modelId="{D7846C52-051C-7E4A-8666-A7FC857AC117}" type="presOf" srcId="{4F85505A-81B6-4FDA-A144-900B71DAD946}" destId="{9312E8E2-BBD1-104A-9F74-B0103AF69816}" srcOrd="1" destOrd="0" presId="urn:microsoft.com/office/officeart/2005/8/layout/hList7"/>
    <dgm:cxn modelId="{2D633B56-E147-4EFC-B9EE-6C0413F329B0}" srcId="{0DD8915E-DC14-41D6-9BB5-F49E1C265163}" destId="{4F85505A-81B6-4FDA-A144-900B71DAD946}" srcOrd="3" destOrd="0" parTransId="{D9A96E25-7BBE-4DDD-8DDE-B4970D4340A8}" sibTransId="{68F74A88-49DC-44B1-BC0D-220A7B97601C}"/>
    <dgm:cxn modelId="{28690183-A8F8-5D4A-A0A0-F1EAC1F67584}" type="presOf" srcId="{E9682B4F-0217-4B50-923E-C104AA24290F}" destId="{BC636E4B-34B9-8543-A308-00E0D1B0D2F9}" srcOrd="1" destOrd="0" presId="urn:microsoft.com/office/officeart/2005/8/layout/hList7"/>
    <dgm:cxn modelId="{982C4584-ADB4-6A42-88C0-8DDE5CF3D3B6}" type="presOf" srcId="{FEB4A941-E9FA-4A86-A673-85FF34B35F20}" destId="{028C9BA8-C3B3-F947-915F-EE2FD2FCA9A5}" srcOrd="0" destOrd="1" presId="urn:microsoft.com/office/officeart/2005/8/layout/hList7"/>
    <dgm:cxn modelId="{C6485397-44AD-F347-A313-AE5F356648F1}" type="presOf" srcId="{50418D2B-9486-42DE-AFDD-1D31420040FF}" destId="{BA2077AD-A827-784F-87A6-E8E29A836D84}" srcOrd="1" destOrd="1" presId="urn:microsoft.com/office/officeart/2005/8/layout/hList7"/>
    <dgm:cxn modelId="{781B6FA0-0F00-0D41-8C2E-EA6A255C6967}" type="presOf" srcId="{0DD8915E-DC14-41D6-9BB5-F49E1C265163}" destId="{A34AE8AA-FDF7-FA40-BADC-6B62C2B1DE88}" srcOrd="0" destOrd="0" presId="urn:microsoft.com/office/officeart/2005/8/layout/hList7"/>
    <dgm:cxn modelId="{4AE39AA3-98A5-FD4F-B305-423319AE4156}" type="presOf" srcId="{0EC0C300-11E4-45CF-8418-973585107209}" destId="{BC636E4B-34B9-8543-A308-00E0D1B0D2F9}" srcOrd="1" destOrd="1" presId="urn:microsoft.com/office/officeart/2005/8/layout/hList7"/>
    <dgm:cxn modelId="{956B0EA6-B0CC-A04C-AAC4-2F46E14A46D0}" type="presOf" srcId="{E9682B4F-0217-4B50-923E-C104AA24290F}" destId="{434ABADC-97F5-A547-823D-7594A86D79D3}" srcOrd="0" destOrd="0" presId="urn:microsoft.com/office/officeart/2005/8/layout/hList7"/>
    <dgm:cxn modelId="{C85286A9-EA95-7947-BBAE-BB43E3CA7A09}" type="presOf" srcId="{30A490C8-22B4-4D68-875C-0F0DE2FF864D}" destId="{8F8B275D-8553-0846-A316-484B7B291C97}" srcOrd="0" destOrd="1" presId="urn:microsoft.com/office/officeart/2005/8/layout/hList7"/>
    <dgm:cxn modelId="{161425B1-9CC1-5A46-A6FE-66DDFF22F4E9}" type="presOf" srcId="{B1AFA1AF-0FF8-45B3-A6D0-0E255A2F637D}" destId="{BA2077AD-A827-784F-87A6-E8E29A836D84}" srcOrd="1" destOrd="0" presId="urn:microsoft.com/office/officeart/2005/8/layout/hList7"/>
    <dgm:cxn modelId="{E65110B9-3148-A843-8CC8-BF37AE44F247}" type="presOf" srcId="{A2322D3A-7AC2-4C5C-9D7E-EAB2313D47D4}" destId="{73C20AF0-FA1E-3C4A-AD07-551A27BE2B92}" srcOrd="0" destOrd="0" presId="urn:microsoft.com/office/officeart/2005/8/layout/hList7"/>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FA1B16D5-5FB5-2047-9831-030AE6F3EAE9}" type="presOf" srcId="{30A490C8-22B4-4D68-875C-0F0DE2FF864D}" destId="{7DA281F5-0265-2048-A63A-727E19796F79}" srcOrd="1" destOrd="1" presId="urn:microsoft.com/office/officeart/2005/8/layout/hList7"/>
    <dgm:cxn modelId="{F1B56DD8-8FEA-344A-B6E7-D10401E3F2E3}" type="presOf" srcId="{B8632E42-D7EB-4C31-877E-6F1B2801851A}" destId="{9BFD88E3-0F90-7143-8807-6B030CF54283}" srcOrd="0" destOrd="0" presId="urn:microsoft.com/office/officeart/2005/8/layout/hList7"/>
    <dgm:cxn modelId="{921076E0-4A47-034F-AF33-2E67CCE6BD8C}" type="presOf" srcId="{566CA0B6-95FF-3A46-BF54-8E3C5843F883}" destId="{BC636E4B-34B9-8543-A308-00E0D1B0D2F9}" srcOrd="1" destOrd="2" presId="urn:microsoft.com/office/officeart/2005/8/layout/hList7"/>
    <dgm:cxn modelId="{7B012CF3-9916-9C42-A389-6EC30575190C}" type="presOf" srcId="{88649F7A-400B-4056-965D-C9AC0B3AD942}" destId="{56C7F139-002F-DF46-BB7F-23A563E7CE98}" srcOrd="0" destOrd="0" presId="urn:microsoft.com/office/officeart/2005/8/layout/hList7"/>
    <dgm:cxn modelId="{AB9B77F3-E113-9F42-AD26-5199BE35195A}" type="presOf" srcId="{68F74A88-49DC-44B1-BC0D-220A7B97601C}" destId="{849C45A5-41B7-C14C-8FCB-1F684E015BD4}" srcOrd="0" destOrd="0" presId="urn:microsoft.com/office/officeart/2005/8/layout/hList7"/>
    <dgm:cxn modelId="{E225472C-E3EE-2149-B941-7817CA44471E}" type="presParOf" srcId="{A34AE8AA-FDF7-FA40-BADC-6B62C2B1DE88}" destId="{2107607C-A87A-3347-81F6-106C527DBD58}" srcOrd="0" destOrd="0" presId="urn:microsoft.com/office/officeart/2005/8/layout/hList7"/>
    <dgm:cxn modelId="{F943B65C-83A1-794F-8716-82D6E9B90BCD}" type="presParOf" srcId="{A34AE8AA-FDF7-FA40-BADC-6B62C2B1DE88}" destId="{0955960D-7F7D-E54C-8843-B1DBEEBFB364}" srcOrd="1" destOrd="0" presId="urn:microsoft.com/office/officeart/2005/8/layout/hList7"/>
    <dgm:cxn modelId="{001D4585-DEB8-A543-8A40-05E8ABC28C57}" type="presParOf" srcId="{0955960D-7F7D-E54C-8843-B1DBEEBFB364}" destId="{81155D12-3CC8-3D49-B0F3-3C84AC48510A}" srcOrd="0" destOrd="0" presId="urn:microsoft.com/office/officeart/2005/8/layout/hList7"/>
    <dgm:cxn modelId="{1580EBFB-09CE-F344-8C03-5CB3CBE5AC98}" type="presParOf" srcId="{81155D12-3CC8-3D49-B0F3-3C84AC48510A}" destId="{8F8B275D-8553-0846-A316-484B7B291C97}" srcOrd="0" destOrd="0" presId="urn:microsoft.com/office/officeart/2005/8/layout/hList7"/>
    <dgm:cxn modelId="{842F04B3-A619-A54C-B547-B6C38B4FB951}" type="presParOf" srcId="{81155D12-3CC8-3D49-B0F3-3C84AC48510A}" destId="{7DA281F5-0265-2048-A63A-727E19796F79}" srcOrd="1" destOrd="0" presId="urn:microsoft.com/office/officeart/2005/8/layout/hList7"/>
    <dgm:cxn modelId="{08E39789-DE12-C44D-B363-AFAA969CE1E8}" type="presParOf" srcId="{81155D12-3CC8-3D49-B0F3-3C84AC48510A}" destId="{79A13FEB-C61A-0346-824D-E0457CC5B4C9}" srcOrd="2" destOrd="0" presId="urn:microsoft.com/office/officeart/2005/8/layout/hList7"/>
    <dgm:cxn modelId="{B88ECEE4-BA18-F649-9EFE-5FE2A1375A58}" type="presParOf" srcId="{81155D12-3CC8-3D49-B0F3-3C84AC48510A}" destId="{A126BA88-D0F9-AF4A-A7BA-0638E32B45F8}" srcOrd="3" destOrd="0" presId="urn:microsoft.com/office/officeart/2005/8/layout/hList7"/>
    <dgm:cxn modelId="{9B673E09-6E30-B544-9BA9-85CCFB26FC2F}" type="presParOf" srcId="{0955960D-7F7D-E54C-8843-B1DBEEBFB364}" destId="{DF3C77F5-32F3-5845-BEE2-529229516397}" srcOrd="1" destOrd="0" presId="urn:microsoft.com/office/officeart/2005/8/layout/hList7"/>
    <dgm:cxn modelId="{196FFE95-C277-344C-94D6-9114A085054E}" type="presParOf" srcId="{0955960D-7F7D-E54C-8843-B1DBEEBFB364}" destId="{16FC6348-B601-E348-A50F-7576C3DDD207}" srcOrd="2" destOrd="0" presId="urn:microsoft.com/office/officeart/2005/8/layout/hList7"/>
    <dgm:cxn modelId="{2BE2AAA5-6ADF-8C4D-955F-3EB733D7C5EB}" type="presParOf" srcId="{16FC6348-B601-E348-A50F-7576C3DDD207}" destId="{4DFF6703-D32F-9E47-96B8-A304C47CCB78}" srcOrd="0" destOrd="0" presId="urn:microsoft.com/office/officeart/2005/8/layout/hList7"/>
    <dgm:cxn modelId="{17073BDD-1BB2-3E40-B5F3-DB2DD27B70C8}" type="presParOf" srcId="{16FC6348-B601-E348-A50F-7576C3DDD207}" destId="{BA2077AD-A827-784F-87A6-E8E29A836D84}" srcOrd="1" destOrd="0" presId="urn:microsoft.com/office/officeart/2005/8/layout/hList7"/>
    <dgm:cxn modelId="{6756D7D8-C48B-024A-9259-CD45C2E2D6F3}" type="presParOf" srcId="{16FC6348-B601-E348-A50F-7576C3DDD207}" destId="{47276A48-75DE-FE4F-B4C6-8B77CF2957C3}" srcOrd="2" destOrd="0" presId="urn:microsoft.com/office/officeart/2005/8/layout/hList7"/>
    <dgm:cxn modelId="{68916BF1-7696-DF4C-AE9A-90DA1528D867}" type="presParOf" srcId="{16FC6348-B601-E348-A50F-7576C3DDD207}" destId="{EFEB790C-BD5C-F54D-9993-F81422A8AD8E}" srcOrd="3" destOrd="0" presId="urn:microsoft.com/office/officeart/2005/8/layout/hList7"/>
    <dgm:cxn modelId="{68673533-5457-724A-BD79-21053E0C5583}" type="presParOf" srcId="{0955960D-7F7D-E54C-8843-B1DBEEBFB364}" destId="{56C7F139-002F-DF46-BB7F-23A563E7CE98}" srcOrd="3" destOrd="0" presId="urn:microsoft.com/office/officeart/2005/8/layout/hList7"/>
    <dgm:cxn modelId="{EDA12534-DD6F-3D46-A33C-D2D3C096E217}" type="presParOf" srcId="{0955960D-7F7D-E54C-8843-B1DBEEBFB364}" destId="{91E3D51E-7AB8-6349-A1D0-02F993052AB3}" srcOrd="4" destOrd="0" presId="urn:microsoft.com/office/officeart/2005/8/layout/hList7"/>
    <dgm:cxn modelId="{98E12192-EF84-5E4E-8F7C-7D4B0E3B0CFB}" type="presParOf" srcId="{91E3D51E-7AB8-6349-A1D0-02F993052AB3}" destId="{434ABADC-97F5-A547-823D-7594A86D79D3}" srcOrd="0" destOrd="0" presId="urn:microsoft.com/office/officeart/2005/8/layout/hList7"/>
    <dgm:cxn modelId="{35A4D817-35C8-574E-BAE7-28EAD8E80E9E}" type="presParOf" srcId="{91E3D51E-7AB8-6349-A1D0-02F993052AB3}" destId="{BC636E4B-34B9-8543-A308-00E0D1B0D2F9}" srcOrd="1" destOrd="0" presId="urn:microsoft.com/office/officeart/2005/8/layout/hList7"/>
    <dgm:cxn modelId="{3F7650F7-8ADF-1647-ABCA-EDB62D6E6F07}" type="presParOf" srcId="{91E3D51E-7AB8-6349-A1D0-02F993052AB3}" destId="{073A77BB-E8BD-4B4C-BFA2-7B530A2B3199}" srcOrd="2" destOrd="0" presId="urn:microsoft.com/office/officeart/2005/8/layout/hList7"/>
    <dgm:cxn modelId="{A4C178E9-5B35-8046-AEA4-07EA064D48EC}" type="presParOf" srcId="{91E3D51E-7AB8-6349-A1D0-02F993052AB3}" destId="{CC076D56-4BB0-7246-9039-788AB439DAF0}" srcOrd="3" destOrd="0" presId="urn:microsoft.com/office/officeart/2005/8/layout/hList7"/>
    <dgm:cxn modelId="{23300555-E195-7745-8EAA-13C1C3D64096}" type="presParOf" srcId="{0955960D-7F7D-E54C-8843-B1DBEEBFB364}" destId="{9BFD88E3-0F90-7143-8807-6B030CF54283}" srcOrd="5" destOrd="0" presId="urn:microsoft.com/office/officeart/2005/8/layout/hList7"/>
    <dgm:cxn modelId="{67E0177E-2C5D-D84A-B206-DF756AC265E2}" type="presParOf" srcId="{0955960D-7F7D-E54C-8843-B1DBEEBFB364}" destId="{900296CF-6A25-E746-A345-792DBE36F92C}" srcOrd="6" destOrd="0" presId="urn:microsoft.com/office/officeart/2005/8/layout/hList7"/>
    <dgm:cxn modelId="{17F234B6-5CB2-694A-AE40-2EC7B6989025}" type="presParOf" srcId="{900296CF-6A25-E746-A345-792DBE36F92C}" destId="{028C9BA8-C3B3-F947-915F-EE2FD2FCA9A5}" srcOrd="0" destOrd="0" presId="urn:microsoft.com/office/officeart/2005/8/layout/hList7"/>
    <dgm:cxn modelId="{A078F003-3C00-6845-9EBD-2DC195EA7E87}" type="presParOf" srcId="{900296CF-6A25-E746-A345-792DBE36F92C}" destId="{9312E8E2-BBD1-104A-9F74-B0103AF69816}" srcOrd="1" destOrd="0" presId="urn:microsoft.com/office/officeart/2005/8/layout/hList7"/>
    <dgm:cxn modelId="{3E327DED-A1BA-5F40-88C6-420128E7987E}" type="presParOf" srcId="{900296CF-6A25-E746-A345-792DBE36F92C}" destId="{A0D6F489-540A-D44E-B596-6A182486B777}" srcOrd="2" destOrd="0" presId="urn:microsoft.com/office/officeart/2005/8/layout/hList7"/>
    <dgm:cxn modelId="{E331C05D-ABEF-784B-867C-9DAD3D7B0BF6}" type="presParOf" srcId="{900296CF-6A25-E746-A345-792DBE36F92C}" destId="{FDF2BC93-305C-D94B-A6C2-ED9CE7F40C2F}" srcOrd="3" destOrd="0" presId="urn:microsoft.com/office/officeart/2005/8/layout/hList7"/>
    <dgm:cxn modelId="{484D29F2-E93B-0044-AD3C-1B7FAE119D86}" type="presParOf" srcId="{0955960D-7F7D-E54C-8843-B1DBEEBFB364}" destId="{849C45A5-41B7-C14C-8FCB-1F684E015BD4}" srcOrd="7" destOrd="0" presId="urn:microsoft.com/office/officeart/2005/8/layout/hList7"/>
    <dgm:cxn modelId="{4D63AED0-BB7F-5648-A588-8D3CD77EDA47}" type="presParOf" srcId="{0955960D-7F7D-E54C-8843-B1DBEEBFB364}" destId="{CFB52331-3A90-8741-B893-154B21972CAC}" srcOrd="8" destOrd="0" presId="urn:microsoft.com/office/officeart/2005/8/layout/hList7"/>
    <dgm:cxn modelId="{3916CD4F-7FBF-D443-9D5A-2C269D38B5A1}" type="presParOf" srcId="{CFB52331-3A90-8741-B893-154B21972CAC}" destId="{73C20AF0-FA1E-3C4A-AD07-551A27BE2B92}" srcOrd="0" destOrd="0" presId="urn:microsoft.com/office/officeart/2005/8/layout/hList7"/>
    <dgm:cxn modelId="{793DE385-E18B-AB41-A417-ABB42E569007}" type="presParOf" srcId="{CFB52331-3A90-8741-B893-154B21972CAC}" destId="{AF3E8B43-0466-2941-94BF-5E057B356E82}" srcOrd="1" destOrd="0" presId="urn:microsoft.com/office/officeart/2005/8/layout/hList7"/>
    <dgm:cxn modelId="{C7FDE2A3-85A4-B144-B32C-7C9903F03EC5}" type="presParOf" srcId="{CFB52331-3A90-8741-B893-154B21972CAC}" destId="{D1AAA287-E1AF-9946-AA96-77AD6193B1DD}" srcOrd="2" destOrd="0" presId="urn:microsoft.com/office/officeart/2005/8/layout/hList7"/>
    <dgm:cxn modelId="{2241BB10-0DBA-6B41-9DA1-14E15CF8B34C}" type="presParOf" srcId="{CFB52331-3A90-8741-B893-154B21972CAC}" destId="{916140F0-4F43-9F45-8310-FCCA12DDE514}"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8B275D-8553-0846-A316-484B7B291C97}">
      <dsp:nvSpPr>
        <dsp:cNvPr id="0" name=""/>
        <dsp:cNvSpPr/>
      </dsp:nvSpPr>
      <dsp:spPr>
        <a:xfrm>
          <a:off x="0"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rtl="0">
            <a:lnSpc>
              <a:spcPct val="90000"/>
            </a:lnSpc>
            <a:spcBef>
              <a:spcPct val="0"/>
            </a:spcBef>
            <a:spcAft>
              <a:spcPct val="35000"/>
            </a:spcAft>
            <a:buNone/>
          </a:pPr>
          <a:r>
            <a:rPr lang="en-US" sz="2000" kern="1200" dirty="0">
              <a:latin typeface="Tenorite" pitchFamily="2" charset="0"/>
            </a:rPr>
            <a:t>Planning</a:t>
          </a:r>
        </a:p>
        <a:p>
          <a:pPr marL="0" lvl="1" indent="-114300" algn="ctr" defTabSz="622300">
            <a:lnSpc>
              <a:spcPct val="90000"/>
            </a:lnSpc>
            <a:spcBef>
              <a:spcPct val="0"/>
            </a:spcBef>
            <a:spcAft>
              <a:spcPct val="15000"/>
            </a:spcAft>
            <a:buNone/>
          </a:pPr>
          <a:r>
            <a:rPr lang="en-US" sz="1400" kern="1200" dirty="0">
              <a:latin typeface="Tenorite" pitchFamily="2" charset="0"/>
            </a:rPr>
            <a:t>Synergize scalable </a:t>
          </a:r>
          <a:br>
            <a:rPr lang="en-US" sz="1400" kern="1200" dirty="0">
              <a:latin typeface="Tenorite" pitchFamily="2" charset="0"/>
            </a:rPr>
          </a:br>
          <a:r>
            <a:rPr lang="en-US" sz="1400" kern="1200" dirty="0">
              <a:latin typeface="Tenorite" pitchFamily="2" charset="0"/>
            </a:rPr>
            <a:t>e-commerce</a:t>
          </a:r>
        </a:p>
      </dsp:txBody>
      <dsp:txXfrm>
        <a:off x="0" y="1576348"/>
        <a:ext cx="1892456" cy="1576348"/>
      </dsp:txXfrm>
    </dsp:sp>
    <dsp:sp modelId="{A126BA88-D0F9-AF4A-A7BA-0638E32B45F8}">
      <dsp:nvSpPr>
        <dsp:cNvPr id="0" name=""/>
        <dsp:cNvSpPr/>
      </dsp:nvSpPr>
      <dsp:spPr>
        <a:xfrm>
          <a:off x="53215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DFF6703-D32F-9E47-96B8-A304C47CCB78}">
      <dsp:nvSpPr>
        <dsp:cNvPr id="0" name=""/>
        <dsp:cNvSpPr/>
      </dsp:nvSpPr>
      <dsp:spPr>
        <a:xfrm>
          <a:off x="1946788"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Marketing</a:t>
          </a:r>
        </a:p>
        <a:p>
          <a:pPr marL="0" lvl="1" indent="-114300" algn="ctr" defTabSz="622300">
            <a:lnSpc>
              <a:spcPct val="90000"/>
            </a:lnSpc>
            <a:spcBef>
              <a:spcPct val="0"/>
            </a:spcBef>
            <a:spcAft>
              <a:spcPct val="15000"/>
            </a:spcAft>
            <a:buNone/>
          </a:pPr>
          <a:r>
            <a:rPr lang="en-US" sz="1400" kern="1200" dirty="0">
              <a:latin typeface="Tenorite" pitchFamily="2" charset="0"/>
            </a:rPr>
            <a:t>Disseminate standardized metrics</a:t>
          </a:r>
        </a:p>
      </dsp:txBody>
      <dsp:txXfrm>
        <a:off x="1946788" y="1576348"/>
        <a:ext cx="1892456" cy="1576348"/>
      </dsp:txXfrm>
    </dsp:sp>
    <dsp:sp modelId="{EFEB790C-BD5C-F54D-9993-F81422A8AD8E}">
      <dsp:nvSpPr>
        <dsp:cNvPr id="0" name=""/>
        <dsp:cNvSpPr/>
      </dsp:nvSpPr>
      <dsp:spPr>
        <a:xfrm>
          <a:off x="248138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34ABADC-97F5-A547-823D-7594A86D79D3}">
      <dsp:nvSpPr>
        <dsp:cNvPr id="0" name=""/>
        <dsp:cNvSpPr/>
      </dsp:nvSpPr>
      <dsp:spPr>
        <a:xfrm>
          <a:off x="3901903"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Design</a:t>
          </a:r>
        </a:p>
        <a:p>
          <a:pPr marL="0" lvl="1" indent="-114300" algn="ctr" defTabSz="622300">
            <a:lnSpc>
              <a:spcPct val="90000"/>
            </a:lnSpc>
            <a:spcBef>
              <a:spcPct val="0"/>
            </a:spcBef>
            <a:spcAft>
              <a:spcPct val="15000"/>
            </a:spcAft>
            <a:buNone/>
          </a:pPr>
          <a:r>
            <a:rPr lang="en-US" sz="1400" kern="1200" dirty="0">
              <a:latin typeface="Tenorite" pitchFamily="2" charset="0"/>
            </a:rPr>
            <a:t>Coordinate</a:t>
          </a:r>
        </a:p>
        <a:p>
          <a:pPr marL="0" lvl="1" indent="-114300" algn="ctr" defTabSz="622300">
            <a:lnSpc>
              <a:spcPct val="90000"/>
            </a:lnSpc>
            <a:spcBef>
              <a:spcPct val="0"/>
            </a:spcBef>
            <a:spcAft>
              <a:spcPct val="15000"/>
            </a:spcAft>
            <a:buNone/>
          </a:pPr>
          <a:r>
            <a:rPr lang="en-US" sz="1400" kern="1200" dirty="0">
              <a:latin typeface="Tenorite" pitchFamily="2" charset="0"/>
            </a:rPr>
            <a:t>e-business applications</a:t>
          </a:r>
        </a:p>
      </dsp:txBody>
      <dsp:txXfrm>
        <a:off x="3901903" y="1576348"/>
        <a:ext cx="1892456" cy="1576348"/>
      </dsp:txXfrm>
    </dsp:sp>
    <dsp:sp modelId="{CC076D56-4BB0-7246-9039-788AB439DAF0}">
      <dsp:nvSpPr>
        <dsp:cNvPr id="0" name=""/>
        <dsp:cNvSpPr/>
      </dsp:nvSpPr>
      <dsp:spPr>
        <a:xfrm>
          <a:off x="443061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28C9BA8-C3B3-F947-915F-EE2FD2FCA9A5}">
      <dsp:nvSpPr>
        <dsp:cNvPr id="0" name=""/>
        <dsp:cNvSpPr/>
      </dsp:nvSpPr>
      <dsp:spPr>
        <a:xfrm>
          <a:off x="5847689"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Strategy</a:t>
          </a:r>
        </a:p>
        <a:p>
          <a:pPr marL="0" lvl="1" indent="-114300" algn="ctr" defTabSz="622300" rtl="0">
            <a:lnSpc>
              <a:spcPct val="90000"/>
            </a:lnSpc>
            <a:spcBef>
              <a:spcPct val="0"/>
            </a:spcBef>
            <a:spcAft>
              <a:spcPct val="15000"/>
            </a:spcAft>
            <a:buNone/>
          </a:pPr>
          <a:r>
            <a:rPr lang="en-US" sz="1400" kern="1200" dirty="0">
              <a:latin typeface="Tenorite" pitchFamily="2" charset="0"/>
            </a:rPr>
            <a:t>Foster holistically superior methodologies</a:t>
          </a:r>
        </a:p>
      </dsp:txBody>
      <dsp:txXfrm>
        <a:off x="5847689" y="1576348"/>
        <a:ext cx="1892456" cy="1576348"/>
      </dsp:txXfrm>
    </dsp:sp>
    <dsp:sp modelId="{FDF2BC93-305C-D94B-A6C2-ED9CE7F40C2F}">
      <dsp:nvSpPr>
        <dsp:cNvPr id="0" name=""/>
        <dsp:cNvSpPr/>
      </dsp:nvSpPr>
      <dsp:spPr>
        <a:xfrm>
          <a:off x="637984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73C20AF0-FA1E-3C4A-AD07-551A27BE2B92}">
      <dsp:nvSpPr>
        <dsp:cNvPr id="0" name=""/>
        <dsp:cNvSpPr/>
      </dsp:nvSpPr>
      <dsp:spPr>
        <a:xfrm>
          <a:off x="7796918"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Launch</a:t>
          </a:r>
        </a:p>
        <a:p>
          <a:pPr marL="0" lvl="1" indent="-114300" algn="ctr" defTabSz="622300" rtl="0">
            <a:lnSpc>
              <a:spcPct val="90000"/>
            </a:lnSpc>
            <a:spcBef>
              <a:spcPct val="0"/>
            </a:spcBef>
            <a:spcAft>
              <a:spcPct val="15000"/>
            </a:spcAft>
            <a:buNone/>
          </a:pPr>
          <a:r>
            <a:rPr lang="en-US" sz="1400" kern="1200" dirty="0">
              <a:latin typeface="Tenorite" pitchFamily="2" charset="0"/>
            </a:rPr>
            <a:t>Deploy strategic networks with compelling e-business needs</a:t>
          </a:r>
        </a:p>
      </dsp:txBody>
      <dsp:txXfrm>
        <a:off x="7796918" y="1576348"/>
        <a:ext cx="1892456" cy="1576348"/>
      </dsp:txXfrm>
    </dsp:sp>
    <dsp:sp modelId="{916140F0-4F43-9F45-8310-FCCA12DDE514}">
      <dsp:nvSpPr>
        <dsp:cNvPr id="0" name=""/>
        <dsp:cNvSpPr/>
      </dsp:nvSpPr>
      <dsp:spPr>
        <a:xfrm>
          <a:off x="8329073"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2107607C-A87A-3347-81F6-106C527DBD58}">
      <dsp:nvSpPr>
        <dsp:cNvPr id="0" name=""/>
        <dsp:cNvSpPr/>
      </dsp:nvSpPr>
      <dsp:spPr>
        <a:xfrm>
          <a:off x="400054" y="3040375"/>
          <a:ext cx="8914225" cy="591130"/>
        </a:xfrm>
        <a:prstGeom prst="leftRightArrow">
          <a:avLst/>
        </a:prstGeom>
        <a:solidFill>
          <a:schemeClr val="accent2">
            <a:tint val="40000"/>
            <a:hueOff val="0"/>
            <a:satOff val="0"/>
            <a:lumOff val="0"/>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4/21/2024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dirty="0"/>
          </a:p>
        </p:txBody>
      </p:sp>
    </p:spTree>
    <p:extLst>
      <p:ext uri="{BB962C8B-B14F-4D97-AF65-F5344CB8AC3E}">
        <p14:creationId xmlns:p14="http://schemas.microsoft.com/office/powerpoint/2010/main" val="1722681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AE46C21D-EBB5-4F3D-B06D-166777189317}" type="datetime1">
              <a:rPr lang="en-US" smtClean="0"/>
              <a:t>4/21/2024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1DFFEA26-EB1D-498C-95CD-1ECE586790AA}" type="datetime1">
              <a:rPr lang="en-US" smtClean="0"/>
              <a:t>4/21/2024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39842EE-D56F-4F18-94E7-094CEF23F906}" type="datetime1">
              <a:rPr lang="en-US" smtClean="0"/>
              <a:t>4/21/2024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45B08281-154C-4FEF-A6DF-18BA3AC0F374}" type="datetime1">
              <a:rPr lang="en-US" smtClean="0"/>
              <a:t>4/21/2024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04D857D4-BD7E-4A06-844B-AAD504F1114F}" type="datetime1">
              <a:rPr lang="en-US" smtClean="0"/>
              <a:t>4/21/2024</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916AFA50-87A4-4E99-B112-8C6B1DFB84B2}" type="datetime1">
              <a:rPr lang="en-US" smtClean="0"/>
              <a:t>4/21/2024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6B3905CA-BF0F-4A1B-AA0D-85E42F5D5A85}" type="datetime1">
              <a:rPr lang="en-US" smtClean="0"/>
              <a:t>4/21/2024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t>4/21/2024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F30CD5-42B1-4614-9F46-5D29928CC2DB}" type="datetime1">
              <a:rPr lang="en-US" smtClean="0"/>
              <a:t>4/21/2024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t>4/21/2024</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FC9A72C8-1C87-42EF-8A11-BF6DFA19ED8B}" type="datetime1">
              <a:rPr lang="en-US" smtClean="0"/>
              <a:t>4/21/2024</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7" Type="http://schemas.openxmlformats.org/officeDocument/2006/relationships/image" Target="../media/image14.png"/><Relationship Id="rId2" Type="http://schemas.openxmlformats.org/officeDocument/2006/relationships/image" Target="../media/image9.jpeg"/><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image" Target="../media/image16.jpeg"/><Relationship Id="rId7" Type="http://schemas.openxmlformats.org/officeDocument/2006/relationships/image" Target="../media/image20.jpeg"/><Relationship Id="rId2" Type="http://schemas.openxmlformats.org/officeDocument/2006/relationships/image" Target="../media/image15.jpeg"/><Relationship Id="rId1" Type="http://schemas.openxmlformats.org/officeDocument/2006/relationships/slideLayout" Target="../slideLayouts/slideLayout9.xml"/><Relationship Id="rId6" Type="http://schemas.openxmlformats.org/officeDocument/2006/relationships/image" Target="../media/image19.jpeg"/><Relationship Id="rId11" Type="http://schemas.openxmlformats.org/officeDocument/2006/relationships/image" Target="../media/image24.png"/><Relationship Id="rId5" Type="http://schemas.openxmlformats.org/officeDocument/2006/relationships/image" Target="../media/image18.jpeg"/><Relationship Id="rId10" Type="http://schemas.openxmlformats.org/officeDocument/2006/relationships/image" Target="../media/image23.png"/><Relationship Id="rId4" Type="http://schemas.openxmlformats.org/officeDocument/2006/relationships/image" Target="../media/image17.jpeg"/><Relationship Id="rId9" Type="http://schemas.openxmlformats.org/officeDocument/2006/relationships/image" Target="../media/image22.jpeg"/></Relationships>
</file>

<file path=ppt/slides/_rels/slide9.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diagramLayout" Target="../diagrams/layout1.xml"/><Relationship Id="rId7" Type="http://schemas.openxmlformats.org/officeDocument/2006/relationships/image" Target="../media/image25.png"/><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5753" y="0"/>
            <a:ext cx="7096933" cy="2387600"/>
          </a:xfrm>
        </p:spPr>
        <p:txBody>
          <a:bodyPr/>
          <a:lstStyle/>
          <a:p>
            <a:r>
              <a:rPr lang="en-US" sz="4000" dirty="0"/>
              <a:t>Classroom Group Functionality </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5753" y="2599245"/>
            <a:ext cx="9500507" cy="1659510"/>
          </a:xfrm>
        </p:spPr>
        <p:txBody>
          <a:bodyPr/>
          <a:lstStyle/>
          <a:p>
            <a:r>
              <a:rPr lang="en-US" dirty="0"/>
              <a:t>Group Members:</a:t>
            </a:r>
          </a:p>
          <a:p>
            <a:pPr marL="514350" indent="-514350">
              <a:buAutoNum type="arabicParenR"/>
            </a:pPr>
            <a:r>
              <a:rPr lang="en-US" dirty="0"/>
              <a:t>Ritik Tiwari (B21CS098) </a:t>
            </a:r>
          </a:p>
          <a:p>
            <a:pPr marL="514350" indent="-514350">
              <a:buAutoNum type="arabicParenR"/>
            </a:pPr>
            <a:r>
              <a:rPr lang="en-US" dirty="0"/>
              <a:t>Priyanshu Kumar (B21CS061) </a:t>
            </a:r>
          </a:p>
        </p:txBody>
      </p:sp>
    </p:spTree>
    <p:extLst>
      <p:ext uri="{BB962C8B-B14F-4D97-AF65-F5344CB8AC3E}">
        <p14:creationId xmlns:p14="http://schemas.microsoft.com/office/powerpoint/2010/main" val="225930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en-US" dirty="0"/>
              <a:t> </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 </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
        <p:nvSpPr>
          <p:cNvPr id="7" name="Title 6">
            <a:extLst>
              <a:ext uri="{FF2B5EF4-FFF2-40B4-BE49-F238E27FC236}">
                <a16:creationId xmlns:a16="http://schemas.microsoft.com/office/drawing/2014/main" id="{A29A9022-1111-7106-5713-6A215E9C28E8}"/>
              </a:ext>
            </a:extLst>
          </p:cNvPr>
          <p:cNvSpPr>
            <a:spLocks noGrp="1"/>
          </p:cNvSpPr>
          <p:nvPr>
            <p:ph type="title"/>
          </p:nvPr>
        </p:nvSpPr>
        <p:spPr>
          <a:xfrm>
            <a:off x="1167492" y="381000"/>
            <a:ext cx="9779183" cy="664399"/>
          </a:xfrm>
        </p:spPr>
        <p:txBody>
          <a:bodyPr/>
          <a:lstStyle/>
          <a:p>
            <a:endParaRPr lang="en-IN" dirty="0"/>
          </a:p>
        </p:txBody>
      </p:sp>
      <p:pic>
        <p:nvPicPr>
          <p:cNvPr id="9" name="Picture 8">
            <a:extLst>
              <a:ext uri="{FF2B5EF4-FFF2-40B4-BE49-F238E27FC236}">
                <a16:creationId xmlns:a16="http://schemas.microsoft.com/office/drawing/2014/main" id="{12C7BF17-646B-D1E8-1C9F-CA30BE7E22F4}"/>
              </a:ext>
            </a:extLst>
          </p:cNvPr>
          <p:cNvPicPr>
            <a:picLocks noChangeAspect="1"/>
          </p:cNvPicPr>
          <p:nvPr/>
        </p:nvPicPr>
        <p:blipFill>
          <a:blip r:embed="rId2"/>
          <a:stretch>
            <a:fillRect/>
          </a:stretch>
        </p:blipFill>
        <p:spPr>
          <a:xfrm>
            <a:off x="0" y="0"/>
            <a:ext cx="10787588" cy="4715533"/>
          </a:xfrm>
          <a:prstGeom prst="rect">
            <a:avLst/>
          </a:prstGeom>
        </p:spPr>
      </p:pic>
      <p:sp>
        <p:nvSpPr>
          <p:cNvPr id="10" name="TextBox 9">
            <a:extLst>
              <a:ext uri="{FF2B5EF4-FFF2-40B4-BE49-F238E27FC236}">
                <a16:creationId xmlns:a16="http://schemas.microsoft.com/office/drawing/2014/main" id="{ACCED745-4D2D-6013-0A29-1BDD23688782}"/>
              </a:ext>
            </a:extLst>
          </p:cNvPr>
          <p:cNvSpPr txBox="1"/>
          <p:nvPr/>
        </p:nvSpPr>
        <p:spPr>
          <a:xfrm>
            <a:off x="509666" y="5126636"/>
            <a:ext cx="7045377" cy="1200329"/>
          </a:xfrm>
          <a:prstGeom prst="rect">
            <a:avLst/>
          </a:prstGeom>
          <a:noFill/>
        </p:spPr>
        <p:txBody>
          <a:bodyPr wrap="square" rtlCol="0">
            <a:spAutoFit/>
          </a:bodyPr>
          <a:lstStyle/>
          <a:p>
            <a:r>
              <a:rPr lang="en-US" dirty="0"/>
              <a:t>Here when there are two options enable for the professor, Classwork and Marks when professor created Classwork then it may return the marks to the groups. Lets say professor first assign the works to the groups.</a:t>
            </a:r>
            <a:endParaRPr lang="en-IN" dirty="0"/>
          </a:p>
        </p:txBody>
      </p:sp>
      <p:cxnSp>
        <p:nvCxnSpPr>
          <p:cNvPr id="12" name="Straight Arrow Connector 11">
            <a:extLst>
              <a:ext uri="{FF2B5EF4-FFF2-40B4-BE49-F238E27FC236}">
                <a16:creationId xmlns:a16="http://schemas.microsoft.com/office/drawing/2014/main" id="{770D087E-6F7F-8D95-976C-D9780600EE5B}"/>
              </a:ext>
            </a:extLst>
          </p:cNvPr>
          <p:cNvCxnSpPr>
            <a:cxnSpLocks/>
            <a:stCxn id="10" idx="0"/>
          </p:cNvCxnSpPr>
          <p:nvPr/>
        </p:nvCxnSpPr>
        <p:spPr>
          <a:xfrm flipH="1" flipV="1">
            <a:off x="3252866" y="808034"/>
            <a:ext cx="779489" cy="431860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817CF89-DAB9-AC17-4386-65BAA05D2FA4}"/>
              </a:ext>
            </a:extLst>
          </p:cNvPr>
          <p:cNvCxnSpPr>
            <a:stCxn id="10" idx="0"/>
          </p:cNvCxnSpPr>
          <p:nvPr/>
        </p:nvCxnSpPr>
        <p:spPr>
          <a:xfrm flipV="1">
            <a:off x="4032355" y="674557"/>
            <a:ext cx="494675" cy="445207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a:t>At Contoso, we empower organizations to foster collaborative thinking to further drive workplace innovation. By closing the loop and leveraging agile frameworks, we help business grow organically and foster a consumer first mindset.</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 </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pic>
        <p:nvPicPr>
          <p:cNvPr id="7" name="Picture 6">
            <a:extLst>
              <a:ext uri="{FF2B5EF4-FFF2-40B4-BE49-F238E27FC236}">
                <a16:creationId xmlns:a16="http://schemas.microsoft.com/office/drawing/2014/main" id="{87ECB4E8-95A9-6E76-A900-C4AEDC35B0AC}"/>
              </a:ext>
            </a:extLst>
          </p:cNvPr>
          <p:cNvPicPr>
            <a:picLocks noChangeAspect="1"/>
          </p:cNvPicPr>
          <p:nvPr/>
        </p:nvPicPr>
        <p:blipFill>
          <a:blip r:embed="rId2"/>
          <a:stretch>
            <a:fillRect/>
          </a:stretch>
        </p:blipFill>
        <p:spPr>
          <a:xfrm>
            <a:off x="1" y="0"/>
            <a:ext cx="9518754" cy="4420217"/>
          </a:xfrm>
          <a:prstGeom prst="rect">
            <a:avLst/>
          </a:prstGeom>
        </p:spPr>
      </p:pic>
      <p:sp>
        <p:nvSpPr>
          <p:cNvPr id="10" name="Rectangle: Rounded Corners 9">
            <a:extLst>
              <a:ext uri="{FF2B5EF4-FFF2-40B4-BE49-F238E27FC236}">
                <a16:creationId xmlns:a16="http://schemas.microsoft.com/office/drawing/2014/main" id="{1D53FE84-7F3A-CE95-78F8-CE676E8AF890}"/>
              </a:ext>
            </a:extLst>
          </p:cNvPr>
          <p:cNvSpPr/>
          <p:nvPr/>
        </p:nvSpPr>
        <p:spPr>
          <a:xfrm>
            <a:off x="9566479" y="136525"/>
            <a:ext cx="2485614" cy="428369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1" name="TextBox 10">
            <a:extLst>
              <a:ext uri="{FF2B5EF4-FFF2-40B4-BE49-F238E27FC236}">
                <a16:creationId xmlns:a16="http://schemas.microsoft.com/office/drawing/2014/main" id="{05B351C6-0E39-0022-2AF9-404808C9C374}"/>
              </a:ext>
            </a:extLst>
          </p:cNvPr>
          <p:cNvSpPr txBox="1"/>
          <p:nvPr/>
        </p:nvSpPr>
        <p:spPr>
          <a:xfrm>
            <a:off x="9743607" y="524656"/>
            <a:ext cx="2173573" cy="3693319"/>
          </a:xfrm>
          <a:prstGeom prst="rect">
            <a:avLst/>
          </a:prstGeom>
          <a:noFill/>
        </p:spPr>
        <p:txBody>
          <a:bodyPr wrap="square" rtlCol="0">
            <a:spAutoFit/>
          </a:bodyPr>
          <a:lstStyle/>
          <a:p>
            <a:r>
              <a:rPr lang="en-US" dirty="0"/>
              <a:t>Here when professor taps on the create button then he will get multiple option but for now we are enabled the group assignment option and on tap there will task assign screen opens like the google classroom. </a:t>
            </a:r>
            <a:endParaRPr lang="en-IN" dirty="0"/>
          </a:p>
        </p:txBody>
      </p:sp>
      <p:pic>
        <p:nvPicPr>
          <p:cNvPr id="13" name="Picture 12">
            <a:extLst>
              <a:ext uri="{FF2B5EF4-FFF2-40B4-BE49-F238E27FC236}">
                <a16:creationId xmlns:a16="http://schemas.microsoft.com/office/drawing/2014/main" id="{D1780440-8D8C-DDC4-5F53-394B1A0B1AA0}"/>
              </a:ext>
            </a:extLst>
          </p:cNvPr>
          <p:cNvPicPr>
            <a:picLocks noChangeAspect="1"/>
          </p:cNvPicPr>
          <p:nvPr/>
        </p:nvPicPr>
        <p:blipFill>
          <a:blip r:embed="rId3"/>
          <a:stretch>
            <a:fillRect/>
          </a:stretch>
        </p:blipFill>
        <p:spPr>
          <a:xfrm>
            <a:off x="1245325" y="4420217"/>
            <a:ext cx="3206754" cy="2361873"/>
          </a:xfrm>
          <a:prstGeom prst="rect">
            <a:avLst/>
          </a:prstGeom>
        </p:spPr>
      </p:pic>
      <p:cxnSp>
        <p:nvCxnSpPr>
          <p:cNvPr id="15" name="Straight Arrow Connector 14">
            <a:extLst>
              <a:ext uri="{FF2B5EF4-FFF2-40B4-BE49-F238E27FC236}">
                <a16:creationId xmlns:a16="http://schemas.microsoft.com/office/drawing/2014/main" id="{4384148F-519F-3E92-6670-FF7ABFC3B2AE}"/>
              </a:ext>
            </a:extLst>
          </p:cNvPr>
          <p:cNvCxnSpPr/>
          <p:nvPr/>
        </p:nvCxnSpPr>
        <p:spPr>
          <a:xfrm flipH="1" flipV="1">
            <a:off x="4167266" y="1043781"/>
            <a:ext cx="5561350" cy="1342686"/>
          </a:xfrm>
          <a:prstGeom prst="straightConnector1">
            <a:avLst/>
          </a:prstGeom>
          <a:ln w="38100">
            <a:solidFill>
              <a:schemeClr val="bg2">
                <a:lumMod val="1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B42A5D7-628E-2F2D-0B71-86D31EDDEED3}"/>
              </a:ext>
            </a:extLst>
          </p:cNvPr>
          <p:cNvCxnSpPr/>
          <p:nvPr/>
        </p:nvCxnSpPr>
        <p:spPr>
          <a:xfrm flipH="1">
            <a:off x="3822492" y="1043781"/>
            <a:ext cx="329783" cy="5433219"/>
          </a:xfrm>
          <a:prstGeom prst="straightConnector1">
            <a:avLst/>
          </a:prstGeom>
          <a:ln w="127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a:t>Primary goals</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539075"/>
            <a:ext cx="6245912" cy="1406101"/>
          </a:xfrm>
        </p:spPr>
        <p:txBody>
          <a:bodyPr vert="horz" lIns="91440" tIns="45720" rIns="91440" bIns="45720" rtlCol="0" anchor="t">
            <a:normAutofit/>
          </a:bodyPr>
          <a:lstStyle/>
          <a:p>
            <a:r>
              <a:rPr lang="en-US" dirty="0"/>
              <a:t>Annual revenue growth</a:t>
            </a:r>
          </a:p>
        </p:txBody>
      </p:sp>
      <p:pic>
        <p:nvPicPr>
          <p:cNvPr id="5" name="Picture 4">
            <a:extLst>
              <a:ext uri="{FF2B5EF4-FFF2-40B4-BE49-F238E27FC236}">
                <a16:creationId xmlns:a16="http://schemas.microsoft.com/office/drawing/2014/main" id="{8F8F1620-4E08-3232-C1CF-80100885F266}"/>
              </a:ext>
            </a:extLst>
          </p:cNvPr>
          <p:cNvPicPr>
            <a:picLocks noChangeAspect="1"/>
          </p:cNvPicPr>
          <p:nvPr/>
        </p:nvPicPr>
        <p:blipFill>
          <a:blip r:embed="rId3"/>
          <a:stretch>
            <a:fillRect/>
          </a:stretch>
        </p:blipFill>
        <p:spPr>
          <a:xfrm>
            <a:off x="0" y="0"/>
            <a:ext cx="12192000" cy="4945176"/>
          </a:xfrm>
          <a:prstGeom prst="rect">
            <a:avLst/>
          </a:prstGeom>
        </p:spPr>
      </p:pic>
      <p:sp>
        <p:nvSpPr>
          <p:cNvPr id="6" name="Rectangle 5">
            <a:extLst>
              <a:ext uri="{FF2B5EF4-FFF2-40B4-BE49-F238E27FC236}">
                <a16:creationId xmlns:a16="http://schemas.microsoft.com/office/drawing/2014/main" id="{699DA0D5-42D4-491E-D3BF-68CB2BC99B45}"/>
              </a:ext>
            </a:extLst>
          </p:cNvPr>
          <p:cNvSpPr/>
          <p:nvPr/>
        </p:nvSpPr>
        <p:spPr>
          <a:xfrm>
            <a:off x="0" y="4470401"/>
            <a:ext cx="4676931" cy="23875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Here there are the general options for the professor and also the option which we have given like for the grouping preference whether it’s customized or random and there is one more option assign which will assign the task to the groups but first professor have to choose the student groups lets say professor tap on the random group preference. </a:t>
            </a:r>
            <a:endParaRPr lang="en-IN" dirty="0"/>
          </a:p>
        </p:txBody>
      </p:sp>
      <p:cxnSp>
        <p:nvCxnSpPr>
          <p:cNvPr id="8" name="Straight Arrow Connector 7">
            <a:extLst>
              <a:ext uri="{FF2B5EF4-FFF2-40B4-BE49-F238E27FC236}">
                <a16:creationId xmlns:a16="http://schemas.microsoft.com/office/drawing/2014/main" id="{DA03D105-55D8-8CF0-04E3-A8D7BC983146}"/>
              </a:ext>
            </a:extLst>
          </p:cNvPr>
          <p:cNvCxnSpPr>
            <a:stCxn id="6" idx="3"/>
          </p:cNvCxnSpPr>
          <p:nvPr/>
        </p:nvCxnSpPr>
        <p:spPr>
          <a:xfrm flipV="1">
            <a:off x="4676931" y="854439"/>
            <a:ext cx="6475751" cy="4809762"/>
          </a:xfrm>
          <a:prstGeom prst="straightConnector1">
            <a:avLst/>
          </a:prstGeom>
          <a:ln w="3810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BCD70AA-0AA1-BD73-D8B9-0A5FC297362E}"/>
              </a:ext>
            </a:extLst>
          </p:cNvPr>
          <p:cNvCxnSpPr>
            <a:stCxn id="6" idx="0"/>
          </p:cNvCxnSpPr>
          <p:nvPr/>
        </p:nvCxnSpPr>
        <p:spPr>
          <a:xfrm flipV="1">
            <a:off x="2338466" y="194872"/>
            <a:ext cx="8814216" cy="42755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2ADEB462-8EF5-A607-EB99-2289B92F618C}"/>
              </a:ext>
            </a:extLst>
          </p:cNvPr>
          <p:cNvPicPr>
            <a:picLocks noChangeAspect="1"/>
          </p:cNvPicPr>
          <p:nvPr/>
        </p:nvPicPr>
        <p:blipFill>
          <a:blip r:embed="rId4"/>
          <a:stretch>
            <a:fillRect/>
          </a:stretch>
        </p:blipFill>
        <p:spPr>
          <a:xfrm>
            <a:off x="9224074" y="4096562"/>
            <a:ext cx="2448267" cy="1086002"/>
          </a:xfrm>
          <a:prstGeom prst="rect">
            <a:avLst/>
          </a:prstGeom>
        </p:spPr>
      </p:pic>
      <p:cxnSp>
        <p:nvCxnSpPr>
          <p:cNvPr id="14" name="Straight Arrow Connector 13">
            <a:extLst>
              <a:ext uri="{FF2B5EF4-FFF2-40B4-BE49-F238E27FC236}">
                <a16:creationId xmlns:a16="http://schemas.microsoft.com/office/drawing/2014/main" id="{8774ADD7-F4D0-D281-2915-D349326DD0B4}"/>
              </a:ext>
            </a:extLst>
          </p:cNvPr>
          <p:cNvCxnSpPr>
            <a:endCxn id="12" idx="0"/>
          </p:cNvCxnSpPr>
          <p:nvPr/>
        </p:nvCxnSpPr>
        <p:spPr>
          <a:xfrm flipH="1">
            <a:off x="10448208" y="854439"/>
            <a:ext cx="1004277" cy="3242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679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p:txBody>
          <a:bodyPr/>
          <a:lstStyle/>
          <a:p>
            <a:r>
              <a:rPr lang="en-US" dirty="0"/>
              <a:t>Areas of growth</a:t>
            </a:r>
          </a:p>
        </p:txBody>
      </p:sp>
      <p:graphicFrame>
        <p:nvGraphicFramePr>
          <p:cNvPr id="4" name="Table 4">
            <a:extLst>
              <a:ext uri="{FF2B5EF4-FFF2-40B4-BE49-F238E27FC236}">
                <a16:creationId xmlns:a16="http://schemas.microsoft.com/office/drawing/2014/main" id="{403CD5FD-27C3-4342-BE41-F411CB8D6931}"/>
              </a:ext>
            </a:extLst>
          </p:cNvPr>
          <p:cNvGraphicFramePr>
            <a:graphicFrameLocks noGrp="1"/>
          </p:cNvGraphicFramePr>
          <p:nvPr>
            <p:ph idx="1"/>
            <p:extLst>
              <p:ext uri="{D42A27DB-BD31-4B8C-83A1-F6EECF244321}">
                <p14:modId xmlns:p14="http://schemas.microsoft.com/office/powerpoint/2010/main" val="3354490127"/>
              </p:ext>
            </p:extLst>
          </p:nvPr>
        </p:nvGraphicFramePr>
        <p:xfrm>
          <a:off x="1205707" y="2501900"/>
          <a:ext cx="9780585" cy="1854200"/>
        </p:xfrm>
        <a:graphic>
          <a:graphicData uri="http://schemas.openxmlformats.org/drawingml/2006/table">
            <a:tbl>
              <a:tblPr firstRow="1" bandRow="1">
                <a:tableStyleId>{5C22544A-7EE6-4342-B048-85BDC9FD1C3A}</a:tableStyleId>
              </a:tblPr>
              <a:tblGrid>
                <a:gridCol w="1956117">
                  <a:extLst>
                    <a:ext uri="{9D8B030D-6E8A-4147-A177-3AD203B41FA5}">
                      <a16:colId xmlns:a16="http://schemas.microsoft.com/office/drawing/2014/main" val="1689330750"/>
                    </a:ext>
                  </a:extLst>
                </a:gridCol>
                <a:gridCol w="1956117">
                  <a:extLst>
                    <a:ext uri="{9D8B030D-6E8A-4147-A177-3AD203B41FA5}">
                      <a16:colId xmlns:a16="http://schemas.microsoft.com/office/drawing/2014/main" val="2660631934"/>
                    </a:ext>
                  </a:extLst>
                </a:gridCol>
                <a:gridCol w="1956117">
                  <a:extLst>
                    <a:ext uri="{9D8B030D-6E8A-4147-A177-3AD203B41FA5}">
                      <a16:colId xmlns:a16="http://schemas.microsoft.com/office/drawing/2014/main" val="3909717689"/>
                    </a:ext>
                  </a:extLst>
                </a:gridCol>
                <a:gridCol w="1956117">
                  <a:extLst>
                    <a:ext uri="{9D8B030D-6E8A-4147-A177-3AD203B41FA5}">
                      <a16:colId xmlns:a16="http://schemas.microsoft.com/office/drawing/2014/main" val="1603189107"/>
                    </a:ext>
                  </a:extLst>
                </a:gridCol>
                <a:gridCol w="1956117">
                  <a:extLst>
                    <a:ext uri="{9D8B030D-6E8A-4147-A177-3AD203B41FA5}">
                      <a16:colId xmlns:a16="http://schemas.microsoft.com/office/drawing/2014/main" val="2755691855"/>
                    </a:ext>
                  </a:extLst>
                </a:gridCol>
              </a:tblGrid>
              <a:tr h="370840">
                <a:tc>
                  <a:txBody>
                    <a:bodyPr/>
                    <a:lstStyle/>
                    <a:p>
                      <a:pPr algn="ctr"/>
                      <a:r>
                        <a:rPr lang="en-US" b="1" dirty="0">
                          <a:latin typeface="Tenorite" pitchFamily="2" charset="0"/>
                        </a:rPr>
                        <a:t> </a:t>
                      </a: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latin typeface="Tenorite" pitchFamily="2" charset="0"/>
                        </a:rPr>
                        <a:t>B2B</a:t>
                      </a: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latin typeface="Tenorite" pitchFamily="2" charset="0"/>
                        </a:rPr>
                        <a:t>Supply chain</a:t>
                      </a: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latin typeface="Tenorite" pitchFamily="2" charset="0"/>
                        </a:rPr>
                        <a:t>ROI</a:t>
                      </a: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latin typeface="Tenorite" pitchFamily="2" charset="0"/>
                        </a:rPr>
                        <a:t>E-commerce</a:t>
                      </a: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9928716"/>
                  </a:ext>
                </a:extLst>
              </a:tr>
              <a:tr h="370840">
                <a:tc>
                  <a:txBody>
                    <a:bodyPr/>
                    <a:lstStyle/>
                    <a:p>
                      <a:pPr algn="ctr"/>
                      <a:r>
                        <a:rPr lang="en-US" sz="1400" dirty="0">
                          <a:solidFill>
                            <a:schemeClr val="tx2">
                              <a:lumMod val="75000"/>
                            </a:schemeClr>
                          </a:solidFill>
                          <a:latin typeface="Tenorite" pitchFamily="2" charset="0"/>
                        </a:rPr>
                        <a:t>Q1</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4.5</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2.3</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1.7</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5.0</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60208656"/>
                  </a:ext>
                </a:extLst>
              </a:tr>
              <a:tr h="370840">
                <a:tc>
                  <a:txBody>
                    <a:bodyPr/>
                    <a:lstStyle/>
                    <a:p>
                      <a:pPr algn="ctr"/>
                      <a:r>
                        <a:rPr lang="en-US" sz="1400" dirty="0">
                          <a:solidFill>
                            <a:schemeClr val="tx2">
                              <a:lumMod val="75000"/>
                            </a:schemeClr>
                          </a:solidFill>
                          <a:latin typeface="Tenorite" pitchFamily="2" charset="0"/>
                        </a:rPr>
                        <a:t>Q2</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3.2</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5.1</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4.4</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3.0</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34243071"/>
                  </a:ext>
                </a:extLst>
              </a:tr>
              <a:tr h="370840">
                <a:tc>
                  <a:txBody>
                    <a:bodyPr/>
                    <a:lstStyle/>
                    <a:p>
                      <a:pPr algn="ctr"/>
                      <a:r>
                        <a:rPr lang="en-US" sz="1400" dirty="0">
                          <a:solidFill>
                            <a:schemeClr val="tx2">
                              <a:lumMod val="75000"/>
                            </a:schemeClr>
                          </a:solidFill>
                          <a:latin typeface="Tenorite" pitchFamily="2" charset="0"/>
                        </a:rPr>
                        <a:t>Q3</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2.1</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1.7</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2.5</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2.8</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808797"/>
                  </a:ext>
                </a:extLst>
              </a:tr>
              <a:tr h="370840">
                <a:tc>
                  <a:txBody>
                    <a:bodyPr/>
                    <a:lstStyle/>
                    <a:p>
                      <a:pPr algn="ctr"/>
                      <a:r>
                        <a:rPr lang="en-US" sz="1400" dirty="0">
                          <a:solidFill>
                            <a:schemeClr val="tx2">
                              <a:lumMod val="75000"/>
                            </a:schemeClr>
                          </a:solidFill>
                          <a:latin typeface="Tenorite" pitchFamily="2" charset="0"/>
                        </a:rPr>
                        <a:t>Q4</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4.5</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2.2</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1.7</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7.0</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0950325"/>
                  </a:ext>
                </a:extLst>
              </a:tr>
            </a:tbl>
          </a:graphicData>
        </a:graphic>
      </p:graphicFrame>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r>
              <a:rPr lang="en-US" dirty="0"/>
              <a:t> </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5</a:t>
            </a:fld>
            <a:endParaRPr lang="en-US" dirty="0"/>
          </a:p>
        </p:txBody>
      </p:sp>
      <p:pic>
        <p:nvPicPr>
          <p:cNvPr id="9" name="Picture 8">
            <a:extLst>
              <a:ext uri="{FF2B5EF4-FFF2-40B4-BE49-F238E27FC236}">
                <a16:creationId xmlns:a16="http://schemas.microsoft.com/office/drawing/2014/main" id="{3EE6583E-8533-CC8B-2AE0-5380642221B4}"/>
              </a:ext>
            </a:extLst>
          </p:cNvPr>
          <p:cNvPicPr>
            <a:picLocks noChangeAspect="1"/>
          </p:cNvPicPr>
          <p:nvPr/>
        </p:nvPicPr>
        <p:blipFill>
          <a:blip r:embed="rId2"/>
          <a:stretch>
            <a:fillRect/>
          </a:stretch>
        </p:blipFill>
        <p:spPr>
          <a:xfrm>
            <a:off x="9992" y="0"/>
            <a:ext cx="12182008" cy="2758190"/>
          </a:xfrm>
          <a:prstGeom prst="rect">
            <a:avLst/>
          </a:prstGeom>
        </p:spPr>
      </p:pic>
      <p:sp>
        <p:nvSpPr>
          <p:cNvPr id="10" name="TextBox 9">
            <a:extLst>
              <a:ext uri="{FF2B5EF4-FFF2-40B4-BE49-F238E27FC236}">
                <a16:creationId xmlns:a16="http://schemas.microsoft.com/office/drawing/2014/main" id="{F7CEE46E-169D-587B-E78F-C329A9F866D1}"/>
              </a:ext>
            </a:extLst>
          </p:cNvPr>
          <p:cNvSpPr txBox="1"/>
          <p:nvPr/>
        </p:nvSpPr>
        <p:spPr>
          <a:xfrm>
            <a:off x="6580682" y="659567"/>
            <a:ext cx="3572594" cy="1477328"/>
          </a:xfrm>
          <a:prstGeom prst="rect">
            <a:avLst/>
          </a:prstGeom>
          <a:noFill/>
        </p:spPr>
        <p:txBody>
          <a:bodyPr wrap="square" rtlCol="0">
            <a:spAutoFit/>
          </a:bodyPr>
          <a:lstStyle/>
          <a:p>
            <a:r>
              <a:rPr lang="en-US" dirty="0"/>
              <a:t>Here we have given the option for the professor to choose what group size he wants to create. For this example we have taken the group size as 2. </a:t>
            </a:r>
            <a:endParaRPr lang="en-IN" dirty="0"/>
          </a:p>
        </p:txBody>
      </p:sp>
      <p:cxnSp>
        <p:nvCxnSpPr>
          <p:cNvPr id="12" name="Straight Arrow Connector 11">
            <a:extLst>
              <a:ext uri="{FF2B5EF4-FFF2-40B4-BE49-F238E27FC236}">
                <a16:creationId xmlns:a16="http://schemas.microsoft.com/office/drawing/2014/main" id="{82931D93-7BA6-E211-EB48-2830DD758DCC}"/>
              </a:ext>
            </a:extLst>
          </p:cNvPr>
          <p:cNvCxnSpPr/>
          <p:nvPr/>
        </p:nvCxnSpPr>
        <p:spPr>
          <a:xfrm flipH="1">
            <a:off x="372691" y="1379095"/>
            <a:ext cx="6207991" cy="1648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DF64E613-E3E4-E3CD-5729-F300DAB5190F}"/>
              </a:ext>
            </a:extLst>
          </p:cNvPr>
          <p:cNvPicPr>
            <a:picLocks noChangeAspect="1"/>
          </p:cNvPicPr>
          <p:nvPr/>
        </p:nvPicPr>
        <p:blipFill>
          <a:blip r:embed="rId3"/>
          <a:stretch>
            <a:fillRect/>
          </a:stretch>
        </p:blipFill>
        <p:spPr>
          <a:xfrm>
            <a:off x="9992" y="2608471"/>
            <a:ext cx="12172016" cy="2791215"/>
          </a:xfrm>
          <a:prstGeom prst="rect">
            <a:avLst/>
          </a:prstGeom>
        </p:spPr>
      </p:pic>
      <p:sp>
        <p:nvSpPr>
          <p:cNvPr id="16" name="Rectangle: Rounded Corners 15">
            <a:extLst>
              <a:ext uri="{FF2B5EF4-FFF2-40B4-BE49-F238E27FC236}">
                <a16:creationId xmlns:a16="http://schemas.microsoft.com/office/drawing/2014/main" id="{F7C5F314-FFEA-AA82-4A7A-6EB2F922B691}"/>
              </a:ext>
            </a:extLst>
          </p:cNvPr>
          <p:cNvSpPr/>
          <p:nvPr/>
        </p:nvSpPr>
        <p:spPr>
          <a:xfrm>
            <a:off x="9992" y="5063761"/>
            <a:ext cx="6345838" cy="177633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With the 4 students of group size 2 we got 2 groups and as it’s random group creation the students are assigned randomly according to roll numbers. Now on tap of done we will again redirected to group assign screen where on the tap of the assign button the task assigned successfully to the groups.</a:t>
            </a:r>
            <a:endParaRPr lang="en-IN" dirty="0"/>
          </a:p>
        </p:txBody>
      </p:sp>
      <p:cxnSp>
        <p:nvCxnSpPr>
          <p:cNvPr id="18" name="Straight Arrow Connector 17">
            <a:extLst>
              <a:ext uri="{FF2B5EF4-FFF2-40B4-BE49-F238E27FC236}">
                <a16:creationId xmlns:a16="http://schemas.microsoft.com/office/drawing/2014/main" id="{830894D8-A3B4-C300-8748-256D497C4662}"/>
              </a:ext>
            </a:extLst>
          </p:cNvPr>
          <p:cNvCxnSpPr>
            <a:stCxn id="16" idx="3"/>
          </p:cNvCxnSpPr>
          <p:nvPr/>
        </p:nvCxnSpPr>
        <p:spPr>
          <a:xfrm flipV="1">
            <a:off x="6355830" y="4871803"/>
            <a:ext cx="4272196" cy="1080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2917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1" y="1791018"/>
            <a:ext cx="8412079" cy="2810460"/>
          </a:xfrm>
        </p:spPr>
        <p:txBody>
          <a:bodyPr>
            <a:normAutofit/>
          </a:bodyPr>
          <a:lstStyle/>
          <a:p>
            <a:r>
              <a:rPr lang="en-US" sz="4400" dirty="0"/>
              <a:t>Business opportunities are like buses. There's always another one coming.</a:t>
            </a:r>
          </a:p>
        </p:txBody>
      </p:sp>
      <p:sp>
        <p:nvSpPr>
          <p:cNvPr id="13" name="Text Placeholder 5">
            <a:extLst>
              <a:ext uri="{FF2B5EF4-FFF2-40B4-BE49-F238E27FC236}">
                <a16:creationId xmlns:a16="http://schemas.microsoft.com/office/drawing/2014/main" id="{6118A1B7-08BA-6B43-BBA8-952377DF944D}"/>
              </a:ext>
            </a:extLst>
          </p:cNvPr>
          <p:cNvSpPr>
            <a:spLocks noGrp="1"/>
          </p:cNvSpPr>
          <p:nvPr>
            <p:ph type="body" sz="quarter" idx="13"/>
          </p:nvPr>
        </p:nvSpPr>
        <p:spPr>
          <a:xfrm>
            <a:off x="1502619" y="543354"/>
            <a:ext cx="1364297" cy="1094521"/>
          </a:xfrm>
        </p:spPr>
        <p:txBody>
          <a:bodyPr/>
          <a:lstStyle/>
          <a:p>
            <a:r>
              <a:rPr lang="en-US" dirty="0"/>
              <a:t>“</a:t>
            </a:r>
          </a:p>
        </p:txBody>
      </p:sp>
      <p:sp>
        <p:nvSpPr>
          <p:cNvPr id="7" name="Text Placeholder 6">
            <a:extLst>
              <a:ext uri="{FF2B5EF4-FFF2-40B4-BE49-F238E27FC236}">
                <a16:creationId xmlns:a16="http://schemas.microsoft.com/office/drawing/2014/main" id="{E178654B-08C9-4C41-8BEC-DFB720245862}"/>
              </a:ext>
            </a:extLst>
          </p:cNvPr>
          <p:cNvSpPr>
            <a:spLocks noGrp="1"/>
          </p:cNvSpPr>
          <p:nvPr>
            <p:ph type="body" sz="quarter" idx="14"/>
          </p:nvPr>
        </p:nvSpPr>
        <p:spPr>
          <a:xfrm>
            <a:off x="5556250" y="4574039"/>
            <a:ext cx="3511550" cy="679450"/>
          </a:xfrm>
        </p:spPr>
        <p:txBody>
          <a:bodyPr/>
          <a:lstStyle/>
          <a:p>
            <a:r>
              <a:rPr lang="en-US" dirty="0"/>
              <a:t>Richard Branson</a:t>
            </a:r>
          </a:p>
          <a:p>
            <a:endParaRPr lang="en-US" dirty="0"/>
          </a:p>
        </p:txBody>
      </p:sp>
      <p:sp>
        <p:nvSpPr>
          <p:cNvPr id="14" name="Text Placeholder 7">
            <a:extLst>
              <a:ext uri="{FF2B5EF4-FFF2-40B4-BE49-F238E27FC236}">
                <a16:creationId xmlns:a16="http://schemas.microsoft.com/office/drawing/2014/main" id="{A1F17760-D90A-AB46-A4E0-31B2684E3F5E}"/>
              </a:ext>
            </a:extLst>
          </p:cNvPr>
          <p:cNvSpPr>
            <a:spLocks noGrp="1"/>
          </p:cNvSpPr>
          <p:nvPr>
            <p:ph type="body" sz="quarter" idx="15"/>
          </p:nvPr>
        </p:nvSpPr>
        <p:spPr>
          <a:xfrm>
            <a:off x="9420876" y="3426615"/>
            <a:ext cx="1364297" cy="1094521"/>
          </a:xfrm>
        </p:spPr>
        <p:txBody>
          <a:bodyPr/>
          <a:lstStyle/>
          <a:p>
            <a:r>
              <a:rPr lang="en-US" dirty="0"/>
              <a:t>”</a:t>
            </a:r>
          </a:p>
        </p:txBody>
      </p:sp>
      <p:sp>
        <p:nvSpPr>
          <p:cNvPr id="4" name="Footer Placeholder 3">
            <a:extLst>
              <a:ext uri="{FF2B5EF4-FFF2-40B4-BE49-F238E27FC236}">
                <a16:creationId xmlns:a16="http://schemas.microsoft.com/office/drawing/2014/main" id="{6E4EA976-8646-0143-BA18-8675E6FA5EB7}"/>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mtClean="0"/>
              <a:pPr/>
              <a:t>6</a:t>
            </a:fld>
            <a:endParaRPr lang="en-US" dirty="0"/>
          </a:p>
        </p:txBody>
      </p:sp>
      <p:pic>
        <p:nvPicPr>
          <p:cNvPr id="6" name="Picture 5">
            <a:extLst>
              <a:ext uri="{FF2B5EF4-FFF2-40B4-BE49-F238E27FC236}">
                <a16:creationId xmlns:a16="http://schemas.microsoft.com/office/drawing/2014/main" id="{723CAD23-092F-BA8E-BCB1-6ABC18375289}"/>
              </a:ext>
            </a:extLst>
          </p:cNvPr>
          <p:cNvPicPr>
            <a:picLocks noChangeAspect="1"/>
          </p:cNvPicPr>
          <p:nvPr/>
        </p:nvPicPr>
        <p:blipFill>
          <a:blip r:embed="rId2"/>
          <a:stretch>
            <a:fillRect/>
          </a:stretch>
        </p:blipFill>
        <p:spPr>
          <a:xfrm>
            <a:off x="-8688" y="-20875"/>
            <a:ext cx="12200687" cy="4922659"/>
          </a:xfrm>
          <a:prstGeom prst="rect">
            <a:avLst/>
          </a:prstGeom>
        </p:spPr>
      </p:pic>
      <p:sp>
        <p:nvSpPr>
          <p:cNvPr id="8" name="Rectangle: Rounded Corners 7">
            <a:extLst>
              <a:ext uri="{FF2B5EF4-FFF2-40B4-BE49-F238E27FC236}">
                <a16:creationId xmlns:a16="http://schemas.microsoft.com/office/drawing/2014/main" id="{625B294D-F16B-0D63-5C6A-109AC85C7AA0}"/>
              </a:ext>
            </a:extLst>
          </p:cNvPr>
          <p:cNvSpPr/>
          <p:nvPr/>
        </p:nvSpPr>
        <p:spPr>
          <a:xfrm>
            <a:off x="2243035" y="4697613"/>
            <a:ext cx="7177841" cy="214743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When professor taps on the option group created using the customized way then this screen will appear and here also first we have to choose the group size of what professor want’s to create and then according to this example let’s say 2 groups he wants to made and here in each drop box there are student options who are in the classroom and professor can select students for each group.</a:t>
            </a:r>
            <a:endParaRPr lang="en-IN" dirty="0"/>
          </a:p>
        </p:txBody>
      </p:sp>
      <p:cxnSp>
        <p:nvCxnSpPr>
          <p:cNvPr id="10" name="Straight Arrow Connector 9">
            <a:extLst>
              <a:ext uri="{FF2B5EF4-FFF2-40B4-BE49-F238E27FC236}">
                <a16:creationId xmlns:a16="http://schemas.microsoft.com/office/drawing/2014/main" id="{E9C8B287-E70D-A577-36CC-A377D16472F9}"/>
              </a:ext>
            </a:extLst>
          </p:cNvPr>
          <p:cNvCxnSpPr>
            <a:cxnSpLocks/>
            <a:stCxn id="8" idx="0"/>
          </p:cNvCxnSpPr>
          <p:nvPr/>
        </p:nvCxnSpPr>
        <p:spPr>
          <a:xfrm flipH="1" flipV="1">
            <a:off x="1678898" y="754481"/>
            <a:ext cx="4153058" cy="39431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B16F7F2-B60B-189F-88AF-FB1C618B15B4}"/>
              </a:ext>
            </a:extLst>
          </p:cNvPr>
          <p:cNvCxnSpPr/>
          <p:nvPr/>
        </p:nvCxnSpPr>
        <p:spPr>
          <a:xfrm flipH="1" flipV="1">
            <a:off x="5556250" y="2548328"/>
            <a:ext cx="539750" cy="2365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9983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750430" y="381000"/>
            <a:ext cx="8401624" cy="1325563"/>
          </a:xfrm>
        </p:spPr>
        <p:txBody>
          <a:bodyPr/>
          <a:lstStyle/>
          <a:p>
            <a:r>
              <a:rPr lang="en-US" dirty="0"/>
              <a:t>Meet our team</a:t>
            </a:r>
          </a:p>
        </p:txBody>
      </p:sp>
      <p:pic>
        <p:nvPicPr>
          <p:cNvPr id="42" name="Picture Placeholder 15" descr="Team member headshot">
            <a:extLst>
              <a:ext uri="{FF2B5EF4-FFF2-40B4-BE49-F238E27FC236}">
                <a16:creationId xmlns:a16="http://schemas.microsoft.com/office/drawing/2014/main" id="{8BDB1906-FF07-4447-9C68-585F54C5EED2}"/>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750429" y="2227758"/>
            <a:ext cx="1200374" cy="1201242"/>
          </a:xfrm>
        </p:spPr>
      </p:pic>
      <p:sp>
        <p:nvSpPr>
          <p:cNvPr id="34" name="Text Placeholder 33">
            <a:extLst>
              <a:ext uri="{FF2B5EF4-FFF2-40B4-BE49-F238E27FC236}">
                <a16:creationId xmlns:a16="http://schemas.microsoft.com/office/drawing/2014/main" id="{C1C92E27-D550-F44E-8491-927F819E72B8}"/>
              </a:ext>
            </a:extLst>
          </p:cNvPr>
          <p:cNvSpPr>
            <a:spLocks noGrp="1"/>
          </p:cNvSpPr>
          <p:nvPr>
            <p:ph type="body" sz="quarter" idx="17"/>
          </p:nvPr>
        </p:nvSpPr>
        <p:spPr>
          <a:xfrm>
            <a:off x="2123351" y="2426400"/>
            <a:ext cx="2281237" cy="347662"/>
          </a:xfrm>
        </p:spPr>
        <p:txBody>
          <a:bodyPr/>
          <a:lstStyle/>
          <a:p>
            <a:r>
              <a:rPr lang="en-US" dirty="0"/>
              <a:t>Takuma Hayashi</a:t>
            </a:r>
          </a:p>
        </p:txBody>
      </p:sp>
      <p:sp>
        <p:nvSpPr>
          <p:cNvPr id="35" name="Text Placeholder 34">
            <a:extLst>
              <a:ext uri="{FF2B5EF4-FFF2-40B4-BE49-F238E27FC236}">
                <a16:creationId xmlns:a16="http://schemas.microsoft.com/office/drawing/2014/main" id="{7D722C50-45F7-D84B-B216-568F72D66349}"/>
              </a:ext>
            </a:extLst>
          </p:cNvPr>
          <p:cNvSpPr>
            <a:spLocks noGrp="1"/>
          </p:cNvSpPr>
          <p:nvPr>
            <p:ph type="body" sz="quarter" idx="18"/>
          </p:nvPr>
        </p:nvSpPr>
        <p:spPr>
          <a:xfrm>
            <a:off x="2123350" y="2811646"/>
            <a:ext cx="2281237" cy="347662"/>
          </a:xfrm>
        </p:spPr>
        <p:txBody>
          <a:bodyPr/>
          <a:lstStyle/>
          <a:p>
            <a:r>
              <a:rPr lang="en-US" dirty="0"/>
              <a:t>President</a:t>
            </a:r>
          </a:p>
        </p:txBody>
      </p:sp>
      <p:pic>
        <p:nvPicPr>
          <p:cNvPr id="43" name="Picture Placeholder 17" descr="Team member headshot">
            <a:extLst>
              <a:ext uri="{FF2B5EF4-FFF2-40B4-BE49-F238E27FC236}">
                <a16:creationId xmlns:a16="http://schemas.microsoft.com/office/drawing/2014/main" id="{A82F6AEE-FCBF-0245-BB71-E76973B3A97D}"/>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a:stretch/>
        </p:blipFill>
        <p:spPr>
          <a:xfrm>
            <a:off x="5495813" y="2227758"/>
            <a:ext cx="1200374" cy="1201242"/>
          </a:xfrm>
        </p:spPr>
      </p:pic>
      <p:sp>
        <p:nvSpPr>
          <p:cNvPr id="36" name="Text Placeholder 35">
            <a:extLst>
              <a:ext uri="{FF2B5EF4-FFF2-40B4-BE49-F238E27FC236}">
                <a16:creationId xmlns:a16="http://schemas.microsoft.com/office/drawing/2014/main" id="{176187A9-3EBE-F64D-AE99-021BB3767F90}"/>
              </a:ext>
            </a:extLst>
          </p:cNvPr>
          <p:cNvSpPr>
            <a:spLocks noGrp="1"/>
          </p:cNvSpPr>
          <p:nvPr>
            <p:ph type="body" sz="quarter" idx="19"/>
          </p:nvPr>
        </p:nvSpPr>
        <p:spPr>
          <a:xfrm>
            <a:off x="6870817" y="2422565"/>
            <a:ext cx="2281237" cy="347662"/>
          </a:xfrm>
        </p:spPr>
        <p:txBody>
          <a:bodyPr/>
          <a:lstStyle/>
          <a:p>
            <a:r>
              <a:rPr lang="en-US" dirty="0"/>
              <a:t>Mirjam Nilsson</a:t>
            </a:r>
          </a:p>
        </p:txBody>
      </p:sp>
      <p:sp>
        <p:nvSpPr>
          <p:cNvPr id="37" name="Text Placeholder 36">
            <a:extLst>
              <a:ext uri="{FF2B5EF4-FFF2-40B4-BE49-F238E27FC236}">
                <a16:creationId xmlns:a16="http://schemas.microsoft.com/office/drawing/2014/main" id="{7990731F-95DE-4F44-8EA0-E275CEAFD8A2}"/>
              </a:ext>
            </a:extLst>
          </p:cNvPr>
          <p:cNvSpPr>
            <a:spLocks noGrp="1"/>
          </p:cNvSpPr>
          <p:nvPr>
            <p:ph type="body" sz="quarter" idx="20"/>
          </p:nvPr>
        </p:nvSpPr>
        <p:spPr>
          <a:xfrm>
            <a:off x="6870816" y="2807811"/>
            <a:ext cx="2281237" cy="347662"/>
          </a:xfrm>
        </p:spPr>
        <p:txBody>
          <a:bodyPr/>
          <a:lstStyle/>
          <a:p>
            <a:r>
              <a:rPr lang="en-US" dirty="0"/>
              <a:t>Chief Executive Officer</a:t>
            </a:r>
          </a:p>
        </p:txBody>
      </p:sp>
      <p:pic>
        <p:nvPicPr>
          <p:cNvPr id="44" name="Picture Placeholder 19" descr="Team member headshot">
            <a:extLst>
              <a:ext uri="{FF2B5EF4-FFF2-40B4-BE49-F238E27FC236}">
                <a16:creationId xmlns:a16="http://schemas.microsoft.com/office/drawing/2014/main" id="{C99B7845-619A-9F40-A5C3-4C122626044D}"/>
              </a:ext>
            </a:extLst>
          </p:cNvPr>
          <p:cNvPicPr>
            <a:picLocks noGrp="1" noChangeAspect="1"/>
          </p:cNvPicPr>
          <p:nvPr>
            <p:ph type="pic" sz="quarter" idx="15"/>
          </p:nvPr>
        </p:nvPicPr>
        <p:blipFill rotWithShape="1">
          <a:blip r:embed="rId4">
            <a:extLst>
              <a:ext uri="{28A0092B-C50C-407E-A947-70E740481C1C}">
                <a14:useLocalDpi xmlns:a14="http://schemas.microsoft.com/office/drawing/2010/main" val="0"/>
              </a:ext>
            </a:extLst>
          </a:blip>
          <a:srcRect/>
          <a:stretch/>
        </p:blipFill>
        <p:spPr>
          <a:xfrm>
            <a:off x="750429" y="4254273"/>
            <a:ext cx="1200374" cy="1201242"/>
          </a:xfrm>
        </p:spPr>
      </p:pic>
      <p:sp>
        <p:nvSpPr>
          <p:cNvPr id="38" name="Text Placeholder 37">
            <a:extLst>
              <a:ext uri="{FF2B5EF4-FFF2-40B4-BE49-F238E27FC236}">
                <a16:creationId xmlns:a16="http://schemas.microsoft.com/office/drawing/2014/main" id="{5B19EE51-628F-CA4E-94B0-57E9ACA1446A}"/>
              </a:ext>
            </a:extLst>
          </p:cNvPr>
          <p:cNvSpPr>
            <a:spLocks noGrp="1"/>
          </p:cNvSpPr>
          <p:nvPr>
            <p:ph type="body" sz="quarter" idx="21"/>
          </p:nvPr>
        </p:nvSpPr>
        <p:spPr>
          <a:xfrm>
            <a:off x="2123351" y="4498793"/>
            <a:ext cx="2281237" cy="347662"/>
          </a:xfrm>
        </p:spPr>
        <p:txBody>
          <a:bodyPr/>
          <a:lstStyle/>
          <a:p>
            <a:r>
              <a:rPr lang="en-US" dirty="0"/>
              <a:t>Flora Berggren</a:t>
            </a:r>
          </a:p>
        </p:txBody>
      </p:sp>
      <p:sp>
        <p:nvSpPr>
          <p:cNvPr id="39" name="Text Placeholder 38">
            <a:extLst>
              <a:ext uri="{FF2B5EF4-FFF2-40B4-BE49-F238E27FC236}">
                <a16:creationId xmlns:a16="http://schemas.microsoft.com/office/drawing/2014/main" id="{2A6ACC78-74DF-604E-BD14-4BBE7B4EEF5B}"/>
              </a:ext>
            </a:extLst>
          </p:cNvPr>
          <p:cNvSpPr>
            <a:spLocks noGrp="1"/>
          </p:cNvSpPr>
          <p:nvPr>
            <p:ph type="body" sz="quarter" idx="22"/>
          </p:nvPr>
        </p:nvSpPr>
        <p:spPr>
          <a:xfrm>
            <a:off x="2123350" y="4884039"/>
            <a:ext cx="2281237" cy="347662"/>
          </a:xfrm>
        </p:spPr>
        <p:txBody>
          <a:bodyPr/>
          <a:lstStyle/>
          <a:p>
            <a:r>
              <a:rPr lang="en-US" dirty="0"/>
              <a:t>Chief Operation Officer</a:t>
            </a:r>
          </a:p>
        </p:txBody>
      </p:sp>
      <p:pic>
        <p:nvPicPr>
          <p:cNvPr id="45" name="Picture Placeholder 21" descr="Team member headshot">
            <a:extLst>
              <a:ext uri="{FF2B5EF4-FFF2-40B4-BE49-F238E27FC236}">
                <a16:creationId xmlns:a16="http://schemas.microsoft.com/office/drawing/2014/main" id="{647F7FB2-8714-6449-A700-2E1B81F9DFB7}"/>
              </a:ext>
            </a:extLst>
          </p:cNvPr>
          <p:cNvPicPr>
            <a:picLocks noGrp="1" noChangeAspect="1"/>
          </p:cNvPicPr>
          <p:nvPr>
            <p:ph type="pic" sz="quarter" idx="16"/>
          </p:nvPr>
        </p:nvPicPr>
        <p:blipFill rotWithShape="1">
          <a:blip r:embed="rId5">
            <a:extLst>
              <a:ext uri="{28A0092B-C50C-407E-A947-70E740481C1C}">
                <a14:useLocalDpi xmlns:a14="http://schemas.microsoft.com/office/drawing/2010/main" val="0"/>
              </a:ext>
            </a:extLst>
          </a:blip>
          <a:srcRect/>
          <a:stretch/>
        </p:blipFill>
        <p:spPr>
          <a:xfrm>
            <a:off x="5495813" y="4254273"/>
            <a:ext cx="1200374" cy="1201242"/>
          </a:xfrm>
        </p:spPr>
      </p:pic>
      <p:sp>
        <p:nvSpPr>
          <p:cNvPr id="40" name="Text Placeholder 39">
            <a:extLst>
              <a:ext uri="{FF2B5EF4-FFF2-40B4-BE49-F238E27FC236}">
                <a16:creationId xmlns:a16="http://schemas.microsoft.com/office/drawing/2014/main" id="{9DC429C0-1DEB-1F4F-AE66-C503B31B7B48}"/>
              </a:ext>
            </a:extLst>
          </p:cNvPr>
          <p:cNvSpPr>
            <a:spLocks noGrp="1"/>
          </p:cNvSpPr>
          <p:nvPr>
            <p:ph type="body" sz="quarter" idx="23"/>
          </p:nvPr>
        </p:nvSpPr>
        <p:spPr>
          <a:xfrm>
            <a:off x="6870817" y="4498793"/>
            <a:ext cx="2281237" cy="347662"/>
          </a:xfrm>
        </p:spPr>
        <p:txBody>
          <a:bodyPr/>
          <a:lstStyle/>
          <a:p>
            <a:r>
              <a:rPr lang="en-US" dirty="0"/>
              <a:t>Rajesh Santoshi</a:t>
            </a:r>
          </a:p>
        </p:txBody>
      </p:sp>
      <p:sp>
        <p:nvSpPr>
          <p:cNvPr id="41" name="Text Placeholder 40">
            <a:extLst>
              <a:ext uri="{FF2B5EF4-FFF2-40B4-BE49-F238E27FC236}">
                <a16:creationId xmlns:a16="http://schemas.microsoft.com/office/drawing/2014/main" id="{31C0CCD4-2502-A14F-B520-7B57524EDF8E}"/>
              </a:ext>
            </a:extLst>
          </p:cNvPr>
          <p:cNvSpPr>
            <a:spLocks noGrp="1"/>
          </p:cNvSpPr>
          <p:nvPr>
            <p:ph type="body" sz="quarter" idx="24"/>
          </p:nvPr>
        </p:nvSpPr>
        <p:spPr>
          <a:xfrm>
            <a:off x="6870816" y="4884039"/>
            <a:ext cx="2281237" cy="347662"/>
          </a:xfrm>
        </p:spPr>
        <p:txBody>
          <a:bodyPr/>
          <a:lstStyle/>
          <a:p>
            <a:r>
              <a:rPr lang="en-US" dirty="0"/>
              <a:t>VP Marketing</a:t>
            </a:r>
          </a:p>
        </p:txBody>
      </p:sp>
      <p:sp>
        <p:nvSpPr>
          <p:cNvPr id="4" name="Footer Placeholder 3">
            <a:extLst>
              <a:ext uri="{FF2B5EF4-FFF2-40B4-BE49-F238E27FC236}">
                <a16:creationId xmlns:a16="http://schemas.microsoft.com/office/drawing/2014/main" id="{BCF90246-DFB2-A340-AADC-E85D28C31B3E}"/>
              </a:ext>
            </a:extLst>
          </p:cNvPr>
          <p:cNvSpPr>
            <a:spLocks noGrp="1"/>
          </p:cNvSpPr>
          <p:nvPr>
            <p:ph type="ftr" sz="quarter" idx="11"/>
          </p:nvPr>
        </p:nvSpPr>
        <p:spPr>
          <a:xfrm>
            <a:off x="2871106" y="6356350"/>
            <a:ext cx="4114800" cy="365125"/>
          </a:xfrm>
        </p:spPr>
        <p:txBody>
          <a:bodyPr/>
          <a:lstStyle/>
          <a:p>
            <a:r>
              <a:rPr lang="en-US" dirty="0"/>
              <a:t> </a:t>
            </a:r>
          </a:p>
        </p:txBody>
      </p:sp>
      <p:sp>
        <p:nvSpPr>
          <p:cNvPr id="5" name="Slide Number Placeholder 4">
            <a:extLst>
              <a:ext uri="{FF2B5EF4-FFF2-40B4-BE49-F238E27FC236}">
                <a16:creationId xmlns:a16="http://schemas.microsoft.com/office/drawing/2014/main" id="{987CCF58-9B83-4A4F-8CA9-3D9C9BB7A287}"/>
              </a:ext>
            </a:extLst>
          </p:cNvPr>
          <p:cNvSpPr>
            <a:spLocks noGrp="1"/>
          </p:cNvSpPr>
          <p:nvPr>
            <p:ph type="sldNum" sz="quarter" idx="12"/>
          </p:nvPr>
        </p:nvSpPr>
        <p:spPr>
          <a:xfrm>
            <a:off x="8332334" y="6356350"/>
            <a:ext cx="1167495" cy="365125"/>
          </a:xfrm>
        </p:spPr>
        <p:txBody>
          <a:bodyPr/>
          <a:lstStyle/>
          <a:p>
            <a:r>
              <a:rPr lang="en-US" dirty="0"/>
              <a:t> </a:t>
            </a:r>
          </a:p>
        </p:txBody>
      </p:sp>
      <p:pic>
        <p:nvPicPr>
          <p:cNvPr id="6" name="Picture 5">
            <a:extLst>
              <a:ext uri="{FF2B5EF4-FFF2-40B4-BE49-F238E27FC236}">
                <a16:creationId xmlns:a16="http://schemas.microsoft.com/office/drawing/2014/main" id="{FE28BFF4-9998-EBA1-858A-11B6953D3827}"/>
              </a:ext>
            </a:extLst>
          </p:cNvPr>
          <p:cNvPicPr>
            <a:picLocks noChangeAspect="1"/>
          </p:cNvPicPr>
          <p:nvPr/>
        </p:nvPicPr>
        <p:blipFill>
          <a:blip r:embed="rId6"/>
          <a:stretch>
            <a:fillRect/>
          </a:stretch>
        </p:blipFill>
        <p:spPr>
          <a:xfrm>
            <a:off x="-21996" y="-22563"/>
            <a:ext cx="12213996" cy="3781953"/>
          </a:xfrm>
          <a:prstGeom prst="rect">
            <a:avLst/>
          </a:prstGeom>
        </p:spPr>
      </p:pic>
      <p:sp>
        <p:nvSpPr>
          <p:cNvPr id="7" name="Rectangle 6">
            <a:extLst>
              <a:ext uri="{FF2B5EF4-FFF2-40B4-BE49-F238E27FC236}">
                <a16:creationId xmlns:a16="http://schemas.microsoft.com/office/drawing/2014/main" id="{33D27297-6D1E-F4E8-3C68-37C6B8E3BD5C}"/>
              </a:ext>
            </a:extLst>
          </p:cNvPr>
          <p:cNvSpPr/>
          <p:nvPr/>
        </p:nvSpPr>
        <p:spPr>
          <a:xfrm>
            <a:off x="-21996" y="4591430"/>
            <a:ext cx="9878518" cy="226657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Let’s say professor has selected these students for the groups whom he likes to send the task to these two groups. Now if he taps on done then there will be pop message appear which shows that the customized group creation successful. Then when he taps on the Ok button on the pop message it will redirect the user to the assign task screen.</a:t>
            </a:r>
            <a:endParaRPr lang="en-IN" dirty="0"/>
          </a:p>
        </p:txBody>
      </p:sp>
      <p:pic>
        <p:nvPicPr>
          <p:cNvPr id="9" name="Picture 8">
            <a:extLst>
              <a:ext uri="{FF2B5EF4-FFF2-40B4-BE49-F238E27FC236}">
                <a16:creationId xmlns:a16="http://schemas.microsoft.com/office/drawing/2014/main" id="{E0906F44-A32E-0BF6-F8E3-B261AAC62C7A}"/>
              </a:ext>
            </a:extLst>
          </p:cNvPr>
          <p:cNvPicPr>
            <a:picLocks noChangeAspect="1"/>
          </p:cNvPicPr>
          <p:nvPr/>
        </p:nvPicPr>
        <p:blipFill>
          <a:blip r:embed="rId7"/>
          <a:stretch>
            <a:fillRect/>
          </a:stretch>
        </p:blipFill>
        <p:spPr>
          <a:xfrm>
            <a:off x="-21997" y="2336912"/>
            <a:ext cx="7936803" cy="2448891"/>
          </a:xfrm>
          <a:prstGeom prst="rect">
            <a:avLst/>
          </a:prstGeom>
        </p:spPr>
      </p:pic>
      <p:sp>
        <p:nvSpPr>
          <p:cNvPr id="10" name="TextBox 9">
            <a:extLst>
              <a:ext uri="{FF2B5EF4-FFF2-40B4-BE49-F238E27FC236}">
                <a16:creationId xmlns:a16="http://schemas.microsoft.com/office/drawing/2014/main" id="{19CBFF7F-88A4-F37C-ED14-6BE6672996EA}"/>
              </a:ext>
            </a:extLst>
          </p:cNvPr>
          <p:cNvSpPr txBox="1"/>
          <p:nvPr/>
        </p:nvSpPr>
        <p:spPr>
          <a:xfrm>
            <a:off x="7922142" y="2872494"/>
            <a:ext cx="1934380" cy="1477328"/>
          </a:xfrm>
          <a:prstGeom prst="rect">
            <a:avLst/>
          </a:prstGeom>
          <a:noFill/>
        </p:spPr>
        <p:txBody>
          <a:bodyPr wrap="square" rtlCol="0">
            <a:spAutoFit/>
          </a:bodyPr>
          <a:lstStyle/>
          <a:p>
            <a:r>
              <a:rPr lang="en-US" dirty="0"/>
              <a:t>Member addition option has been given in this way for customized group creation .</a:t>
            </a:r>
            <a:endParaRPr lang="en-IN" dirty="0"/>
          </a:p>
        </p:txBody>
      </p:sp>
      <p:sp>
        <p:nvSpPr>
          <p:cNvPr id="11" name="Rectangle 10">
            <a:extLst>
              <a:ext uri="{FF2B5EF4-FFF2-40B4-BE49-F238E27FC236}">
                <a16:creationId xmlns:a16="http://schemas.microsoft.com/office/drawing/2014/main" id="{2280D639-AACE-19C8-F9D2-A0A7900DEFF9}"/>
              </a:ext>
            </a:extLst>
          </p:cNvPr>
          <p:cNvSpPr/>
          <p:nvPr/>
        </p:nvSpPr>
        <p:spPr>
          <a:xfrm>
            <a:off x="9879008" y="3759390"/>
            <a:ext cx="2312992" cy="309861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13" name="Straight Arrow Connector 12">
            <a:extLst>
              <a:ext uri="{FF2B5EF4-FFF2-40B4-BE49-F238E27FC236}">
                <a16:creationId xmlns:a16="http://schemas.microsoft.com/office/drawing/2014/main" id="{11E1C89B-1E70-5FE7-58EE-D5E192140800}"/>
              </a:ext>
            </a:extLst>
          </p:cNvPr>
          <p:cNvCxnSpPr>
            <a:stCxn id="9" idx="3"/>
          </p:cNvCxnSpPr>
          <p:nvPr/>
        </p:nvCxnSpPr>
        <p:spPr>
          <a:xfrm flipH="1" flipV="1">
            <a:off x="4661941" y="3155473"/>
            <a:ext cx="3252865" cy="4058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5690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750430" y="381000"/>
            <a:ext cx="10678142" cy="1325563"/>
          </a:xfrm>
        </p:spPr>
        <p:txBody>
          <a:bodyPr/>
          <a:lstStyle/>
          <a:p>
            <a:r>
              <a:rPr lang="en-US" dirty="0"/>
              <a:t>The full team</a:t>
            </a:r>
          </a:p>
        </p:txBody>
      </p:sp>
      <p:pic>
        <p:nvPicPr>
          <p:cNvPr id="61" name="Picture Placeholder 21" descr="Team member headshot">
            <a:extLst>
              <a:ext uri="{FF2B5EF4-FFF2-40B4-BE49-F238E27FC236}">
                <a16:creationId xmlns:a16="http://schemas.microsoft.com/office/drawing/2014/main" id="{E64AEA23-99EE-8546-A59A-590923ADA6CA}"/>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750429" y="2068734"/>
            <a:ext cx="904987" cy="905641"/>
          </a:xfrm>
        </p:spPr>
      </p:pic>
      <p:sp>
        <p:nvSpPr>
          <p:cNvPr id="7" name="Text Placeholder 6">
            <a:extLst>
              <a:ext uri="{FF2B5EF4-FFF2-40B4-BE49-F238E27FC236}">
                <a16:creationId xmlns:a16="http://schemas.microsoft.com/office/drawing/2014/main" id="{ACC180CB-0C9D-0441-A2D3-F4EDC5DB9741}"/>
              </a:ext>
            </a:extLst>
          </p:cNvPr>
          <p:cNvSpPr>
            <a:spLocks noGrp="1"/>
          </p:cNvSpPr>
          <p:nvPr>
            <p:ph type="body" sz="quarter" idx="17"/>
          </p:nvPr>
        </p:nvSpPr>
        <p:spPr>
          <a:xfrm>
            <a:off x="750430" y="2994545"/>
            <a:ext cx="2281237" cy="347662"/>
          </a:xfrm>
        </p:spPr>
        <p:txBody>
          <a:bodyPr/>
          <a:lstStyle/>
          <a:p>
            <a:r>
              <a:rPr lang="en-US" dirty="0"/>
              <a:t>Takuma Hayashi</a:t>
            </a:r>
          </a:p>
        </p:txBody>
      </p:sp>
      <p:sp>
        <p:nvSpPr>
          <p:cNvPr id="8" name="Text Placeholder 7">
            <a:extLst>
              <a:ext uri="{FF2B5EF4-FFF2-40B4-BE49-F238E27FC236}">
                <a16:creationId xmlns:a16="http://schemas.microsoft.com/office/drawing/2014/main" id="{44627161-B78C-7646-8E85-99BD47FE64E0}"/>
              </a:ext>
            </a:extLst>
          </p:cNvPr>
          <p:cNvSpPr>
            <a:spLocks noGrp="1"/>
          </p:cNvSpPr>
          <p:nvPr>
            <p:ph type="body" sz="quarter" idx="18"/>
          </p:nvPr>
        </p:nvSpPr>
        <p:spPr>
          <a:xfrm>
            <a:off x="750429" y="3379791"/>
            <a:ext cx="2281237" cy="347662"/>
          </a:xfrm>
        </p:spPr>
        <p:txBody>
          <a:bodyPr/>
          <a:lstStyle/>
          <a:p>
            <a:r>
              <a:rPr lang="en-US" dirty="0"/>
              <a:t>President</a:t>
            </a:r>
          </a:p>
        </p:txBody>
      </p:sp>
      <p:pic>
        <p:nvPicPr>
          <p:cNvPr id="62" name="Picture Placeholder 50" descr="Team member headshot">
            <a:extLst>
              <a:ext uri="{FF2B5EF4-FFF2-40B4-BE49-F238E27FC236}">
                <a16:creationId xmlns:a16="http://schemas.microsoft.com/office/drawing/2014/main" id="{C17F05A5-CE13-1545-943B-E3644258662F}"/>
              </a:ext>
            </a:extLst>
          </p:cNvPr>
          <p:cNvPicPr>
            <a:picLocks noGrp="1" noChangeAspect="1"/>
          </p:cNvPicPr>
          <p:nvPr>
            <p:ph type="pic" sz="quarter" idx="28"/>
          </p:nvPr>
        </p:nvPicPr>
        <p:blipFill rotWithShape="1">
          <a:blip r:embed="rId3">
            <a:extLst>
              <a:ext uri="{28A0092B-C50C-407E-A947-70E740481C1C}">
                <a14:useLocalDpi xmlns:a14="http://schemas.microsoft.com/office/drawing/2010/main" val="0"/>
              </a:ext>
            </a:extLst>
          </a:blip>
          <a:srcRect/>
          <a:stretch/>
        </p:blipFill>
        <p:spPr>
          <a:xfrm>
            <a:off x="3549397" y="2068734"/>
            <a:ext cx="904987" cy="905641"/>
          </a:xfrm>
        </p:spPr>
      </p:pic>
      <p:sp>
        <p:nvSpPr>
          <p:cNvPr id="12" name="Text Placeholder 11">
            <a:extLst>
              <a:ext uri="{FF2B5EF4-FFF2-40B4-BE49-F238E27FC236}">
                <a16:creationId xmlns:a16="http://schemas.microsoft.com/office/drawing/2014/main" id="{E88BDBE3-DBB3-9040-95AC-86789B700450}"/>
              </a:ext>
            </a:extLst>
          </p:cNvPr>
          <p:cNvSpPr>
            <a:spLocks noGrp="1"/>
          </p:cNvSpPr>
          <p:nvPr>
            <p:ph type="body" sz="quarter" idx="29"/>
          </p:nvPr>
        </p:nvSpPr>
        <p:spPr>
          <a:xfrm>
            <a:off x="3549398" y="2994545"/>
            <a:ext cx="2281237" cy="347662"/>
          </a:xfrm>
        </p:spPr>
        <p:txBody>
          <a:bodyPr/>
          <a:lstStyle/>
          <a:p>
            <a:r>
              <a:rPr lang="en-US" dirty="0"/>
              <a:t>Mirjam Nilsson</a:t>
            </a:r>
          </a:p>
        </p:txBody>
      </p:sp>
      <p:sp>
        <p:nvSpPr>
          <p:cNvPr id="13" name="Text Placeholder 12">
            <a:extLst>
              <a:ext uri="{FF2B5EF4-FFF2-40B4-BE49-F238E27FC236}">
                <a16:creationId xmlns:a16="http://schemas.microsoft.com/office/drawing/2014/main" id="{D0969AD2-8004-9B40-90B0-0EBD95268B5A}"/>
              </a:ext>
            </a:extLst>
          </p:cNvPr>
          <p:cNvSpPr>
            <a:spLocks noGrp="1"/>
          </p:cNvSpPr>
          <p:nvPr>
            <p:ph type="body" sz="quarter" idx="30"/>
          </p:nvPr>
        </p:nvSpPr>
        <p:spPr>
          <a:xfrm>
            <a:off x="3549397" y="3379791"/>
            <a:ext cx="2281237" cy="347662"/>
          </a:xfrm>
        </p:spPr>
        <p:txBody>
          <a:bodyPr/>
          <a:lstStyle/>
          <a:p>
            <a:r>
              <a:rPr lang="en-US" dirty="0"/>
              <a:t>Chief Executive Officer</a:t>
            </a:r>
          </a:p>
        </p:txBody>
      </p:sp>
      <p:pic>
        <p:nvPicPr>
          <p:cNvPr id="63" name="Picture Placeholder 17" descr="Team member headshot">
            <a:extLst>
              <a:ext uri="{FF2B5EF4-FFF2-40B4-BE49-F238E27FC236}">
                <a16:creationId xmlns:a16="http://schemas.microsoft.com/office/drawing/2014/main" id="{F3C0B2AF-2268-AE4E-BACC-9FF64E86564C}"/>
              </a:ext>
            </a:extLst>
          </p:cNvPr>
          <p:cNvPicPr>
            <a:picLocks noGrp="1" noChangeAspect="1"/>
          </p:cNvPicPr>
          <p:nvPr>
            <p:ph type="pic" sz="quarter" idx="31"/>
          </p:nvPr>
        </p:nvPicPr>
        <p:blipFill rotWithShape="1">
          <a:blip r:embed="rId4">
            <a:extLst>
              <a:ext uri="{28A0092B-C50C-407E-A947-70E740481C1C}">
                <a14:useLocalDpi xmlns:a14="http://schemas.microsoft.com/office/drawing/2010/main" val="0"/>
              </a:ext>
            </a:extLst>
          </a:blip>
          <a:srcRect/>
          <a:stretch/>
        </p:blipFill>
        <p:spPr>
          <a:xfrm>
            <a:off x="6348367" y="2068734"/>
            <a:ext cx="904987" cy="905641"/>
          </a:xfrm>
        </p:spPr>
      </p:pic>
      <p:sp>
        <p:nvSpPr>
          <p:cNvPr id="15" name="Text Placeholder 14">
            <a:extLst>
              <a:ext uri="{FF2B5EF4-FFF2-40B4-BE49-F238E27FC236}">
                <a16:creationId xmlns:a16="http://schemas.microsoft.com/office/drawing/2014/main" id="{02C30DA5-B4D3-C343-8FEC-D62948BDA920}"/>
              </a:ext>
            </a:extLst>
          </p:cNvPr>
          <p:cNvSpPr>
            <a:spLocks noGrp="1"/>
          </p:cNvSpPr>
          <p:nvPr>
            <p:ph type="body" sz="quarter" idx="32"/>
          </p:nvPr>
        </p:nvSpPr>
        <p:spPr>
          <a:xfrm>
            <a:off x="6348368" y="2994545"/>
            <a:ext cx="2281237" cy="347662"/>
          </a:xfrm>
        </p:spPr>
        <p:txBody>
          <a:bodyPr/>
          <a:lstStyle/>
          <a:p>
            <a:r>
              <a:rPr lang="en-US" dirty="0"/>
              <a:t>Flora Berggren</a:t>
            </a:r>
          </a:p>
        </p:txBody>
      </p:sp>
      <p:sp>
        <p:nvSpPr>
          <p:cNvPr id="16" name="Text Placeholder 15">
            <a:extLst>
              <a:ext uri="{FF2B5EF4-FFF2-40B4-BE49-F238E27FC236}">
                <a16:creationId xmlns:a16="http://schemas.microsoft.com/office/drawing/2014/main" id="{CD202676-78EE-3240-950B-84A1520E27EE}"/>
              </a:ext>
            </a:extLst>
          </p:cNvPr>
          <p:cNvSpPr>
            <a:spLocks noGrp="1"/>
          </p:cNvSpPr>
          <p:nvPr>
            <p:ph type="body" sz="quarter" idx="33"/>
          </p:nvPr>
        </p:nvSpPr>
        <p:spPr>
          <a:xfrm>
            <a:off x="6348367" y="3379791"/>
            <a:ext cx="2281237" cy="347662"/>
          </a:xfrm>
        </p:spPr>
        <p:txBody>
          <a:bodyPr/>
          <a:lstStyle/>
          <a:p>
            <a:r>
              <a:rPr lang="en-US" dirty="0"/>
              <a:t>Chief Operations Manager</a:t>
            </a:r>
          </a:p>
        </p:txBody>
      </p:sp>
      <p:pic>
        <p:nvPicPr>
          <p:cNvPr id="64" name="Picture Placeholder 19" descr="Team member headshot">
            <a:extLst>
              <a:ext uri="{FF2B5EF4-FFF2-40B4-BE49-F238E27FC236}">
                <a16:creationId xmlns:a16="http://schemas.microsoft.com/office/drawing/2014/main" id="{F2FCDCCE-6383-4047-9485-41AA1E24E8E2}"/>
              </a:ext>
            </a:extLst>
          </p:cNvPr>
          <p:cNvPicPr>
            <a:picLocks noGrp="1" noChangeAspect="1"/>
          </p:cNvPicPr>
          <p:nvPr>
            <p:ph type="pic" sz="quarter" idx="34"/>
          </p:nvPr>
        </p:nvPicPr>
        <p:blipFill rotWithShape="1">
          <a:blip r:embed="rId5">
            <a:extLst>
              <a:ext uri="{28A0092B-C50C-407E-A947-70E740481C1C}">
                <a14:useLocalDpi xmlns:a14="http://schemas.microsoft.com/office/drawing/2010/main" val="0"/>
              </a:ext>
            </a:extLst>
          </a:blip>
          <a:srcRect/>
          <a:stretch/>
        </p:blipFill>
        <p:spPr>
          <a:xfrm>
            <a:off x="9147335" y="2068734"/>
            <a:ext cx="904987" cy="905641"/>
          </a:xfrm>
        </p:spPr>
      </p:pic>
      <p:sp>
        <p:nvSpPr>
          <p:cNvPr id="18" name="Text Placeholder 17">
            <a:extLst>
              <a:ext uri="{FF2B5EF4-FFF2-40B4-BE49-F238E27FC236}">
                <a16:creationId xmlns:a16="http://schemas.microsoft.com/office/drawing/2014/main" id="{7C503641-A7D5-AD48-A486-CD57C1620326}"/>
              </a:ext>
            </a:extLst>
          </p:cNvPr>
          <p:cNvSpPr>
            <a:spLocks noGrp="1"/>
          </p:cNvSpPr>
          <p:nvPr>
            <p:ph type="body" sz="quarter" idx="35"/>
          </p:nvPr>
        </p:nvSpPr>
        <p:spPr>
          <a:xfrm>
            <a:off x="9147336" y="2994545"/>
            <a:ext cx="2281237" cy="347662"/>
          </a:xfrm>
        </p:spPr>
        <p:txBody>
          <a:bodyPr/>
          <a:lstStyle/>
          <a:p>
            <a:r>
              <a:rPr lang="en-US" dirty="0"/>
              <a:t>Rajesh Santoshi</a:t>
            </a:r>
          </a:p>
        </p:txBody>
      </p:sp>
      <p:sp>
        <p:nvSpPr>
          <p:cNvPr id="19" name="Text Placeholder 18">
            <a:extLst>
              <a:ext uri="{FF2B5EF4-FFF2-40B4-BE49-F238E27FC236}">
                <a16:creationId xmlns:a16="http://schemas.microsoft.com/office/drawing/2014/main" id="{BBEE7C7B-4D43-1342-88B5-B6F833D51AE8}"/>
              </a:ext>
            </a:extLst>
          </p:cNvPr>
          <p:cNvSpPr>
            <a:spLocks noGrp="1"/>
          </p:cNvSpPr>
          <p:nvPr>
            <p:ph type="body" sz="quarter" idx="36"/>
          </p:nvPr>
        </p:nvSpPr>
        <p:spPr>
          <a:xfrm>
            <a:off x="9147335" y="3379791"/>
            <a:ext cx="2281237" cy="347662"/>
          </a:xfrm>
        </p:spPr>
        <p:txBody>
          <a:bodyPr/>
          <a:lstStyle/>
          <a:p>
            <a:r>
              <a:rPr lang="en-US" dirty="0"/>
              <a:t>VP Marketing</a:t>
            </a:r>
          </a:p>
        </p:txBody>
      </p:sp>
      <p:pic>
        <p:nvPicPr>
          <p:cNvPr id="65" name="Picture Placeholder 15" descr="Team member headshot">
            <a:extLst>
              <a:ext uri="{FF2B5EF4-FFF2-40B4-BE49-F238E27FC236}">
                <a16:creationId xmlns:a16="http://schemas.microsoft.com/office/drawing/2014/main" id="{1A89579F-2EA4-E049-9B78-D2237993CDAB}"/>
              </a:ext>
            </a:extLst>
          </p:cNvPr>
          <p:cNvPicPr>
            <a:picLocks noGrp="1" noChangeAspect="1"/>
          </p:cNvPicPr>
          <p:nvPr>
            <p:ph type="pic" sz="quarter" idx="37"/>
          </p:nvPr>
        </p:nvPicPr>
        <p:blipFill rotWithShape="1">
          <a:blip r:embed="rId6">
            <a:extLst>
              <a:ext uri="{28A0092B-C50C-407E-A947-70E740481C1C}">
                <a14:useLocalDpi xmlns:a14="http://schemas.microsoft.com/office/drawing/2010/main" val="0"/>
              </a:ext>
            </a:extLst>
          </a:blip>
          <a:srcRect/>
          <a:stretch/>
        </p:blipFill>
        <p:spPr>
          <a:xfrm>
            <a:off x="750429" y="4118551"/>
            <a:ext cx="904987" cy="905641"/>
          </a:xfrm>
        </p:spPr>
      </p:pic>
      <p:sp>
        <p:nvSpPr>
          <p:cNvPr id="21" name="Text Placeholder 20">
            <a:extLst>
              <a:ext uri="{FF2B5EF4-FFF2-40B4-BE49-F238E27FC236}">
                <a16:creationId xmlns:a16="http://schemas.microsoft.com/office/drawing/2014/main" id="{F8C89E42-8364-1040-9DF6-7305561F98D7}"/>
              </a:ext>
            </a:extLst>
          </p:cNvPr>
          <p:cNvSpPr>
            <a:spLocks noGrp="1"/>
          </p:cNvSpPr>
          <p:nvPr>
            <p:ph type="body" sz="quarter" idx="38"/>
          </p:nvPr>
        </p:nvSpPr>
        <p:spPr>
          <a:xfrm>
            <a:off x="750430" y="5044362"/>
            <a:ext cx="2281237" cy="347662"/>
          </a:xfrm>
        </p:spPr>
        <p:txBody>
          <a:bodyPr/>
          <a:lstStyle/>
          <a:p>
            <a:r>
              <a:rPr lang="en-US" dirty="0"/>
              <a:t>Graham Barnes</a:t>
            </a:r>
          </a:p>
        </p:txBody>
      </p:sp>
      <p:sp>
        <p:nvSpPr>
          <p:cNvPr id="22" name="Text Placeholder 21">
            <a:extLst>
              <a:ext uri="{FF2B5EF4-FFF2-40B4-BE49-F238E27FC236}">
                <a16:creationId xmlns:a16="http://schemas.microsoft.com/office/drawing/2014/main" id="{B05EDAD8-33DD-0B49-9FA0-360E67ED9B6A}"/>
              </a:ext>
            </a:extLst>
          </p:cNvPr>
          <p:cNvSpPr>
            <a:spLocks noGrp="1"/>
          </p:cNvSpPr>
          <p:nvPr>
            <p:ph type="body" sz="quarter" idx="39"/>
          </p:nvPr>
        </p:nvSpPr>
        <p:spPr>
          <a:xfrm>
            <a:off x="750429" y="5429608"/>
            <a:ext cx="2281237" cy="347662"/>
          </a:xfrm>
        </p:spPr>
        <p:txBody>
          <a:bodyPr/>
          <a:lstStyle/>
          <a:p>
            <a:r>
              <a:rPr lang="en-US" dirty="0"/>
              <a:t>VP Product</a:t>
            </a:r>
          </a:p>
        </p:txBody>
      </p:sp>
      <p:pic>
        <p:nvPicPr>
          <p:cNvPr id="66" name="Picture Placeholder 48" descr="Team member headshot">
            <a:extLst>
              <a:ext uri="{FF2B5EF4-FFF2-40B4-BE49-F238E27FC236}">
                <a16:creationId xmlns:a16="http://schemas.microsoft.com/office/drawing/2014/main" id="{4E145096-B7BF-9C4C-97FA-308F61FE406A}"/>
              </a:ext>
            </a:extLst>
          </p:cNvPr>
          <p:cNvPicPr>
            <a:picLocks noGrp="1" noChangeAspect="1"/>
          </p:cNvPicPr>
          <p:nvPr>
            <p:ph type="pic" sz="quarter" idx="40"/>
          </p:nvPr>
        </p:nvPicPr>
        <p:blipFill rotWithShape="1">
          <a:blip r:embed="rId7">
            <a:extLst>
              <a:ext uri="{28A0092B-C50C-407E-A947-70E740481C1C}">
                <a14:useLocalDpi xmlns:a14="http://schemas.microsoft.com/office/drawing/2010/main" val="0"/>
              </a:ext>
            </a:extLst>
          </a:blip>
          <a:srcRect/>
          <a:stretch/>
        </p:blipFill>
        <p:spPr>
          <a:xfrm>
            <a:off x="3549397" y="4118551"/>
            <a:ext cx="904987" cy="905641"/>
          </a:xfrm>
        </p:spPr>
      </p:pic>
      <p:sp>
        <p:nvSpPr>
          <p:cNvPr id="24" name="Text Placeholder 23">
            <a:extLst>
              <a:ext uri="{FF2B5EF4-FFF2-40B4-BE49-F238E27FC236}">
                <a16:creationId xmlns:a16="http://schemas.microsoft.com/office/drawing/2014/main" id="{9B1711A4-C7D5-8D4D-82CD-4FBE8CC7FFE7}"/>
              </a:ext>
            </a:extLst>
          </p:cNvPr>
          <p:cNvSpPr>
            <a:spLocks noGrp="1"/>
          </p:cNvSpPr>
          <p:nvPr>
            <p:ph type="body" sz="quarter" idx="41"/>
          </p:nvPr>
        </p:nvSpPr>
        <p:spPr>
          <a:xfrm>
            <a:off x="3549398" y="5044362"/>
            <a:ext cx="2281237" cy="347662"/>
          </a:xfrm>
        </p:spPr>
        <p:txBody>
          <a:bodyPr/>
          <a:lstStyle/>
          <a:p>
            <a:r>
              <a:rPr lang="en-US" dirty="0"/>
              <a:t>Rowan Murphy</a:t>
            </a:r>
          </a:p>
        </p:txBody>
      </p:sp>
      <p:sp>
        <p:nvSpPr>
          <p:cNvPr id="25" name="Text Placeholder 24">
            <a:extLst>
              <a:ext uri="{FF2B5EF4-FFF2-40B4-BE49-F238E27FC236}">
                <a16:creationId xmlns:a16="http://schemas.microsoft.com/office/drawing/2014/main" id="{1D585144-668F-6141-B4A4-98C6E14ACA71}"/>
              </a:ext>
            </a:extLst>
          </p:cNvPr>
          <p:cNvSpPr>
            <a:spLocks noGrp="1"/>
          </p:cNvSpPr>
          <p:nvPr>
            <p:ph type="body" sz="quarter" idx="42"/>
          </p:nvPr>
        </p:nvSpPr>
        <p:spPr>
          <a:xfrm>
            <a:off x="3549397" y="5429608"/>
            <a:ext cx="2281237" cy="347662"/>
          </a:xfrm>
        </p:spPr>
        <p:txBody>
          <a:bodyPr/>
          <a:lstStyle/>
          <a:p>
            <a:r>
              <a:rPr lang="en-US" dirty="0"/>
              <a:t>SEO Strategist</a:t>
            </a:r>
          </a:p>
        </p:txBody>
      </p:sp>
      <p:pic>
        <p:nvPicPr>
          <p:cNvPr id="67" name="Picture Placeholder 52" descr="Team member headshot">
            <a:extLst>
              <a:ext uri="{FF2B5EF4-FFF2-40B4-BE49-F238E27FC236}">
                <a16:creationId xmlns:a16="http://schemas.microsoft.com/office/drawing/2014/main" id="{25B94F1A-D947-AF4E-BC9D-9B02C4E4EB30}"/>
              </a:ext>
            </a:extLst>
          </p:cNvPr>
          <p:cNvPicPr>
            <a:picLocks noGrp="1" noChangeAspect="1"/>
          </p:cNvPicPr>
          <p:nvPr>
            <p:ph type="pic" sz="quarter" idx="43"/>
          </p:nvPr>
        </p:nvPicPr>
        <p:blipFill rotWithShape="1">
          <a:blip r:embed="rId8">
            <a:extLst>
              <a:ext uri="{28A0092B-C50C-407E-A947-70E740481C1C}">
                <a14:useLocalDpi xmlns:a14="http://schemas.microsoft.com/office/drawing/2010/main" val="0"/>
              </a:ext>
            </a:extLst>
          </a:blip>
          <a:srcRect/>
          <a:stretch/>
        </p:blipFill>
        <p:spPr>
          <a:xfrm>
            <a:off x="6348367" y="4118551"/>
            <a:ext cx="904987" cy="905641"/>
          </a:xfrm>
        </p:spPr>
      </p:pic>
      <p:sp>
        <p:nvSpPr>
          <p:cNvPr id="27" name="Text Placeholder 26">
            <a:extLst>
              <a:ext uri="{FF2B5EF4-FFF2-40B4-BE49-F238E27FC236}">
                <a16:creationId xmlns:a16="http://schemas.microsoft.com/office/drawing/2014/main" id="{C63E461E-3AFB-0843-B481-D906526D48B2}"/>
              </a:ext>
            </a:extLst>
          </p:cNvPr>
          <p:cNvSpPr>
            <a:spLocks noGrp="1"/>
          </p:cNvSpPr>
          <p:nvPr>
            <p:ph type="body" sz="quarter" idx="44"/>
          </p:nvPr>
        </p:nvSpPr>
        <p:spPr>
          <a:xfrm>
            <a:off x="6348368" y="5044362"/>
            <a:ext cx="2281237" cy="347662"/>
          </a:xfrm>
        </p:spPr>
        <p:txBody>
          <a:bodyPr/>
          <a:lstStyle/>
          <a:p>
            <a:r>
              <a:rPr lang="en-US" dirty="0"/>
              <a:t>Elizabeth Moore</a:t>
            </a:r>
          </a:p>
        </p:txBody>
      </p:sp>
      <p:sp>
        <p:nvSpPr>
          <p:cNvPr id="28" name="Text Placeholder 27">
            <a:extLst>
              <a:ext uri="{FF2B5EF4-FFF2-40B4-BE49-F238E27FC236}">
                <a16:creationId xmlns:a16="http://schemas.microsoft.com/office/drawing/2014/main" id="{83F586E4-67FA-B94C-AF67-F2E5E6E54157}"/>
              </a:ext>
            </a:extLst>
          </p:cNvPr>
          <p:cNvSpPr>
            <a:spLocks noGrp="1"/>
          </p:cNvSpPr>
          <p:nvPr>
            <p:ph type="body" sz="quarter" idx="45"/>
          </p:nvPr>
        </p:nvSpPr>
        <p:spPr>
          <a:xfrm>
            <a:off x="6348367" y="5429608"/>
            <a:ext cx="2281237" cy="347662"/>
          </a:xfrm>
        </p:spPr>
        <p:txBody>
          <a:bodyPr/>
          <a:lstStyle/>
          <a:p>
            <a:r>
              <a:rPr lang="en-US" dirty="0"/>
              <a:t>Product Designer</a:t>
            </a:r>
          </a:p>
        </p:txBody>
      </p:sp>
      <p:pic>
        <p:nvPicPr>
          <p:cNvPr id="68" name="Picture Placeholder 54" descr="Team member headshot">
            <a:extLst>
              <a:ext uri="{FF2B5EF4-FFF2-40B4-BE49-F238E27FC236}">
                <a16:creationId xmlns:a16="http://schemas.microsoft.com/office/drawing/2014/main" id="{7E3F00C5-0B4F-FE4F-9561-1EB505B31873}"/>
              </a:ext>
            </a:extLst>
          </p:cNvPr>
          <p:cNvPicPr>
            <a:picLocks noGrp="1" noChangeAspect="1"/>
          </p:cNvPicPr>
          <p:nvPr>
            <p:ph type="pic" sz="quarter" idx="46"/>
          </p:nvPr>
        </p:nvPicPr>
        <p:blipFill rotWithShape="1">
          <a:blip r:embed="rId9">
            <a:extLst>
              <a:ext uri="{28A0092B-C50C-407E-A947-70E740481C1C}">
                <a14:useLocalDpi xmlns:a14="http://schemas.microsoft.com/office/drawing/2010/main" val="0"/>
              </a:ext>
            </a:extLst>
          </a:blip>
          <a:srcRect/>
          <a:stretch/>
        </p:blipFill>
        <p:spPr>
          <a:xfrm>
            <a:off x="9147335" y="4118551"/>
            <a:ext cx="904987" cy="905641"/>
          </a:xfrm>
        </p:spPr>
      </p:pic>
      <p:sp>
        <p:nvSpPr>
          <p:cNvPr id="36" name="Text Placeholder 35">
            <a:extLst>
              <a:ext uri="{FF2B5EF4-FFF2-40B4-BE49-F238E27FC236}">
                <a16:creationId xmlns:a16="http://schemas.microsoft.com/office/drawing/2014/main" id="{875B85E2-950C-CB45-A7F7-DE257EA20BB3}"/>
              </a:ext>
            </a:extLst>
          </p:cNvPr>
          <p:cNvSpPr>
            <a:spLocks noGrp="1"/>
          </p:cNvSpPr>
          <p:nvPr>
            <p:ph type="body" sz="quarter" idx="47"/>
          </p:nvPr>
        </p:nvSpPr>
        <p:spPr>
          <a:xfrm>
            <a:off x="9147336" y="5044362"/>
            <a:ext cx="2281237" cy="347662"/>
          </a:xfrm>
        </p:spPr>
        <p:txBody>
          <a:bodyPr/>
          <a:lstStyle/>
          <a:p>
            <a:r>
              <a:rPr lang="en-US" dirty="0"/>
              <a:t>Robin Kline</a:t>
            </a:r>
          </a:p>
        </p:txBody>
      </p:sp>
      <p:sp>
        <p:nvSpPr>
          <p:cNvPr id="37" name="Text Placeholder 36">
            <a:extLst>
              <a:ext uri="{FF2B5EF4-FFF2-40B4-BE49-F238E27FC236}">
                <a16:creationId xmlns:a16="http://schemas.microsoft.com/office/drawing/2014/main" id="{FC8EFF8B-CC40-9646-AAFC-092814DA02AD}"/>
              </a:ext>
            </a:extLst>
          </p:cNvPr>
          <p:cNvSpPr>
            <a:spLocks noGrp="1"/>
          </p:cNvSpPr>
          <p:nvPr>
            <p:ph type="body" sz="quarter" idx="48"/>
          </p:nvPr>
        </p:nvSpPr>
        <p:spPr>
          <a:xfrm>
            <a:off x="9147335" y="5429608"/>
            <a:ext cx="2281237" cy="347662"/>
          </a:xfrm>
        </p:spPr>
        <p:txBody>
          <a:bodyPr/>
          <a:lstStyle/>
          <a:p>
            <a:r>
              <a:rPr lang="en-US" dirty="0"/>
              <a:t>Content Developer</a:t>
            </a:r>
          </a:p>
        </p:txBody>
      </p:sp>
      <p:sp>
        <p:nvSpPr>
          <p:cNvPr id="4" name="Footer Placeholder 3">
            <a:extLst>
              <a:ext uri="{FF2B5EF4-FFF2-40B4-BE49-F238E27FC236}">
                <a16:creationId xmlns:a16="http://schemas.microsoft.com/office/drawing/2014/main" id="{E9CE3E8F-3700-FE42-BA65-89071D20A786}"/>
              </a:ext>
            </a:extLst>
          </p:cNvPr>
          <p:cNvSpPr>
            <a:spLocks noGrp="1"/>
          </p:cNvSpPr>
          <p:nvPr>
            <p:ph type="ftr" sz="quarter" idx="26"/>
          </p:nvPr>
        </p:nvSpPr>
        <p:spPr>
          <a:xfrm>
            <a:off x="4038600" y="6356350"/>
            <a:ext cx="4114800" cy="365125"/>
          </a:xfrm>
        </p:spPr>
        <p:txBody>
          <a:bodyPr/>
          <a:lstStyle/>
          <a:p>
            <a:endParaRPr lang="en-US" dirty="0"/>
          </a:p>
        </p:txBody>
      </p:sp>
      <p:sp>
        <p:nvSpPr>
          <p:cNvPr id="5" name="Slide Number Placeholder 4">
            <a:extLst>
              <a:ext uri="{FF2B5EF4-FFF2-40B4-BE49-F238E27FC236}">
                <a16:creationId xmlns:a16="http://schemas.microsoft.com/office/drawing/2014/main" id="{352A2850-23AF-A249-8907-5DAF2E2D2269}"/>
              </a:ext>
            </a:extLst>
          </p:cNvPr>
          <p:cNvSpPr>
            <a:spLocks noGrp="1"/>
          </p:cNvSpPr>
          <p:nvPr>
            <p:ph type="sldNum" sz="quarter" idx="27"/>
          </p:nvPr>
        </p:nvSpPr>
        <p:spPr>
          <a:xfrm>
            <a:off x="9067800" y="6356350"/>
            <a:ext cx="2743200" cy="365125"/>
          </a:xfrm>
        </p:spPr>
        <p:txBody>
          <a:bodyPr/>
          <a:lstStyle/>
          <a:p>
            <a:fld id="{294A09A9-5501-47C1-A89A-A340965A2BE2}" type="slidenum">
              <a:rPr lang="en-US" smtClean="0"/>
              <a:pPr/>
              <a:t>8</a:t>
            </a:fld>
            <a:endParaRPr lang="en-US" dirty="0"/>
          </a:p>
        </p:txBody>
      </p:sp>
      <p:pic>
        <p:nvPicPr>
          <p:cNvPr id="6" name="Picture 5">
            <a:extLst>
              <a:ext uri="{FF2B5EF4-FFF2-40B4-BE49-F238E27FC236}">
                <a16:creationId xmlns:a16="http://schemas.microsoft.com/office/drawing/2014/main" id="{BC98D577-DADF-5CCD-986F-DF9EB15E13D6}"/>
              </a:ext>
            </a:extLst>
          </p:cNvPr>
          <p:cNvPicPr>
            <a:picLocks noChangeAspect="1"/>
          </p:cNvPicPr>
          <p:nvPr/>
        </p:nvPicPr>
        <p:blipFill>
          <a:blip r:embed="rId10"/>
          <a:stretch>
            <a:fillRect/>
          </a:stretch>
        </p:blipFill>
        <p:spPr>
          <a:xfrm>
            <a:off x="0" y="0"/>
            <a:ext cx="12192000" cy="4118551"/>
          </a:xfrm>
          <a:prstGeom prst="rect">
            <a:avLst/>
          </a:prstGeom>
        </p:spPr>
      </p:pic>
      <p:sp>
        <p:nvSpPr>
          <p:cNvPr id="9" name="Rectangle 8">
            <a:extLst>
              <a:ext uri="{FF2B5EF4-FFF2-40B4-BE49-F238E27FC236}">
                <a16:creationId xmlns:a16="http://schemas.microsoft.com/office/drawing/2014/main" id="{57EBCCA8-A618-317D-CB0A-D511DDC95FF4}"/>
              </a:ext>
            </a:extLst>
          </p:cNvPr>
          <p:cNvSpPr/>
          <p:nvPr/>
        </p:nvSpPr>
        <p:spPr>
          <a:xfrm>
            <a:off x="0" y="4118551"/>
            <a:ext cx="6805534" cy="273944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Here when professor has done with the group creation either with the customize or random then here we have given a button at the top right assign by tap on that the groups are assigned with the task. For the user engagement we have also try to give the pop up message which shows the assignment send successfully.</a:t>
            </a:r>
            <a:endParaRPr lang="en-IN" dirty="0"/>
          </a:p>
        </p:txBody>
      </p:sp>
      <p:cxnSp>
        <p:nvCxnSpPr>
          <p:cNvPr id="11" name="Straight Arrow Connector 10">
            <a:extLst>
              <a:ext uri="{FF2B5EF4-FFF2-40B4-BE49-F238E27FC236}">
                <a16:creationId xmlns:a16="http://schemas.microsoft.com/office/drawing/2014/main" id="{BC0A9E9E-3C52-E9CD-58CF-E0178933B471}"/>
              </a:ext>
            </a:extLst>
          </p:cNvPr>
          <p:cNvCxnSpPr>
            <a:cxnSpLocks/>
            <a:stCxn id="6" idx="2"/>
          </p:cNvCxnSpPr>
          <p:nvPr/>
        </p:nvCxnSpPr>
        <p:spPr>
          <a:xfrm flipV="1">
            <a:off x="6096000" y="136525"/>
            <a:ext cx="5191013" cy="39820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6A99AD5A-BADC-A14E-F2EA-7201097225A4}"/>
              </a:ext>
            </a:extLst>
          </p:cNvPr>
          <p:cNvPicPr>
            <a:picLocks noChangeAspect="1"/>
          </p:cNvPicPr>
          <p:nvPr/>
        </p:nvPicPr>
        <p:blipFill>
          <a:blip r:embed="rId11"/>
          <a:stretch>
            <a:fillRect/>
          </a:stretch>
        </p:blipFill>
        <p:spPr>
          <a:xfrm>
            <a:off x="6805534" y="3883626"/>
            <a:ext cx="5428470" cy="2962688"/>
          </a:xfrm>
          <a:prstGeom prst="rect">
            <a:avLst/>
          </a:prstGeom>
        </p:spPr>
      </p:pic>
      <p:cxnSp>
        <p:nvCxnSpPr>
          <p:cNvPr id="26" name="Straight Arrow Connector 25">
            <a:extLst>
              <a:ext uri="{FF2B5EF4-FFF2-40B4-BE49-F238E27FC236}">
                <a16:creationId xmlns:a16="http://schemas.microsoft.com/office/drawing/2014/main" id="{30702159-DDCE-8FBE-8BCF-EA32C96493E1}"/>
              </a:ext>
            </a:extLst>
          </p:cNvPr>
          <p:cNvCxnSpPr/>
          <p:nvPr/>
        </p:nvCxnSpPr>
        <p:spPr>
          <a:xfrm flipH="1">
            <a:off x="9910763" y="136525"/>
            <a:ext cx="1530807" cy="44054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6266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6389-2374-4677-B8BB-59410CCC32FD}"/>
              </a:ext>
            </a:extLst>
          </p:cNvPr>
          <p:cNvSpPr>
            <a:spLocks noGrp="1"/>
          </p:cNvSpPr>
          <p:nvPr>
            <p:ph type="title"/>
          </p:nvPr>
        </p:nvSpPr>
        <p:spPr>
          <a:xfrm>
            <a:off x="1167492" y="381000"/>
            <a:ext cx="9779183" cy="1325563"/>
          </a:xfrm>
        </p:spPr>
        <p:txBody>
          <a:bodyPr>
            <a:normAutofit/>
          </a:bodyPr>
          <a:lstStyle/>
          <a:p>
            <a:r>
              <a:rPr lang="en-US" dirty="0"/>
              <a:t>Plan for product launch </a:t>
            </a:r>
          </a:p>
        </p:txBody>
      </p:sp>
      <p:graphicFrame>
        <p:nvGraphicFramePr>
          <p:cNvPr id="6" name="Content Placeholder 3" descr="Timeline Placeholder ">
            <a:extLst>
              <a:ext uri="{FF2B5EF4-FFF2-40B4-BE49-F238E27FC236}">
                <a16:creationId xmlns:a16="http://schemas.microsoft.com/office/drawing/2014/main" id="{85168BDF-A0D9-4916-A9F9-41D8175A703C}"/>
              </a:ext>
            </a:extLst>
          </p:cNvPr>
          <p:cNvGraphicFramePr>
            <a:graphicFrameLocks noGrp="1" noChangeAspect="1"/>
          </p:cNvGraphicFramePr>
          <p:nvPr>
            <p:extLst>
              <p:ext uri="{D42A27DB-BD31-4B8C-83A1-F6EECF244321}">
                <p14:modId xmlns:p14="http://schemas.microsoft.com/office/powerpoint/2010/main" val="2447468529"/>
              </p:ext>
            </p:extLst>
          </p:nvPr>
        </p:nvGraphicFramePr>
        <p:xfrm>
          <a:off x="1251312" y="2082555"/>
          <a:ext cx="9689375" cy="39408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9C0179B5-0800-154F-80F6-614473C055BD}"/>
              </a:ext>
            </a:extLst>
          </p:cNvPr>
          <p:cNvSpPr txBox="1"/>
          <p:nvPr/>
        </p:nvSpPr>
        <p:spPr>
          <a:xfrm>
            <a:off x="2042809"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1</a:t>
            </a:r>
          </a:p>
        </p:txBody>
      </p:sp>
      <p:sp>
        <p:nvSpPr>
          <p:cNvPr id="7" name="TextBox 6">
            <a:extLst>
              <a:ext uri="{FF2B5EF4-FFF2-40B4-BE49-F238E27FC236}">
                <a16:creationId xmlns:a16="http://schemas.microsoft.com/office/drawing/2014/main" id="{B468C313-80C0-8840-8702-F1084174C592}"/>
              </a:ext>
            </a:extLst>
          </p:cNvPr>
          <p:cNvSpPr txBox="1"/>
          <p:nvPr/>
        </p:nvSpPr>
        <p:spPr>
          <a:xfrm>
            <a:off x="4002238"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2</a:t>
            </a:r>
          </a:p>
        </p:txBody>
      </p:sp>
      <p:sp>
        <p:nvSpPr>
          <p:cNvPr id="8" name="TextBox 7">
            <a:extLst>
              <a:ext uri="{FF2B5EF4-FFF2-40B4-BE49-F238E27FC236}">
                <a16:creationId xmlns:a16="http://schemas.microsoft.com/office/drawing/2014/main" id="{4E863C6B-1856-BC43-A090-B182EAB34EB8}"/>
              </a:ext>
            </a:extLst>
          </p:cNvPr>
          <p:cNvSpPr txBox="1"/>
          <p:nvPr/>
        </p:nvSpPr>
        <p:spPr>
          <a:xfrm>
            <a:off x="5932638"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3</a:t>
            </a:r>
          </a:p>
        </p:txBody>
      </p:sp>
      <p:sp>
        <p:nvSpPr>
          <p:cNvPr id="9" name="TextBox 8">
            <a:extLst>
              <a:ext uri="{FF2B5EF4-FFF2-40B4-BE49-F238E27FC236}">
                <a16:creationId xmlns:a16="http://schemas.microsoft.com/office/drawing/2014/main" id="{3AE770E3-D227-CD4E-83C4-44744E774884}"/>
              </a:ext>
            </a:extLst>
          </p:cNvPr>
          <p:cNvSpPr txBox="1"/>
          <p:nvPr/>
        </p:nvSpPr>
        <p:spPr>
          <a:xfrm>
            <a:off x="7863038"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4</a:t>
            </a:r>
          </a:p>
        </p:txBody>
      </p:sp>
      <p:sp>
        <p:nvSpPr>
          <p:cNvPr id="10" name="TextBox 9">
            <a:extLst>
              <a:ext uri="{FF2B5EF4-FFF2-40B4-BE49-F238E27FC236}">
                <a16:creationId xmlns:a16="http://schemas.microsoft.com/office/drawing/2014/main" id="{10C47546-62E7-304A-8631-60D9B8E543BE}"/>
              </a:ext>
            </a:extLst>
          </p:cNvPr>
          <p:cNvSpPr txBox="1"/>
          <p:nvPr/>
        </p:nvSpPr>
        <p:spPr>
          <a:xfrm>
            <a:off x="9807953"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5</a:t>
            </a:r>
          </a:p>
        </p:txBody>
      </p:sp>
      <p:sp>
        <p:nvSpPr>
          <p:cNvPr id="11" name="Footer Placeholder 10">
            <a:extLst>
              <a:ext uri="{FF2B5EF4-FFF2-40B4-BE49-F238E27FC236}">
                <a16:creationId xmlns:a16="http://schemas.microsoft.com/office/drawing/2014/main" id="{EBF4ECF3-F211-3447-AF95-22487182EEF2}"/>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12" name="Slide Number Placeholder 11">
            <a:extLst>
              <a:ext uri="{FF2B5EF4-FFF2-40B4-BE49-F238E27FC236}">
                <a16:creationId xmlns:a16="http://schemas.microsoft.com/office/drawing/2014/main" id="{6308D1AB-33EC-174A-AFF4-6B9718A863B4}"/>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9</a:t>
            </a:fld>
            <a:endParaRPr lang="en-US" dirty="0"/>
          </a:p>
        </p:txBody>
      </p:sp>
      <p:pic>
        <p:nvPicPr>
          <p:cNvPr id="5" name="Picture 4">
            <a:extLst>
              <a:ext uri="{FF2B5EF4-FFF2-40B4-BE49-F238E27FC236}">
                <a16:creationId xmlns:a16="http://schemas.microsoft.com/office/drawing/2014/main" id="{1192091E-BB79-FDF6-8639-8204E42DA285}"/>
              </a:ext>
            </a:extLst>
          </p:cNvPr>
          <p:cNvPicPr>
            <a:picLocks noChangeAspect="1"/>
          </p:cNvPicPr>
          <p:nvPr/>
        </p:nvPicPr>
        <p:blipFill>
          <a:blip r:embed="rId7"/>
          <a:stretch>
            <a:fillRect/>
          </a:stretch>
        </p:blipFill>
        <p:spPr>
          <a:xfrm>
            <a:off x="0" y="-4874"/>
            <a:ext cx="12192000" cy="4456953"/>
          </a:xfrm>
          <a:prstGeom prst="rect">
            <a:avLst/>
          </a:prstGeom>
        </p:spPr>
      </p:pic>
      <p:sp>
        <p:nvSpPr>
          <p:cNvPr id="13" name="Rectangle 12">
            <a:extLst>
              <a:ext uri="{FF2B5EF4-FFF2-40B4-BE49-F238E27FC236}">
                <a16:creationId xmlns:a16="http://schemas.microsoft.com/office/drawing/2014/main" id="{ADDA4EFF-5FFE-BCBD-963A-2F96BFC3F9FD}"/>
              </a:ext>
            </a:extLst>
          </p:cNvPr>
          <p:cNvSpPr/>
          <p:nvPr/>
        </p:nvSpPr>
        <p:spPr>
          <a:xfrm>
            <a:off x="0" y="4452079"/>
            <a:ext cx="5366479" cy="240592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Here we are showing how to evaluate groups first professor have to type the marks what he wants to return for the groups and the he has to tap on the three dots then he have the option which shows the return and on tap the group marks returned successfully. We have also shows the confirmation with the help of pop up message which shows the marks returned successfully.</a:t>
            </a:r>
            <a:endParaRPr lang="en-IN" dirty="0"/>
          </a:p>
        </p:txBody>
      </p:sp>
      <p:cxnSp>
        <p:nvCxnSpPr>
          <p:cNvPr id="15" name="Straight Arrow Connector 14">
            <a:extLst>
              <a:ext uri="{FF2B5EF4-FFF2-40B4-BE49-F238E27FC236}">
                <a16:creationId xmlns:a16="http://schemas.microsoft.com/office/drawing/2014/main" id="{58A14C3D-2952-515F-FA21-F938D67D5A9E}"/>
              </a:ext>
            </a:extLst>
          </p:cNvPr>
          <p:cNvCxnSpPr/>
          <p:nvPr/>
        </p:nvCxnSpPr>
        <p:spPr>
          <a:xfrm flipV="1">
            <a:off x="2638269" y="3192905"/>
            <a:ext cx="2378014" cy="12591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3" name="Picture 22">
            <a:extLst>
              <a:ext uri="{FF2B5EF4-FFF2-40B4-BE49-F238E27FC236}">
                <a16:creationId xmlns:a16="http://schemas.microsoft.com/office/drawing/2014/main" id="{A8209877-86B4-AAF5-DCD8-05FC99D68FD6}"/>
              </a:ext>
            </a:extLst>
          </p:cNvPr>
          <p:cNvPicPr>
            <a:picLocks noChangeAspect="1"/>
          </p:cNvPicPr>
          <p:nvPr/>
        </p:nvPicPr>
        <p:blipFill>
          <a:blip r:embed="rId8"/>
          <a:stretch>
            <a:fillRect/>
          </a:stretch>
        </p:blipFill>
        <p:spPr>
          <a:xfrm>
            <a:off x="5347055" y="4452079"/>
            <a:ext cx="3631556" cy="2163432"/>
          </a:xfrm>
          <a:prstGeom prst="rect">
            <a:avLst/>
          </a:prstGeom>
        </p:spPr>
      </p:pic>
      <p:cxnSp>
        <p:nvCxnSpPr>
          <p:cNvPr id="25" name="Straight Arrow Connector 24">
            <a:extLst>
              <a:ext uri="{FF2B5EF4-FFF2-40B4-BE49-F238E27FC236}">
                <a16:creationId xmlns:a16="http://schemas.microsoft.com/office/drawing/2014/main" id="{51EAD0EC-4422-2345-923C-362E57C0B42F}"/>
              </a:ext>
            </a:extLst>
          </p:cNvPr>
          <p:cNvCxnSpPr/>
          <p:nvPr/>
        </p:nvCxnSpPr>
        <p:spPr>
          <a:xfrm>
            <a:off x="5016283" y="3192905"/>
            <a:ext cx="1266551" cy="2830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BB71A6F-9399-55A0-D5FB-45E1B229B003}"/>
              </a:ext>
            </a:extLst>
          </p:cNvPr>
          <p:cNvCxnSpPr/>
          <p:nvPr/>
        </p:nvCxnSpPr>
        <p:spPr>
          <a:xfrm flipV="1">
            <a:off x="6488748" y="5044165"/>
            <a:ext cx="1111265" cy="979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0209266"/>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presentation" id="{4A1BE7B5-16BB-4EDB-94C0-CDDC43FF64E7}" vid="{7F008C83-F8F9-4FE6-A625-57BD0F44822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342FAFE-88B4-49B4-9588-86CB0E564E5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81C465B7-820B-4DEA-AB4B-5167C1BE90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2076B5C-85B0-4D30-852D-5E5312EEA93B}">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Office 2013 - 2022 Theme</Template>
  <TotalTime>126</TotalTime>
  <Words>722</Words>
  <Application>Microsoft Office PowerPoint</Application>
  <PresentationFormat>Widescreen</PresentationFormat>
  <Paragraphs>106</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Tenorite</vt:lpstr>
      <vt:lpstr>Office Theme</vt:lpstr>
      <vt:lpstr>Classroom Group Functionality </vt:lpstr>
      <vt:lpstr>PowerPoint Presentation</vt:lpstr>
      <vt:lpstr>Introduction</vt:lpstr>
      <vt:lpstr>Primary goals</vt:lpstr>
      <vt:lpstr>Areas of growth</vt:lpstr>
      <vt:lpstr>Business opportunities are like buses. There's always another one coming.</vt:lpstr>
      <vt:lpstr>Meet our team</vt:lpstr>
      <vt:lpstr>The full team</vt:lpstr>
      <vt:lpstr>Plan for product launch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Classroom Group Functionality </dc:title>
  <dc:creator>RITIK TIWARI</dc:creator>
  <cp:lastModifiedBy>RITIK TIWARI</cp:lastModifiedBy>
  <cp:revision>2</cp:revision>
  <dcterms:created xsi:type="dcterms:W3CDTF">2024-04-21T10:07:46Z</dcterms:created>
  <dcterms:modified xsi:type="dcterms:W3CDTF">2024-04-21T12:14:02Z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