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58" r:id="rId4"/>
    <p:sldId id="270" r:id="rId5"/>
    <p:sldId id="271" r:id="rId6"/>
    <p:sldId id="273" r:id="rId7"/>
    <p:sldId id="274" r:id="rId8"/>
    <p:sldId id="272" r:id="rId9"/>
    <p:sldId id="276" r:id="rId10"/>
    <p:sldId id="277" r:id="rId11"/>
    <p:sldId id="279" r:id="rId12"/>
    <p:sldId id="280" r:id="rId13"/>
    <p:sldId id="281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2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330FE3-AF14-4EA6-B439-82B19AED6B2C}" type="datetime1">
              <a:rPr lang="it-IT" smtClean="0"/>
              <a:t>23/05/2019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74A9B-56E0-42C1-BE79-BCD08B6E4F9E}" type="datetime1">
              <a:rPr lang="it-IT" smtClean="0"/>
              <a:pPr/>
              <a:t>23/05/2019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sz="1200" i="1" dirty="0">
                <a:latin typeface="Arial" pitchFamily="34" charset="0"/>
                <a:cs typeface="Arial" pitchFamily="34" charset="0"/>
              </a:rPr>
              <a:t>Per cambiare l'immagine in questa diapositiva, selezionarla ed eliminarla. Quindi fare clic sull'icona Immagini nel segnaposto per inserire l'immagine desiderata.</a:t>
            </a: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356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167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148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70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433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6291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4404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2302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332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it-IT" sz="1800" dirty="0"/>
          </a:p>
        </p:txBody>
      </p:sp>
      <p:sp>
        <p:nvSpPr>
          <p:cNvPr id="7" name="Figura a mano libera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it-IT" sz="1800" dirty="0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5DBC96-34B0-4B4F-AB76-37A2F5AE677B}" type="datetime1">
              <a:rPr lang="it-IT" smtClean="0"/>
              <a:pPr/>
              <a:t>23/05/2019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e immagini con didasc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sp>
        <p:nvSpPr>
          <p:cNvPr id="12" name="Rettango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8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3" name="Segnaposto tes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CB5424-0EFC-4FE8-95AD-9CC902E6A1A2}" type="datetime1">
              <a:rPr lang="it-IT" smtClean="0"/>
              <a:pPr/>
              <a:t>23/05/2019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741DB1-5EAC-446C-A9A1-E444C86D1EE0}" type="datetime1">
              <a:rPr lang="it-IT" smtClean="0"/>
              <a:pPr/>
              <a:t>23/05/2019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5795E39-C4FA-4B9A-9B5F-89B3FE074D57}" type="datetime1">
              <a:rPr lang="it-IT" smtClean="0"/>
              <a:pPr/>
              <a:t>23/05/2019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1715AC-37B1-4B9C-AEA0-768803C5AC9D}" type="datetime1">
              <a:rPr lang="it-IT" smtClean="0"/>
              <a:pPr/>
              <a:t>23/05/2019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11" name="Figura a mano libera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it-IT" sz="1800" dirty="0"/>
          </a:p>
        </p:txBody>
      </p:sp>
      <p:sp>
        <p:nvSpPr>
          <p:cNvPr id="12" name="Figura a mano libera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5" name="Segnaposto immagine 14" descr="Segnaposto vuoto per aggiungere un'immagine. Fare clic sul segnaposto e selezionare l'immagine che si vuole aggiungere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8" name="Figura a mano libera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it-IT" sz="1800" dirty="0"/>
          </a:p>
        </p:txBody>
      </p:sp>
      <p:sp>
        <p:nvSpPr>
          <p:cNvPr id="9" name="Figura a mano libera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it-IT" sz="1800" dirty="0"/>
          </a:p>
        </p:txBody>
      </p:sp>
      <p:sp>
        <p:nvSpPr>
          <p:cNvPr id="10" name="Figura a mano libera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8E24292-2FC8-48DE-B8C9-0C6B6D12FF03}" type="datetime1">
              <a:rPr lang="it-IT" smtClean="0"/>
              <a:pPr/>
              <a:t>23/05/2019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111C69-6519-4333-89B8-14E02002A54C}" type="datetime1">
              <a:rPr lang="it-IT" smtClean="0"/>
              <a:pPr/>
              <a:t>23/05/2019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8311A2-7E09-4566-A357-9685A2629100}" type="datetime1">
              <a:rPr lang="it-IT" smtClean="0"/>
              <a:pPr/>
              <a:t>23/05/2019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98AB85-0621-463C-8BC8-C27CD062F201}" type="datetime1">
              <a:rPr lang="it-IT" smtClean="0"/>
              <a:pPr/>
              <a:t>23/05/2019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D78A9C-123C-4B83-A54F-2117732E7F71}" type="datetime1">
              <a:rPr lang="it-IT" smtClean="0"/>
              <a:pPr/>
              <a:t>23/05/2019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66E599D-40D8-4588-BA06-8E7151C3A19F}" type="datetime1">
              <a:rPr lang="it-IT" smtClean="0"/>
              <a:pPr/>
              <a:t>23/05/2019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Futura Std Medium" panose="020B0702020204020203" pitchFamily="34" charset="0"/>
              </a:rPr>
              <a:t>PROJECT TECHNE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729842"/>
          </a:xfrm>
        </p:spPr>
        <p:txBody>
          <a:bodyPr rtlCol="0">
            <a:normAutofit/>
          </a:bodyPr>
          <a:lstStyle/>
          <a:p>
            <a:pPr rtl="0">
              <a:spcBef>
                <a:spcPts val="600"/>
              </a:spcBef>
            </a:pPr>
            <a:r>
              <a:rPr lang="it-IT" sz="1800" dirty="0">
                <a:latin typeface="Futura Std Medium" panose="020B0702020204020203" pitchFamily="34" charset="0"/>
                <a:cs typeface="Calibri" panose="020F0502020204030204" pitchFamily="34" charset="0"/>
              </a:rPr>
              <a:t>Mattia Testa</a:t>
            </a:r>
          </a:p>
          <a:p>
            <a:pPr>
              <a:spcBef>
                <a:spcPts val="600"/>
              </a:spcBef>
            </a:pPr>
            <a:r>
              <a:rPr lang="it-IT" sz="1800" dirty="0">
                <a:latin typeface="Futura Std Medium" panose="020B0702020204020203" pitchFamily="34" charset="0"/>
                <a:cs typeface="Calibri" panose="020F0502020204030204" pitchFamily="34" charset="0"/>
              </a:rPr>
              <a:t>Michael Gentile</a:t>
            </a:r>
          </a:p>
        </p:txBody>
      </p:sp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A593FD77-B294-4F4D-B490-9090814030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7828" r="278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08803" y="255134"/>
            <a:ext cx="9601200" cy="1036850"/>
          </a:xfrm>
        </p:spPr>
        <p:txBody>
          <a:bodyPr rtlCol="0"/>
          <a:lstStyle/>
          <a:p>
            <a:pPr rtl="0"/>
            <a:r>
              <a:rPr lang="it-IT" sz="4000" dirty="0">
                <a:latin typeface="Futura Std Medium" panose="020B0702020204020203" pitchFamily="34" charset="0"/>
              </a:rPr>
              <a:t>GENERATORE DI RICETTE PER LA BILANCIA</a:t>
            </a:r>
            <a:endParaRPr lang="it-IT" dirty="0">
              <a:latin typeface="Futura Std Medium" panose="020B07020202040202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C51C5E-338C-4FD6-96F3-B8CE85ACB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52" y="2031708"/>
            <a:ext cx="4393000" cy="2794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E52CD3-AB1D-4E00-864B-B2C2D7446C87}"/>
              </a:ext>
            </a:extLst>
          </p:cNvPr>
          <p:cNvSpPr txBox="1"/>
          <p:nvPr/>
        </p:nvSpPr>
        <p:spPr>
          <a:xfrm>
            <a:off x="6744749" y="2031708"/>
            <a:ext cx="4001548" cy="120032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Applicazione per la creazione di un file, contenente i dati fondamentali per le singole ricette, in modo da essere lette dal microcontrollore</a:t>
            </a:r>
          </a:p>
        </p:txBody>
      </p:sp>
    </p:spTree>
    <p:extLst>
      <p:ext uri="{BB962C8B-B14F-4D97-AF65-F5344CB8AC3E}">
        <p14:creationId xmlns:p14="http://schemas.microsoft.com/office/powerpoint/2010/main" val="40962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Futura Std Medium" panose="020B0702020204020203" pitchFamily="34" charset="0"/>
              </a:rPr>
              <a:t>PROGETTI INCOMPLETI</a:t>
            </a:r>
          </a:p>
        </p:txBody>
      </p:sp>
    </p:spTree>
    <p:extLst>
      <p:ext uri="{BB962C8B-B14F-4D97-AF65-F5344CB8AC3E}">
        <p14:creationId xmlns:p14="http://schemas.microsoft.com/office/powerpoint/2010/main" val="116368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A02C1AE-8634-454F-9128-F68A8B9F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3" y="255134"/>
            <a:ext cx="9601200" cy="1036850"/>
          </a:xfrm>
        </p:spPr>
        <p:txBody>
          <a:bodyPr rtlCol="0"/>
          <a:lstStyle/>
          <a:p>
            <a:pPr rtl="0"/>
            <a:r>
              <a:rPr lang="it-IT" sz="4000" dirty="0">
                <a:latin typeface="Futura Std Medium" panose="020B0702020204020203" pitchFamily="34" charset="0"/>
              </a:rPr>
              <a:t>TRASMETTITORE RADIO</a:t>
            </a:r>
            <a:endParaRPr lang="it-IT" dirty="0">
              <a:latin typeface="Futura Std Medium" panose="020B070202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803091-C507-4A55-B905-84524BDD9066}"/>
              </a:ext>
            </a:extLst>
          </p:cNvPr>
          <p:cNvSpPr txBox="1"/>
          <p:nvPr/>
        </p:nvSpPr>
        <p:spPr>
          <a:xfrm>
            <a:off x="956345" y="2306972"/>
            <a:ext cx="321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//immagini trasmettitore e ricevitore 433mhz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1B7171-9045-47FA-903D-FB3747A76B28}"/>
              </a:ext>
            </a:extLst>
          </p:cNvPr>
          <p:cNvSpPr txBox="1"/>
          <p:nvPr/>
        </p:nvSpPr>
        <p:spPr>
          <a:xfrm>
            <a:off x="7113863" y="230697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//parte di codice del trasmettitore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E3A7C4-3C04-40A0-81A2-C9B1AA836327}"/>
              </a:ext>
            </a:extLst>
          </p:cNvPr>
          <p:cNvSpPr txBox="1"/>
          <p:nvPr/>
        </p:nvSpPr>
        <p:spPr>
          <a:xfrm>
            <a:off x="956345" y="4370664"/>
            <a:ext cx="3372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//immagine scheda trasmettitore</a:t>
            </a:r>
          </a:p>
        </p:txBody>
      </p:sp>
    </p:spTree>
    <p:extLst>
      <p:ext uri="{BB962C8B-B14F-4D97-AF65-F5344CB8AC3E}">
        <p14:creationId xmlns:p14="http://schemas.microsoft.com/office/powerpoint/2010/main" val="99109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C35FF9-5A99-4B96-8D3F-82A4DA477F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00961" y="2013358"/>
            <a:ext cx="9601200" cy="43434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//immagine bilancia finita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8F2BA0EA-D697-4510-B475-61DB55BE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3" y="255134"/>
            <a:ext cx="9601200" cy="1036850"/>
          </a:xfrm>
        </p:spPr>
        <p:txBody>
          <a:bodyPr rtlCol="0">
            <a:normAutofit/>
          </a:bodyPr>
          <a:lstStyle/>
          <a:p>
            <a:pPr rtl="0"/>
            <a:r>
              <a:rPr lang="it-IT" sz="5400" dirty="0">
                <a:latin typeface="Futura Std Medium" panose="020B0702020204020203" pitchFamily="34" charset="0"/>
              </a:rPr>
              <a:t>PROJECT TECHNE</a:t>
            </a:r>
          </a:p>
        </p:txBody>
      </p:sp>
    </p:spTree>
    <p:extLst>
      <p:ext uri="{BB962C8B-B14F-4D97-AF65-F5344CB8AC3E}">
        <p14:creationId xmlns:p14="http://schemas.microsoft.com/office/powerpoint/2010/main" val="128539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3410125"/>
            <a:ext cx="6093904" cy="1103152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4400" dirty="0">
                <a:latin typeface="Futura Std Medium" panose="020B0702020204020203" pitchFamily="34" charset="0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sz="4000" dirty="0">
                <a:latin typeface="Futura Std Medium" panose="020B0702020204020203" pitchFamily="34" charset="0"/>
              </a:rPr>
              <a:t>CELLA DI CARICO e </a:t>
            </a:r>
            <a:r>
              <a:rPr lang="en-US" sz="4000" dirty="0">
                <a:latin typeface="Futura Std Medium" panose="020B0702020204020203" pitchFamily="34" charset="0"/>
              </a:rPr>
              <a:t>ADC-24bit ‘HX711’</a:t>
            </a:r>
            <a:endParaRPr lang="it-IT" dirty="0">
              <a:latin typeface="Futura Std Medium" panose="020B0702020204020203" pitchFamily="34" charset="0"/>
            </a:endParaRP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F3DC4C62-A879-455C-8F47-EA6996AC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61688"/>
            <a:ext cx="5539530" cy="441051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//Immagine cella di carico montata sul frame</a:t>
            </a:r>
          </a:p>
          <a:p>
            <a:pPr marL="0" indent="0">
              <a:buNone/>
            </a:pP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e/o schema funzionamento ADC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81EBF5A-A480-4FB5-8EFC-FE6CA005D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40" y="3777506"/>
            <a:ext cx="2999065" cy="299906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1D99001-F4EB-49E9-B41B-696431743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412" y="1869697"/>
            <a:ext cx="2421593" cy="242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latin typeface="Futura Std Medium" panose="020B0702020204020203" pitchFamily="34" charset="0"/>
              </a:rPr>
              <a:t>DISPLAY LCD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2C6BD7-7380-4810-846B-0E28032745EA}"/>
              </a:ext>
            </a:extLst>
          </p:cNvPr>
          <p:cNvSpPr txBox="1"/>
          <p:nvPr/>
        </p:nvSpPr>
        <p:spPr>
          <a:xfrm>
            <a:off x="1017514" y="2114026"/>
            <a:ext cx="338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//immagine display lcd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FBB7AD-78E5-4C0C-871B-D669B12DE896}"/>
              </a:ext>
            </a:extLst>
          </p:cNvPr>
          <p:cNvSpPr txBox="1"/>
          <p:nvPr/>
        </p:nvSpPr>
        <p:spPr>
          <a:xfrm>
            <a:off x="4403171" y="2067859"/>
            <a:ext cx="338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//immagine esempio ricetta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DE28D0-FBEE-48D3-B3E2-970BB84F4B11}"/>
              </a:ext>
            </a:extLst>
          </p:cNvPr>
          <p:cNvSpPr txBox="1"/>
          <p:nvPr/>
        </p:nvSpPr>
        <p:spPr>
          <a:xfrm>
            <a:off x="8239390" y="2067859"/>
            <a:ext cx="338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//immagine menù principale display</a:t>
            </a:r>
          </a:p>
        </p:txBody>
      </p:sp>
    </p:spTree>
    <p:extLst>
      <p:ext uri="{BB962C8B-B14F-4D97-AF65-F5344CB8AC3E}">
        <p14:creationId xmlns:p14="http://schemas.microsoft.com/office/powerpoint/2010/main" val="193184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z="4000" dirty="0">
                <a:latin typeface="Futura Std Medium" panose="020B0702020204020203" pitchFamily="34" charset="0"/>
              </a:rPr>
              <a:t>NODEMCU V3</a:t>
            </a:r>
            <a:endParaRPr lang="it-IT" dirty="0">
              <a:latin typeface="Futura Std Medium" panose="020B0702020204020203" pitchFamily="34" charset="0"/>
            </a:endParaRPr>
          </a:p>
        </p:txBody>
      </p:sp>
      <p:pic>
        <p:nvPicPr>
          <p:cNvPr id="1026" name="Picture 2" descr="Risultati immagini per nodemcu v3 png">
            <a:extLst>
              <a:ext uri="{FF2B5EF4-FFF2-40B4-BE49-F238E27FC236}">
                <a16:creationId xmlns:a16="http://schemas.microsoft.com/office/drawing/2014/main" id="{840A9ADE-1E0C-404C-B99E-298790DE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2355"/>
            <a:ext cx="4925629" cy="414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3661C8-93F2-4C7F-BFD9-181AB1722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359" y="2698161"/>
            <a:ext cx="6084838" cy="34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Futura Std Medium" panose="020B0702020204020203" pitchFamily="34" charset="0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08652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B63DC2-0125-4DF5-8FC3-E8B18C8F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Futura Std Medium" panose="020B0702020204020203" pitchFamily="34" charset="0"/>
              </a:rPr>
              <a:t>ARDUINO IDE</a:t>
            </a:r>
          </a:p>
        </p:txBody>
      </p:sp>
      <p:pic>
        <p:nvPicPr>
          <p:cNvPr id="2050" name="Picture 2" descr="Risultati immagini per arduino ide">
            <a:extLst>
              <a:ext uri="{FF2B5EF4-FFF2-40B4-BE49-F238E27FC236}">
                <a16:creationId xmlns:a16="http://schemas.microsoft.com/office/drawing/2014/main" id="{5FC472F6-6CEF-4D2F-A07A-9D727B162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60" y="1625377"/>
            <a:ext cx="6322114" cy="5232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sultati immagini per arduino logo">
            <a:extLst>
              <a:ext uri="{FF2B5EF4-FFF2-40B4-BE49-F238E27FC236}">
                <a16:creationId xmlns:a16="http://schemas.microsoft.com/office/drawing/2014/main" id="{C2BFD3C6-0102-4945-BA41-911EC7FF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908188"/>
            <a:ext cx="3924300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8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z="4000" dirty="0">
                <a:latin typeface="Futura Std Medium" panose="020B0702020204020203" pitchFamily="34" charset="0"/>
              </a:rPr>
              <a:t>IL CODICE</a:t>
            </a:r>
            <a:endParaRPr lang="it-IT" dirty="0">
              <a:latin typeface="Futura Std Medium" panose="020B0702020204020203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E1EA21B-2233-4B15-9F60-C750B263E8AB}"/>
              </a:ext>
            </a:extLst>
          </p:cNvPr>
          <p:cNvSpPr txBox="1"/>
          <p:nvPr/>
        </p:nvSpPr>
        <p:spPr>
          <a:xfrm>
            <a:off x="964734" y="1753299"/>
            <a:ext cx="3892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//parte di codice che poi commenteremo durante la presentazione</a:t>
            </a:r>
          </a:p>
        </p:txBody>
      </p:sp>
    </p:spTree>
    <p:extLst>
      <p:ext uri="{BB962C8B-B14F-4D97-AF65-F5344CB8AC3E}">
        <p14:creationId xmlns:p14="http://schemas.microsoft.com/office/powerpoint/2010/main" val="145628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Futura Std Medium" panose="020B0702020204020203" pitchFamily="34" charset="0"/>
              </a:rPr>
              <a:t>L’APPLICAZIONE</a:t>
            </a:r>
          </a:p>
        </p:txBody>
      </p:sp>
    </p:spTree>
    <p:extLst>
      <p:ext uri="{BB962C8B-B14F-4D97-AF65-F5344CB8AC3E}">
        <p14:creationId xmlns:p14="http://schemas.microsoft.com/office/powerpoint/2010/main" val="12943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zione vendite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81_TF03431374.potx" id="{675C0673-5DD4-4E0F-8D59-D522D05A14E4}" vid="{CECD9AC2-D8FF-4FF1-9F7B-99A9CFAF591C}"/>
    </a:ext>
  </a:extLst>
</a:theme>
</file>

<file path=ppt/theme/theme2.xml><?xml version="1.0" encoding="utf-8"?>
<a:theme xmlns:a="http://schemas.openxmlformats.org/drawingml/2006/main" name="Tema di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orientamento aziendale (widescreen)</Template>
  <TotalTime>154</TotalTime>
  <Words>151</Words>
  <Application>Microsoft Office PowerPoint</Application>
  <PresentationFormat>Widescreen</PresentationFormat>
  <Paragraphs>37</Paragraphs>
  <Slides>13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Book Antiqua</vt:lpstr>
      <vt:lpstr>Futura Std Medium</vt:lpstr>
      <vt:lpstr>Direzione vendite 16X9</vt:lpstr>
      <vt:lpstr>PROJECT TECHNE</vt:lpstr>
      <vt:lpstr>HARDWARE</vt:lpstr>
      <vt:lpstr>CELLA DI CARICO e ADC-24bit ‘HX711’</vt:lpstr>
      <vt:lpstr>DISPLAY LCD</vt:lpstr>
      <vt:lpstr>NODEMCU V3</vt:lpstr>
      <vt:lpstr>SOFTWARE</vt:lpstr>
      <vt:lpstr>ARDUINO IDE</vt:lpstr>
      <vt:lpstr>IL CODICE</vt:lpstr>
      <vt:lpstr>L’APPLICAZIONE</vt:lpstr>
      <vt:lpstr>GENERATORE DI RICETTE PER LA BILANCIA</vt:lpstr>
      <vt:lpstr>PROGETTI INCOMPLETI</vt:lpstr>
      <vt:lpstr>TRASMETTITORE RADIO</vt:lpstr>
      <vt:lpstr>PROJECT TECHNE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ETERE</dc:title>
  <dc:creator>Michael Gentile</dc:creator>
  <cp:lastModifiedBy>Michael Gentile</cp:lastModifiedBy>
  <cp:revision>19</cp:revision>
  <dcterms:created xsi:type="dcterms:W3CDTF">2018-05-24T18:51:42Z</dcterms:created>
  <dcterms:modified xsi:type="dcterms:W3CDTF">2019-05-23T14:28:18Z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