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338" r:id="rId3"/>
    <p:sldId id="257" r:id="rId4"/>
    <p:sldId id="343" r:id="rId5"/>
    <p:sldId id="344" r:id="rId6"/>
    <p:sldId id="345" r:id="rId7"/>
    <p:sldId id="346" r:id="rId8"/>
    <p:sldId id="355" r:id="rId9"/>
    <p:sldId id="356" r:id="rId10"/>
    <p:sldId id="3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BD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54" y="72"/>
      </p:cViewPr>
      <p:guideLst>
        <p:guide orient="horz" pos="28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0">
            <a:extLst>
              <a:ext uri="{FF2B5EF4-FFF2-40B4-BE49-F238E27FC236}">
                <a16:creationId xmlns:a16="http://schemas.microsoft.com/office/drawing/2014/main" id="{73D66069-2E34-4C6D-8B91-FC0E08A12502}"/>
              </a:ext>
            </a:extLst>
          </p:cNvPr>
          <p:cNvSpPr/>
          <p:nvPr/>
        </p:nvSpPr>
        <p:spPr>
          <a:xfrm>
            <a:off x="7241873" y="2386409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8B024813-B56A-44BC-B26F-62F5FCD5BF48}"/>
              </a:ext>
            </a:extLst>
          </p:cNvPr>
          <p:cNvSpPr/>
          <p:nvPr/>
        </p:nvSpPr>
        <p:spPr>
          <a:xfrm>
            <a:off x="7241873" y="3572549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6C1B0BE6-320D-4A0C-96C9-8AFB4B487743}"/>
              </a:ext>
            </a:extLst>
          </p:cNvPr>
          <p:cNvSpPr/>
          <p:nvPr/>
        </p:nvSpPr>
        <p:spPr>
          <a:xfrm>
            <a:off x="7241873" y="4758689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직사각형 23">
            <a:extLst>
              <a:ext uri="{FF2B5EF4-FFF2-40B4-BE49-F238E27FC236}">
                <a16:creationId xmlns:a16="http://schemas.microsoft.com/office/drawing/2014/main" id="{79939855-3FFD-4DBB-AC49-97DBA1E90D36}"/>
              </a:ext>
            </a:extLst>
          </p:cNvPr>
          <p:cNvSpPr/>
          <p:nvPr/>
        </p:nvSpPr>
        <p:spPr>
          <a:xfrm>
            <a:off x="3868427" y="2240329"/>
            <a:ext cx="3139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altLang="ko-KR" sz="4000" b="1" dirty="0" smtClean="0">
                <a:solidFill>
                  <a:schemeClr val="bg1"/>
                </a:solidFill>
              </a:rPr>
              <a:t>USER GUIDE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13" name="직사각형 24">
            <a:extLst>
              <a:ext uri="{FF2B5EF4-FFF2-40B4-BE49-F238E27FC236}">
                <a16:creationId xmlns:a16="http://schemas.microsoft.com/office/drawing/2014/main" id="{9F780EBC-18D4-4BE0-AFC9-F753A8702313}"/>
              </a:ext>
            </a:extLst>
          </p:cNvPr>
          <p:cNvSpPr/>
          <p:nvPr/>
        </p:nvSpPr>
        <p:spPr>
          <a:xfrm>
            <a:off x="3868429" y="3620853"/>
            <a:ext cx="2992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altLang="ko-KR" sz="2000" dirty="0" smtClean="0">
                <a:solidFill>
                  <a:schemeClr val="bg1"/>
                </a:solidFill>
              </a:rPr>
              <a:t>Profil Kepegawaian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4102CFCB-0542-448B-AD48-A0BD65B74360}"/>
              </a:ext>
            </a:extLst>
          </p:cNvPr>
          <p:cNvSpPr/>
          <p:nvPr/>
        </p:nvSpPr>
        <p:spPr>
          <a:xfrm rot="2700000">
            <a:off x="7471550" y="367612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4893C06-E709-484E-90FF-DA3B3A84380F}"/>
              </a:ext>
            </a:extLst>
          </p:cNvPr>
          <p:cNvSpPr/>
          <p:nvPr/>
        </p:nvSpPr>
        <p:spPr>
          <a:xfrm>
            <a:off x="7397485" y="255626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99C5816D-72EC-44FA-B38E-C23BFF8E78E4}"/>
              </a:ext>
            </a:extLst>
          </p:cNvPr>
          <p:cNvSpPr/>
          <p:nvPr/>
        </p:nvSpPr>
        <p:spPr>
          <a:xfrm>
            <a:off x="7397485" y="4918387"/>
            <a:ext cx="360125" cy="35435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" b="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296886" y="809274"/>
            <a:ext cx="9098199" cy="54983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183" y="418011"/>
            <a:ext cx="499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Tampilan halaman awal setelah masuk ke Monitoring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90697" y="819299"/>
            <a:ext cx="6527099" cy="565987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id="{1153D534-969B-4645-BE6A-2ED9C369935C}"/>
              </a:ext>
            </a:extLst>
          </p:cNvPr>
          <p:cNvCxnSpPr>
            <a:cxnSpLocks/>
          </p:cNvCxnSpPr>
          <p:nvPr/>
        </p:nvCxnSpPr>
        <p:spPr>
          <a:xfrm flipH="1" flipV="1">
            <a:off x="8859459" y="2465219"/>
            <a:ext cx="1388891" cy="8168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280317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600" b="1" dirty="0" smtClean="0"/>
              <a:t>LOGIN</a:t>
            </a:r>
            <a:endParaRPr lang="id-ID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77187" y="932726"/>
            <a:ext cx="2042761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3815" y="1572734"/>
            <a:ext cx="394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/>
              <a:t>2</a:t>
            </a:r>
            <a:r>
              <a:rPr lang="id-ID" sz="1200" b="1" dirty="0" smtClean="0"/>
              <a:t>. Mengisi Form 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0697" y="1711234"/>
            <a:ext cx="2900766" cy="4633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8619948" y="784278"/>
            <a:ext cx="356092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1. Memilih Login.</a:t>
            </a:r>
          </a:p>
        </p:txBody>
      </p:sp>
      <p:sp>
        <p:nvSpPr>
          <p:cNvPr id="40" name="Arc 39"/>
          <p:cNvSpPr/>
          <p:nvPr/>
        </p:nvSpPr>
        <p:spPr>
          <a:xfrm rot="2503916">
            <a:off x="8141142" y="2398455"/>
            <a:ext cx="1134067" cy="2509493"/>
          </a:xfrm>
          <a:prstGeom prst="arc">
            <a:avLst>
              <a:gd name="adj1" fmla="val 1158103"/>
              <a:gd name="adj2" fmla="val 46989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88" y="1869763"/>
            <a:ext cx="4333875" cy="48672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1431" t="5033" r="370" b="5407"/>
          <a:stretch/>
        </p:blipFill>
        <p:spPr>
          <a:xfrm>
            <a:off x="121391" y="561439"/>
            <a:ext cx="6372568" cy="3267636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701553" y="685800"/>
            <a:ext cx="792406" cy="383171"/>
          </a:xfrm>
          <a:prstGeom prst="rect">
            <a:avLst/>
          </a:prstGeom>
          <a:noFill/>
          <a:ln w="952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79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14406" y="145935"/>
            <a:ext cx="6527099" cy="565987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id="{1153D534-969B-4645-BE6A-2ED9C369935C}"/>
              </a:ext>
            </a:extLst>
          </p:cNvPr>
          <p:cNvCxnSpPr>
            <a:cxnSpLocks/>
          </p:cNvCxnSpPr>
          <p:nvPr/>
        </p:nvCxnSpPr>
        <p:spPr>
          <a:xfrm flipH="1" flipV="1">
            <a:off x="8859459" y="2465219"/>
            <a:ext cx="1388891" cy="8168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280317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600" b="1" dirty="0" smtClean="0"/>
              <a:t>Menu Profil Singkat</a:t>
            </a:r>
            <a:endParaRPr lang="id-ID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55786" y="1572734"/>
            <a:ext cx="394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/>
              <a:t>2. Ditampilkan halaman berisi profil secara singkat..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38895" y="912139"/>
            <a:ext cx="356092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1. Melihat Profil Singkat</a:t>
            </a:r>
            <a:r>
              <a:rPr lang="id-ID" sz="1200" dirty="0" smtClean="0"/>
              <a:t>.</a:t>
            </a:r>
            <a:endParaRPr lang="id-ID" sz="1200" dirty="0"/>
          </a:p>
        </p:txBody>
      </p:sp>
      <p:sp>
        <p:nvSpPr>
          <p:cNvPr id="8" name="Rectangle 7"/>
          <p:cNvSpPr/>
          <p:nvPr/>
        </p:nvSpPr>
        <p:spPr>
          <a:xfrm>
            <a:off x="1590697" y="1711234"/>
            <a:ext cx="2900766" cy="4633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53860" y="1711233"/>
            <a:ext cx="2501926" cy="1443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033515" y="1162901"/>
            <a:ext cx="2042761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Picture 27"/>
          <p:cNvPicPr/>
          <p:nvPr/>
        </p:nvPicPr>
        <p:blipFill rotWithShape="1">
          <a:blip r:embed="rId2"/>
          <a:srcRect t="5117" r="1774" b="7256"/>
          <a:stretch/>
        </p:blipFill>
        <p:spPr>
          <a:xfrm>
            <a:off x="442655" y="673302"/>
            <a:ext cx="6186746" cy="35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10166" y="338554"/>
            <a:ext cx="6527099" cy="565987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id="{1153D534-969B-4645-BE6A-2ED9C369935C}"/>
              </a:ext>
            </a:extLst>
          </p:cNvPr>
          <p:cNvCxnSpPr>
            <a:cxnSpLocks/>
          </p:cNvCxnSpPr>
          <p:nvPr/>
        </p:nvCxnSpPr>
        <p:spPr>
          <a:xfrm flipH="1" flipV="1">
            <a:off x="8859459" y="2465219"/>
            <a:ext cx="1388891" cy="8168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309282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600" b="1" dirty="0" smtClean="0"/>
              <a:t>Menu Data Pribadi</a:t>
            </a:r>
            <a:endParaRPr lang="id-ID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50339" y="1021048"/>
            <a:ext cx="3560921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1250" b="1" dirty="0" smtClean="0"/>
              <a:t>Melengkapi Deskripsi Diri</a:t>
            </a:r>
            <a:r>
              <a:rPr lang="id-ID" sz="1200" dirty="0" smtClean="0"/>
              <a:t>.</a:t>
            </a:r>
          </a:p>
          <a:p>
            <a:r>
              <a:rPr lang="id-ID" sz="1200" dirty="0" smtClean="0"/>
              <a:t>User mengisi form yang diberikan kemudian menyimpannya. NB:Tidak boleh ada form yang kosong</a:t>
            </a:r>
            <a:endParaRPr lang="id-ID" sz="1200" dirty="0"/>
          </a:p>
        </p:txBody>
      </p:sp>
      <p:sp>
        <p:nvSpPr>
          <p:cNvPr id="8" name="Rectangle 7"/>
          <p:cNvSpPr/>
          <p:nvPr/>
        </p:nvSpPr>
        <p:spPr>
          <a:xfrm>
            <a:off x="1439503" y="1689711"/>
            <a:ext cx="2900766" cy="4633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07578" y="1156408"/>
            <a:ext cx="2042761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Picture 27"/>
          <p:cNvPicPr/>
          <p:nvPr/>
        </p:nvPicPr>
        <p:blipFill>
          <a:blip r:embed="rId2"/>
          <a:stretch>
            <a:fillRect/>
          </a:stretch>
        </p:blipFill>
        <p:spPr>
          <a:xfrm>
            <a:off x="308217" y="470647"/>
            <a:ext cx="5554382" cy="3090532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5993704" y="3127473"/>
            <a:ext cx="5731510" cy="32226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75064" y="2563069"/>
            <a:ext cx="3560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Hasilnya : Tampilan profil secara lengkap</a:t>
            </a:r>
            <a:endParaRPr lang="id-ID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6581001"/>
            <a:ext cx="3560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NB: Hanya bisa dilakukan oleh aktor “Dosen”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4852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58328" y="169277"/>
            <a:ext cx="6527099" cy="565987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id="{1153D534-969B-4645-BE6A-2ED9C369935C}"/>
              </a:ext>
            </a:extLst>
          </p:cNvPr>
          <p:cNvCxnSpPr>
            <a:cxnSpLocks/>
          </p:cNvCxnSpPr>
          <p:nvPr/>
        </p:nvCxnSpPr>
        <p:spPr>
          <a:xfrm flipH="1" flipV="1">
            <a:off x="8859459" y="2465219"/>
            <a:ext cx="1388891" cy="8168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" y="0"/>
            <a:ext cx="333487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600" b="1" dirty="0" smtClean="0"/>
              <a:t>Menu Deskripsi Diri</a:t>
            </a:r>
            <a:endParaRPr lang="id-ID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93892" y="638636"/>
            <a:ext cx="39440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3. Memfilter Gaji.</a:t>
            </a:r>
            <a:endParaRPr lang="id-ID" sz="1200" dirty="0"/>
          </a:p>
          <a:p>
            <a:r>
              <a:rPr lang="id-ID" sz="1200" dirty="0" smtClean="0"/>
              <a:t>User memilih bulan berapa gaji ditampilkan.</a:t>
            </a:r>
            <a:endParaRPr lang="id-ID" sz="125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61990" y="75247"/>
            <a:ext cx="356092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2. Melihat Slip Gaji</a:t>
            </a:r>
          </a:p>
          <a:p>
            <a:r>
              <a:rPr lang="id-ID" sz="1200" dirty="0" smtClean="0"/>
              <a:t>Ini adalah tampilan halaman Slip Gaji</a:t>
            </a:r>
            <a:endParaRPr lang="id-ID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690489" y="222276"/>
            <a:ext cx="2162541" cy="66693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86614" y="3562579"/>
            <a:ext cx="39440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3. Mencetak Gaji</a:t>
            </a:r>
            <a:endParaRPr lang="id-ID" sz="1200" dirty="0"/>
          </a:p>
          <a:p>
            <a:r>
              <a:rPr lang="id-ID" sz="1200" dirty="0" smtClean="0"/>
              <a:t>User memilih button “Download Slip Gaji”</a:t>
            </a:r>
            <a:endParaRPr lang="id-ID" sz="1250" dirty="0" smtClean="0"/>
          </a:p>
        </p:txBody>
      </p:sp>
      <p:pic>
        <p:nvPicPr>
          <p:cNvPr id="28" name="Picture 27"/>
          <p:cNvPicPr/>
          <p:nvPr/>
        </p:nvPicPr>
        <p:blipFill rotWithShape="1">
          <a:blip r:embed="rId2"/>
          <a:srcRect t="5694" r="668" b="4592"/>
          <a:stretch/>
        </p:blipFill>
        <p:spPr>
          <a:xfrm>
            <a:off x="211935" y="507831"/>
            <a:ext cx="4720588" cy="278172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2864430" y="877163"/>
            <a:ext cx="3529462" cy="49239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7550" y="1288209"/>
            <a:ext cx="1956880" cy="1753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8"/>
          <p:cNvPicPr/>
          <p:nvPr/>
        </p:nvPicPr>
        <p:blipFill rotWithShape="1">
          <a:blip r:embed="rId3"/>
          <a:srcRect l="13524" t="20015" r="20542" b="1427"/>
          <a:stretch/>
        </p:blipFill>
        <p:spPr>
          <a:xfrm>
            <a:off x="8818553" y="1170907"/>
            <a:ext cx="3088967" cy="2221179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 rotWithShape="1">
          <a:blip r:embed="rId4"/>
          <a:srcRect l="13321" t="22460" r="29901" b="34561"/>
          <a:stretch/>
        </p:blipFill>
        <p:spPr>
          <a:xfrm>
            <a:off x="5183301" y="1199493"/>
            <a:ext cx="3557287" cy="1538132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464251" y="1702282"/>
            <a:ext cx="1957626" cy="191551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41099" y="1549882"/>
            <a:ext cx="1494991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163" y="3617796"/>
            <a:ext cx="2895393" cy="32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41386" y="309926"/>
            <a:ext cx="6527099" cy="565987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id="{1153D534-969B-4645-BE6A-2ED9C369935C}"/>
              </a:ext>
            </a:extLst>
          </p:cNvPr>
          <p:cNvCxnSpPr>
            <a:cxnSpLocks/>
          </p:cNvCxnSpPr>
          <p:nvPr/>
        </p:nvCxnSpPr>
        <p:spPr>
          <a:xfrm flipH="1" flipV="1">
            <a:off x="8859459" y="2465219"/>
            <a:ext cx="1388891" cy="8168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" y="0"/>
            <a:ext cx="333487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600" b="1" dirty="0" smtClean="0"/>
              <a:t>Menu Deskripsi Diri</a:t>
            </a:r>
            <a:endParaRPr lang="id-ID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93892" y="638636"/>
            <a:ext cx="39440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4 . Memfilter Potongan.</a:t>
            </a:r>
            <a:endParaRPr lang="id-ID" sz="1200" dirty="0"/>
          </a:p>
          <a:p>
            <a:r>
              <a:rPr lang="id-ID" sz="1200" dirty="0" smtClean="0"/>
              <a:t>User memilih bulan berapa slip potongan ditampilkan.</a:t>
            </a:r>
            <a:endParaRPr lang="id-ID" sz="125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61990" y="75247"/>
            <a:ext cx="356092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/>
              <a:t>4</a:t>
            </a:r>
            <a:r>
              <a:rPr lang="id-ID" sz="1250" b="1" dirty="0" smtClean="0"/>
              <a:t>. Melihat Slip Potongan</a:t>
            </a:r>
          </a:p>
          <a:p>
            <a:r>
              <a:rPr lang="id-ID" sz="1200" dirty="0" smtClean="0"/>
              <a:t>Ini adalah tampilan halaman Slip Potongan</a:t>
            </a:r>
            <a:endParaRPr lang="id-ID" sz="1200" dirty="0"/>
          </a:p>
        </p:txBody>
      </p:sp>
      <p:pic>
        <p:nvPicPr>
          <p:cNvPr id="17" name="Picture 16"/>
          <p:cNvPicPr/>
          <p:nvPr/>
        </p:nvPicPr>
        <p:blipFill rotWithShape="1">
          <a:blip r:embed="rId2"/>
          <a:srcRect l="-2197" t="5330" r="2723" b="15352"/>
          <a:stretch/>
        </p:blipFill>
        <p:spPr>
          <a:xfrm>
            <a:off x="95820" y="712694"/>
            <a:ext cx="5578840" cy="25011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6990" y="1534029"/>
            <a:ext cx="2797654" cy="3041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53006" y="222276"/>
            <a:ext cx="1900024" cy="9874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14409" y="877164"/>
            <a:ext cx="2479483" cy="78194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20"/>
          <p:cNvPicPr/>
          <p:nvPr/>
        </p:nvPicPr>
        <p:blipFill rotWithShape="1">
          <a:blip r:embed="rId3"/>
          <a:srcRect l="14966" t="19350" r="30682" b="38516"/>
          <a:stretch/>
        </p:blipFill>
        <p:spPr>
          <a:xfrm>
            <a:off x="6228867" y="1157132"/>
            <a:ext cx="3566321" cy="182508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 rotWithShape="1">
          <a:blip r:embed="rId4"/>
          <a:srcRect l="14260" t="19123" r="22628" b="22042"/>
          <a:stretch/>
        </p:blipFill>
        <p:spPr>
          <a:xfrm>
            <a:off x="7745274" y="3213847"/>
            <a:ext cx="3617259" cy="18960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41151" y="3227755"/>
            <a:ext cx="394403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dirty="0" smtClean="0"/>
              <a:t>Hasilnya:</a:t>
            </a:r>
          </a:p>
        </p:txBody>
      </p:sp>
    </p:spTree>
    <p:extLst>
      <p:ext uri="{BB962C8B-B14F-4D97-AF65-F5344CB8AC3E}">
        <p14:creationId xmlns:p14="http://schemas.microsoft.com/office/powerpoint/2010/main" val="31795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41386" y="309926"/>
            <a:ext cx="6527099" cy="565987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id="{1153D534-969B-4645-BE6A-2ED9C369935C}"/>
              </a:ext>
            </a:extLst>
          </p:cNvPr>
          <p:cNvCxnSpPr>
            <a:cxnSpLocks/>
          </p:cNvCxnSpPr>
          <p:nvPr/>
        </p:nvCxnSpPr>
        <p:spPr>
          <a:xfrm flipH="1" flipV="1">
            <a:off x="8859459" y="2465219"/>
            <a:ext cx="1388891" cy="8168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" y="0"/>
            <a:ext cx="333487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600" b="1" dirty="0" smtClean="0"/>
              <a:t>Menu Deskripsi Diri</a:t>
            </a:r>
            <a:endParaRPr lang="id-ID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93892" y="638636"/>
            <a:ext cx="39440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6. Menambah Publikasi</a:t>
            </a:r>
          </a:p>
          <a:p>
            <a:r>
              <a:rPr lang="id-ID" sz="1200" dirty="0" smtClean="0"/>
              <a:t>User memilih publikasi mana yang mau ditambahkan</a:t>
            </a:r>
            <a:endParaRPr lang="id-ID" sz="125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61990" y="75247"/>
            <a:ext cx="356092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5. Melihat Publikasi</a:t>
            </a:r>
          </a:p>
          <a:p>
            <a:r>
              <a:rPr lang="id-ID" sz="1200" dirty="0" smtClean="0"/>
              <a:t>Ini adalah tampilan halaman Publikasi</a:t>
            </a:r>
            <a:endParaRPr lang="id-ID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53006" y="222276"/>
            <a:ext cx="1900024" cy="9874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20620" y="1186327"/>
            <a:ext cx="394403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dirty="0" smtClean="0"/>
              <a:t>Melengkapi form</a:t>
            </a:r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463" y="573233"/>
            <a:ext cx="4918783" cy="27088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390" y="1378251"/>
            <a:ext cx="2797654" cy="3041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98021" y="877165"/>
            <a:ext cx="2595871" cy="61634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 rotWithShape="1">
          <a:blip r:embed="rId3"/>
          <a:srcRect l="15198" t="17869" r="26851" b="7022"/>
          <a:stretch/>
        </p:blipFill>
        <p:spPr>
          <a:xfrm>
            <a:off x="6850553" y="1474227"/>
            <a:ext cx="3321423" cy="2420471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 rotWithShape="1">
          <a:blip r:embed="rId4"/>
          <a:srcRect l="14964" t="20374" r="573" b="17870"/>
          <a:stretch/>
        </p:blipFill>
        <p:spPr>
          <a:xfrm>
            <a:off x="6393892" y="4273063"/>
            <a:ext cx="4840942" cy="19901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998216" y="3975754"/>
            <a:ext cx="394403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dirty="0" smtClean="0"/>
              <a:t>Kemudian menyimpannya.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88459" y="1839823"/>
            <a:ext cx="457200" cy="17565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55390" y="2015481"/>
            <a:ext cx="1182692" cy="187921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821" y="3929504"/>
            <a:ext cx="356092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/>
              <a:t>7</a:t>
            </a:r>
            <a:r>
              <a:rPr lang="id-ID" sz="1250" b="1" dirty="0" smtClean="0"/>
              <a:t>. Mengubah publikasi</a:t>
            </a:r>
            <a:r>
              <a:rPr lang="id-ID" sz="1250" dirty="0" smtClean="0"/>
              <a:t>. </a:t>
            </a:r>
          </a:p>
          <a:p>
            <a:r>
              <a:rPr lang="id-ID" sz="1250" dirty="0" smtClean="0"/>
              <a:t>User mengeklik edit Akan </a:t>
            </a:r>
          </a:p>
          <a:p>
            <a:r>
              <a:rPr lang="id-ID" sz="1250" dirty="0" smtClean="0"/>
              <a:t>ditampilan form edit</a:t>
            </a:r>
            <a:endParaRPr lang="id-ID" sz="1200" dirty="0"/>
          </a:p>
        </p:txBody>
      </p:sp>
      <p:sp>
        <p:nvSpPr>
          <p:cNvPr id="30" name="Rectangle 29"/>
          <p:cNvSpPr/>
          <p:nvPr/>
        </p:nvSpPr>
        <p:spPr>
          <a:xfrm>
            <a:off x="3731366" y="1735316"/>
            <a:ext cx="457200" cy="17565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53044" y="1913395"/>
            <a:ext cx="193800" cy="167260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71771" y="3620809"/>
            <a:ext cx="356092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/>
              <a:t>8</a:t>
            </a:r>
            <a:r>
              <a:rPr lang="id-ID" sz="1250" b="1" dirty="0" smtClean="0"/>
              <a:t>. Mengubah penulis.</a:t>
            </a:r>
          </a:p>
          <a:p>
            <a:r>
              <a:rPr lang="id-ID" sz="1250" dirty="0" smtClean="0"/>
              <a:t>User mengeklik edit.</a:t>
            </a:r>
          </a:p>
          <a:p>
            <a:r>
              <a:rPr lang="id-ID" sz="1250" dirty="0" smtClean="0"/>
              <a:t>Akan ditampilkan form penulis.</a:t>
            </a:r>
            <a:endParaRPr lang="id-ID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6581001"/>
            <a:ext cx="3560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NB: Hanya bisa dilakukan oleh aktor “Dosen”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1055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41386" y="309926"/>
            <a:ext cx="6527099" cy="565987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id="{1153D534-969B-4645-BE6A-2ED9C369935C}"/>
              </a:ext>
            </a:extLst>
          </p:cNvPr>
          <p:cNvCxnSpPr>
            <a:cxnSpLocks/>
          </p:cNvCxnSpPr>
          <p:nvPr/>
        </p:nvCxnSpPr>
        <p:spPr>
          <a:xfrm flipH="1" flipV="1">
            <a:off x="8859459" y="2465219"/>
            <a:ext cx="1388891" cy="8168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" y="0"/>
            <a:ext cx="333487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600" b="1" dirty="0" smtClean="0"/>
              <a:t>Menu Deskripsi Diri</a:t>
            </a:r>
            <a:endParaRPr lang="id-ID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93892" y="638636"/>
            <a:ext cx="4170758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6. Menambah Libtamas</a:t>
            </a:r>
          </a:p>
          <a:p>
            <a:r>
              <a:rPr lang="id-ID" sz="1200" dirty="0" smtClean="0"/>
              <a:t>User memilih jenis libtamas mana yang mau ditambahkan.</a:t>
            </a:r>
            <a:endParaRPr lang="id-ID" sz="125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61990" y="75247"/>
            <a:ext cx="356092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 smtClean="0"/>
              <a:t>5. Melihat Libtamas</a:t>
            </a:r>
          </a:p>
          <a:p>
            <a:r>
              <a:rPr lang="id-ID" sz="1200" dirty="0" smtClean="0"/>
              <a:t>Ini adalah tampilan halaman Libtamas</a:t>
            </a:r>
            <a:endParaRPr lang="id-ID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53006" y="222276"/>
            <a:ext cx="1900024" cy="9874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20620" y="1186327"/>
            <a:ext cx="394403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dirty="0" smtClean="0"/>
              <a:t>Melengkapi 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8216" y="3975754"/>
            <a:ext cx="394403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dirty="0" smtClean="0"/>
              <a:t>Kemudian menyimpannya.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821" y="3929504"/>
            <a:ext cx="356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/>
              <a:t>7</a:t>
            </a:r>
            <a:r>
              <a:rPr lang="id-ID" sz="1250" b="1" dirty="0" smtClean="0"/>
              <a:t>. Mengubah libtamas</a:t>
            </a:r>
            <a:r>
              <a:rPr lang="id-ID" sz="1250" dirty="0" smtClean="0"/>
              <a:t>. </a:t>
            </a:r>
          </a:p>
          <a:p>
            <a:r>
              <a:rPr lang="id-ID" sz="1250" dirty="0" smtClean="0"/>
              <a:t>Akan ditampilan form edit</a:t>
            </a:r>
            <a:endParaRPr lang="id-ID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4349" y="3982816"/>
            <a:ext cx="356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50" b="1" dirty="0"/>
              <a:t>8</a:t>
            </a:r>
            <a:r>
              <a:rPr lang="id-ID" sz="1250" b="1" dirty="0" smtClean="0"/>
              <a:t>. Mengubah penulis libtamas.</a:t>
            </a:r>
          </a:p>
          <a:p>
            <a:r>
              <a:rPr lang="id-ID" sz="1250" dirty="0" smtClean="0"/>
              <a:t>Akan ditampilkan form penulis.</a:t>
            </a:r>
            <a:endParaRPr lang="id-ID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98021" y="877165"/>
            <a:ext cx="2595871" cy="61634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/>
          <p:cNvPicPr/>
          <p:nvPr/>
        </p:nvPicPr>
        <p:blipFill rotWithShape="1">
          <a:blip r:embed="rId2"/>
          <a:srcRect l="1173" t="4058" r="184" b="6646"/>
          <a:stretch/>
        </p:blipFill>
        <p:spPr>
          <a:xfrm>
            <a:off x="150412" y="645216"/>
            <a:ext cx="5653752" cy="287767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2981528" y="2097300"/>
            <a:ext cx="898214" cy="183220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5390" y="1378251"/>
            <a:ext cx="2797654" cy="3041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55390" y="2015481"/>
            <a:ext cx="1182692" cy="187921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30344" y="2000951"/>
            <a:ext cx="457200" cy="17565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3798021" y="1908393"/>
            <a:ext cx="992266" cy="15235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3" name="Picture 32"/>
          <p:cNvPicPr/>
          <p:nvPr/>
        </p:nvPicPr>
        <p:blipFill rotWithShape="1">
          <a:blip r:embed="rId3"/>
          <a:srcRect l="15199" t="9942" r="30605"/>
          <a:stretch/>
        </p:blipFill>
        <p:spPr>
          <a:xfrm>
            <a:off x="8072743" y="1185339"/>
            <a:ext cx="2662815" cy="2614981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4"/>
          <a:stretch>
            <a:fillRect/>
          </a:stretch>
        </p:blipFill>
        <p:spPr>
          <a:xfrm>
            <a:off x="7127962" y="4221343"/>
            <a:ext cx="3935472" cy="23183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0" y="6581001"/>
            <a:ext cx="3560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NB: Hanya bisa dilakukan oleh aktor “Dosen”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8918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268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asus12</cp:lastModifiedBy>
  <cp:revision>89</cp:revision>
  <dcterms:created xsi:type="dcterms:W3CDTF">2020-01-20T05:08:25Z</dcterms:created>
  <dcterms:modified xsi:type="dcterms:W3CDTF">2021-05-29T04:15:58Z</dcterms:modified>
</cp:coreProperties>
</file>