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58" d="100"/>
          <a:sy n="58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B7DC-8C66-4EEE-AE3C-518E4DD566C4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5E1CB-5580-426C-AD68-A6D427207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0D5F-6A08-4F30-AD13-CB136692009C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E6BD-61BD-4217-805A-7A5205183E03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DEB-E5C7-49F2-83A8-D17B870EC9DA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542E-445F-44D3-8C8D-CEC9810EF817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90BC-D7C1-4741-8A13-64A0B2B85514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7963-5850-4266-BC91-EEC0C8FD4816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3EA9-F406-4D1B-A102-D6680F44F1DA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27D7-6968-430C-8530-A955F7C9F214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FB52-D740-479F-BBC3-E94B799350B5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ED4-6738-4F80-9F7E-4718E11FE1C7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2310-1ACD-4E2E-9BC1-3D7020FEDA4A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11162"/>
          </a:xfrm>
        </p:spPr>
        <p:txBody>
          <a:bodyPr>
            <a:no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3000" cy="365125"/>
          </a:xfrm>
        </p:spPr>
        <p:txBody>
          <a:bodyPr/>
          <a:lstStyle/>
          <a:p>
            <a:fld id="{71BB8C1B-71DD-4EA1-B1E8-752ABB017BD7}" type="datetime1">
              <a:rPr lang="en-US" smtClean="0"/>
              <a:pPr/>
              <a:t>23-Aug-21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429000" cy="365125"/>
          </a:xfrm>
        </p:spPr>
        <p:txBody>
          <a:bodyPr/>
          <a:lstStyle/>
          <a:p>
            <a:r>
              <a:rPr lang="en-US" dirty="0" smtClean="0"/>
              <a:t>Department of Information Technology , TCE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769A-57E6-40A6-B874-937960C17EB5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043-43D7-4EBD-A012-5CF5B33FEBAB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FF65-E5BF-4C51-A9D9-F4A8A3076F22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67D8-12C3-459F-B013-704F534433A4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7F3C-C044-42D2-BD35-FCB6BDA05320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F872-0B8C-4995-A3B4-1114538943CE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E87-7BD3-4F0A-80F1-C10021882B92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7720-6A9D-4BA3-A570-4EF6AF85FFAF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3599-3909-46D8-879F-5CCC36384113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DA6-7552-4E34-A527-76126D1084DB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B760-0FDB-420F-946A-BF670BAFCD5D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B497E-CD19-462A-9E39-82A425BE02DE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ED07-531F-4777-A592-03D2E0178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98DA-740D-4D4B-AEB6-41339CF42C86}" type="datetime1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Information Technology , TCE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515E-A273-47F0-AE52-EFC7F9A12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2S4zgXN17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2S4zgXN17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0" y="2130425"/>
            <a:ext cx="3200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Abstract Data Type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34" y="76200"/>
            <a:ext cx="2815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  <a:cs typeface="Arial" pitchFamily="34" charset="0"/>
              </a:rPr>
              <a:t>Abstraction</a:t>
            </a:r>
            <a:endParaRPr lang="en-US" sz="32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981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High level information</a:t>
            </a: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Not detailed information</a:t>
            </a: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 Project abstract, Driving a car, Buying a car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06F9-6EF2-4D98-9BC1-B9358D96F699}" type="datetime1">
              <a:rPr lang="en-US" smtClean="0"/>
              <a:pPr/>
              <a:t>23-Aug-21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34" y="76200"/>
            <a:ext cx="2701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  <a:cs typeface="Arial" pitchFamily="34" charset="0"/>
              </a:rPr>
              <a:t>Data Types</a:t>
            </a:r>
            <a:endParaRPr lang="en-US" sz="32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2192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Built-in data types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float, char, ….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06F9-6EF2-4D98-9BC1-B9358D96F699}" type="datetime1">
              <a:rPr lang="en-US" smtClean="0"/>
              <a:pPr/>
              <a:t>23-Aug-21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3752671"/>
            <a:ext cx="8686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User defined or custom data types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class, </a:t>
            </a: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    data structures like list, stack, trees, etc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34" y="76200"/>
            <a:ext cx="617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  <a:cs typeface="Arial" pitchFamily="34" charset="0"/>
              </a:rPr>
              <a:t>Abstract Data Types (ADT)</a:t>
            </a:r>
            <a:endParaRPr lang="en-US" sz="32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838200"/>
            <a:ext cx="8534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ADT is a mathematical model for data types where a data type is defined by its behavior from the user point of view, specifically in terms of possible operations that can be performed on it.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 List ADT, Stack ADT, Tree ADT, …..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06F9-6EF2-4D98-9BC1-B9358D96F699}" type="datetime1">
              <a:rPr lang="en-US" smtClean="0"/>
              <a:pPr/>
              <a:t>23-Aug-21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51054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Simply,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ADT is the mathematical model of Data Structure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3076" y="3244334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https://youtu.be/92S4zgXN17o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034" y="76200"/>
            <a:ext cx="5249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  <a:cs typeface="Arial" pitchFamily="34" charset="0"/>
              </a:rPr>
              <a:t>Additional </a:t>
            </a:r>
            <a:r>
              <a:rPr lang="en-US" sz="3200" dirty="0" err="1" smtClean="0">
                <a:latin typeface="Arial Black" pitchFamily="34" charset="0"/>
                <a:cs typeface="Arial" pitchFamily="34" charset="0"/>
              </a:rPr>
              <a:t>eResources</a:t>
            </a:r>
            <a:endParaRPr lang="en-US" sz="32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06F9-6EF2-4D98-9BC1-B9358D96F699}" type="datetime1">
              <a:rPr lang="en-US" smtClean="0"/>
              <a:pPr/>
              <a:t>23-Aug-21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ED07-531F-4777-A592-03D2E01788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Technology , TCE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1676400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https://youtu.be/92S4zgXN17o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131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Abstract Data Type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creator>admin</dc:creator>
  <cp:lastModifiedBy>user</cp:lastModifiedBy>
  <cp:revision>40</cp:revision>
  <dcterms:created xsi:type="dcterms:W3CDTF">2016-07-16T07:21:33Z</dcterms:created>
  <dcterms:modified xsi:type="dcterms:W3CDTF">2021-08-23T03:50:18Z</dcterms:modified>
</cp:coreProperties>
</file>