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823" r:id="rId2"/>
    <p:sldId id="873" r:id="rId3"/>
    <p:sldId id="874" r:id="rId4"/>
    <p:sldId id="875" r:id="rId5"/>
    <p:sldId id="876" r:id="rId6"/>
    <p:sldId id="878" r:id="rId7"/>
    <p:sldId id="877" r:id="rId8"/>
    <p:sldId id="879" r:id="rId9"/>
    <p:sldId id="880" r:id="rId10"/>
    <p:sldId id="881" r:id="rId11"/>
    <p:sldId id="883" r:id="rId12"/>
    <p:sldId id="882" r:id="rId13"/>
    <p:sldId id="891" r:id="rId14"/>
    <p:sldId id="888" r:id="rId15"/>
    <p:sldId id="889" r:id="rId16"/>
    <p:sldId id="890" r:id="rId17"/>
    <p:sldId id="892" r:id="rId18"/>
    <p:sldId id="893" r:id="rId19"/>
    <p:sldId id="894" r:id="rId20"/>
    <p:sldId id="886" r:id="rId21"/>
    <p:sldId id="887" r:id="rId22"/>
    <p:sldId id="885" r:id="rId23"/>
    <p:sldId id="895" r:id="rId24"/>
    <p:sldId id="8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F52"/>
    <a:srgbClr val="DD0031"/>
    <a:srgbClr val="00D986"/>
    <a:srgbClr val="FD0F23"/>
    <a:srgbClr val="FF9966"/>
    <a:srgbClr val="58A8D1"/>
    <a:srgbClr val="366E9E"/>
    <a:srgbClr val="43B02A"/>
    <a:srgbClr val="24847D"/>
    <a:srgbClr val="839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6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1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5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65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22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81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47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49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5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6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5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90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8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8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6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42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3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3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6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C1A9D1-CE62-4559-BC1C-FFF6756F4F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4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3366E-B5C1-4D8F-5704-4AB0242C596A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7" y="6407150"/>
            <a:ext cx="1228725" cy="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652" r:id="rId15"/>
    <p:sldLayoutId id="2147483738" r:id="rId16"/>
    <p:sldLayoutId id="2147483703" r:id="rId17"/>
    <p:sldLayoutId id="2147483689" r:id="rId18"/>
    <p:sldLayoutId id="2147483705" r:id="rId19"/>
    <p:sldLayoutId id="2147483688" r:id="rId20"/>
    <p:sldLayoutId id="2147483704" r:id="rId21"/>
    <p:sldLayoutId id="2147483778" r:id="rId22"/>
    <p:sldLayoutId id="2147483790" r:id="rId23"/>
    <p:sldLayoutId id="2147483827" r:id="rId24"/>
    <p:sldLayoutId id="2147483789" r:id="rId25"/>
    <p:sldLayoutId id="2147483783" r:id="rId26"/>
    <p:sldLayoutId id="2147483819" r:id="rId27"/>
    <p:sldLayoutId id="2147483814" r:id="rId28"/>
    <p:sldLayoutId id="2147483815" r:id="rId29"/>
    <p:sldLayoutId id="2147483817" r:id="rId30"/>
    <p:sldLayoutId id="2147483832" r:id="rId31"/>
    <p:sldLayoutId id="214748383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F2DF5D1-D6C6-476D-842E-B65491AC92FE}"/>
              </a:ext>
            </a:extLst>
          </p:cNvPr>
          <p:cNvSpPr/>
          <p:nvPr/>
        </p:nvSpPr>
        <p:spPr>
          <a:xfrm>
            <a:off x="9764573" y="-888366"/>
            <a:ext cx="3082418" cy="3082418"/>
          </a:xfrm>
          <a:prstGeom prst="donut">
            <a:avLst>
              <a:gd name="adj" fmla="val 12677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90212D2-B45B-4D98-BC1A-F261090C3A20}"/>
              </a:ext>
            </a:extLst>
          </p:cNvPr>
          <p:cNvSpPr/>
          <p:nvPr/>
        </p:nvSpPr>
        <p:spPr>
          <a:xfrm rot="10800000" flipH="1" flipV="1">
            <a:off x="242887" y="0"/>
            <a:ext cx="6272213" cy="4881717"/>
          </a:xfrm>
          <a:prstGeom prst="flowChartDocument">
            <a:avLst/>
          </a:prstGeom>
          <a:gradFill>
            <a:gsLst>
              <a:gs pos="0">
                <a:srgbClr val="273F52"/>
              </a:gs>
              <a:gs pos="100000">
                <a:srgbClr val="00D986">
                  <a:alpha val="49804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148F1-677A-4402-B37F-C881C032C629}"/>
              </a:ext>
            </a:extLst>
          </p:cNvPr>
          <p:cNvSpPr txBox="1"/>
          <p:nvPr/>
        </p:nvSpPr>
        <p:spPr>
          <a:xfrm>
            <a:off x="357580" y="401854"/>
            <a:ext cx="573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Selenium WebDriver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C4951-B89A-41F0-AE90-90C4765C9E0C}"/>
              </a:ext>
            </a:extLst>
          </p:cNvPr>
          <p:cNvSpPr/>
          <p:nvPr/>
        </p:nvSpPr>
        <p:spPr>
          <a:xfrm>
            <a:off x="357580" y="2440860"/>
            <a:ext cx="48450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Adobe Fan Heiti Std B" panose="020B0700000000000000" pitchFamily="34" charset="-128"/>
              </a:rPr>
              <a:t>Test Automation :</a:t>
            </a:r>
          </a:p>
          <a:p>
            <a:r>
              <a:rPr lang="en-US" sz="3200" dirty="0">
                <a:solidFill>
                  <a:schemeClr val="bg1"/>
                </a:solidFill>
                <a:ea typeface="Adobe Fan Heiti Std B" panose="020B0700000000000000" pitchFamily="34" charset="-128"/>
              </a:rPr>
              <a:t>Why, What &amp; How?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Java Editors</a:t>
            </a:r>
          </a:p>
        </p:txBody>
      </p:sp>
      <p:pic>
        <p:nvPicPr>
          <p:cNvPr id="8194" name="Picture 2" descr="Eclipse, NetBeans или IntelliJ IDEA? Выбираем IDE для Java-разработки">
            <a:extLst>
              <a:ext uri="{FF2B5EF4-FFF2-40B4-BE49-F238E27FC236}">
                <a16:creationId xmlns:a16="http://schemas.microsoft.com/office/drawing/2014/main" id="{2F5CA5E6-4133-9649-F9E8-03CB34B1B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041400"/>
            <a:ext cx="10160000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1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 Check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86919" y="2870982"/>
            <a:ext cx="387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Object oriented Programming language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35396" y="2837857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816655" y="3527912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86919" y="3594163"/>
            <a:ext cx="674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Most popular language used by developers and automation engineers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2CD7A-D18F-2581-3DB7-A76B20A11059}"/>
              </a:ext>
            </a:extLst>
          </p:cNvPr>
          <p:cNvSpPr txBox="1"/>
          <p:nvPr/>
        </p:nvSpPr>
        <p:spPr>
          <a:xfrm>
            <a:off x="1286919" y="4274480"/>
            <a:ext cx="383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Base language for Selenium WebDriver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CDD9A2-B378-3835-349C-7E649EB0BB64}"/>
              </a:ext>
            </a:extLst>
          </p:cNvPr>
          <p:cNvSpPr/>
          <p:nvPr/>
        </p:nvSpPr>
        <p:spPr>
          <a:xfrm flipH="1">
            <a:off x="816654" y="4217967"/>
            <a:ext cx="435583" cy="435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81B96C-C51A-8F83-EE33-80CA6E27F48A}"/>
              </a:ext>
            </a:extLst>
          </p:cNvPr>
          <p:cNvSpPr txBox="1"/>
          <p:nvPr/>
        </p:nvSpPr>
        <p:spPr>
          <a:xfrm>
            <a:off x="835396" y="2116714"/>
            <a:ext cx="451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Java is ________________________________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F9E04E-58B9-39AC-9BB3-EE575C569772}"/>
              </a:ext>
            </a:extLst>
          </p:cNvPr>
          <p:cNvSpPr txBox="1"/>
          <p:nvPr/>
        </p:nvSpPr>
        <p:spPr>
          <a:xfrm>
            <a:off x="1286919" y="4977036"/>
            <a:ext cx="141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All the above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2498E7-4FC0-7A89-FC20-F6D710096DAC}"/>
              </a:ext>
            </a:extLst>
          </p:cNvPr>
          <p:cNvSpPr/>
          <p:nvPr/>
        </p:nvSpPr>
        <p:spPr>
          <a:xfrm flipH="1">
            <a:off x="816654" y="4920523"/>
            <a:ext cx="435583" cy="435583"/>
          </a:xfrm>
          <a:prstGeom prst="ellipse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A6BECB-17EA-79D6-98DD-BE42AB5E5131}"/>
              </a:ext>
            </a:extLst>
          </p:cNvPr>
          <p:cNvSpPr txBox="1"/>
          <p:nvPr/>
        </p:nvSpPr>
        <p:spPr>
          <a:xfrm>
            <a:off x="700087" y="4818122"/>
            <a:ext cx="7544785" cy="728662"/>
          </a:xfrm>
          <a:prstGeom prst="rect">
            <a:avLst/>
          </a:prstGeom>
          <a:solidFill>
            <a:srgbClr val="00D986">
              <a:alpha val="43043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D535F1B-C713-0F10-F4AD-31E07C025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4" y="3576041"/>
            <a:ext cx="2173557" cy="824509"/>
          </a:xfrm>
          <a:prstGeom prst="rect">
            <a:avLst/>
          </a:prstGeom>
          <a:solidFill>
            <a:srgbClr val="00D986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.class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C89AE5-DEA4-6EB5-A79C-9015D60B7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1219658"/>
            <a:ext cx="2478363" cy="1140758"/>
          </a:xfrm>
          <a:prstGeom prst="rect">
            <a:avLst/>
          </a:prstGeom>
          <a:solidFill>
            <a:schemeClr val="accent4">
              <a:alpha val="39660"/>
            </a:scheme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Java Works?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74EE4D-321B-F61A-B4F6-E0FA723D7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2740959"/>
            <a:ext cx="10309226" cy="3131149"/>
          </a:xfrm>
          <a:prstGeom prst="rect">
            <a:avLst/>
          </a:prstGeom>
          <a:solidFill>
            <a:srgbClr val="00D986">
              <a:alpha val="49000"/>
            </a:srgb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4AB5E-6CD1-FF31-C5A7-53E794831E64}"/>
              </a:ext>
            </a:extLst>
          </p:cNvPr>
          <p:cNvSpPr txBox="1"/>
          <p:nvPr/>
        </p:nvSpPr>
        <p:spPr>
          <a:xfrm>
            <a:off x="1206174" y="1447341"/>
            <a:ext cx="1212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3F52"/>
                </a:solidFill>
              </a:rPr>
              <a:t>Java Code</a:t>
            </a:r>
          </a:p>
          <a:p>
            <a:pPr algn="ctr"/>
            <a:r>
              <a:rPr lang="en-US" sz="2000" dirty="0">
                <a:solidFill>
                  <a:srgbClr val="273F52"/>
                </a:solidFill>
              </a:rPr>
              <a:t>(.java)</a:t>
            </a:r>
          </a:p>
        </p:txBody>
      </p:sp>
      <p:pic>
        <p:nvPicPr>
          <p:cNvPr id="9218" name="Picture 2" descr="Install Eclipse on Linux | Snap Store">
            <a:extLst>
              <a:ext uri="{FF2B5EF4-FFF2-40B4-BE49-F238E27FC236}">
                <a16:creationId xmlns:a16="http://schemas.microsoft.com/office/drawing/2014/main" id="{5851A2DF-2712-2BC2-5097-CBD7D6FB3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18365" y="1386877"/>
            <a:ext cx="76835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2ACB59-13D3-0A9C-BE01-95BC0B785CD7}"/>
              </a:ext>
            </a:extLst>
          </p:cNvPr>
          <p:cNvCxnSpPr>
            <a:cxnSpLocks/>
          </p:cNvCxnSpPr>
          <p:nvPr/>
        </p:nvCxnSpPr>
        <p:spPr>
          <a:xfrm>
            <a:off x="2043113" y="2356366"/>
            <a:ext cx="0" cy="12196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6DE9F61-6085-F740-D80F-0549026F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4" y="3576041"/>
            <a:ext cx="1694785" cy="824509"/>
          </a:xfrm>
          <a:prstGeom prst="rect">
            <a:avLst/>
          </a:prstGeom>
          <a:solidFill>
            <a:srgbClr val="273F52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F61ED7-EE88-48F5-B3F7-B17FF630FA8C}"/>
              </a:ext>
            </a:extLst>
          </p:cNvPr>
          <p:cNvSpPr txBox="1"/>
          <p:nvPr/>
        </p:nvSpPr>
        <p:spPr>
          <a:xfrm>
            <a:off x="4381501" y="5199160"/>
            <a:ext cx="3090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73F52"/>
                </a:solidFill>
              </a:rPr>
              <a:t>JDK (Java Development Kit)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47C151-3E75-1C66-2A60-27B74D533FAE}"/>
              </a:ext>
            </a:extLst>
          </p:cNvPr>
          <p:cNvCxnSpPr>
            <a:cxnSpLocks/>
          </p:cNvCxnSpPr>
          <p:nvPr/>
        </p:nvCxnSpPr>
        <p:spPr>
          <a:xfrm>
            <a:off x="3435621" y="3988295"/>
            <a:ext cx="249101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683BA94-B682-B97D-10D3-9BFB9DA8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636" y="2926807"/>
            <a:ext cx="5185045" cy="1872588"/>
          </a:xfrm>
          <a:prstGeom prst="rect">
            <a:avLst/>
          </a:prstGeom>
          <a:solidFill>
            <a:srgbClr val="273F52">
              <a:alpha val="50000"/>
            </a:srgb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A1357F-7F3B-3EEA-328A-0BB2D03609DC}"/>
              </a:ext>
            </a:extLst>
          </p:cNvPr>
          <p:cNvSpPr txBox="1"/>
          <p:nvPr/>
        </p:nvSpPr>
        <p:spPr>
          <a:xfrm>
            <a:off x="10787063" y="217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E0FBBA-34E8-2B54-A92E-352D740533B2}"/>
              </a:ext>
            </a:extLst>
          </p:cNvPr>
          <p:cNvSpPr txBox="1"/>
          <p:nvPr/>
        </p:nvSpPr>
        <p:spPr>
          <a:xfrm>
            <a:off x="2090406" y="2909803"/>
            <a:ext cx="678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73F52"/>
                </a:solidFill>
              </a:rPr>
              <a:t>Save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1B207A-8D25-D56A-514F-B3DB0E618B43}"/>
              </a:ext>
            </a:extLst>
          </p:cNvPr>
          <p:cNvSpPr txBox="1"/>
          <p:nvPr/>
        </p:nvSpPr>
        <p:spPr>
          <a:xfrm>
            <a:off x="4129891" y="3555890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73F52"/>
                </a:solidFill>
              </a:rPr>
              <a:t>Run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A8377E-0828-D766-CB33-1298EF4FB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335" y="3525103"/>
            <a:ext cx="1694785" cy="824509"/>
          </a:xfrm>
          <a:prstGeom prst="rect">
            <a:avLst/>
          </a:prstGeom>
          <a:solidFill>
            <a:srgbClr val="273F52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JVM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65CFEC-164B-8DBC-22A2-39FBB25966B9}"/>
              </a:ext>
            </a:extLst>
          </p:cNvPr>
          <p:cNvSpPr txBox="1"/>
          <p:nvPr/>
        </p:nvSpPr>
        <p:spPr>
          <a:xfrm>
            <a:off x="8090526" y="3755945"/>
            <a:ext cx="294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73F52"/>
                </a:solidFill>
              </a:rPr>
              <a:t>JRE (Java Runtime Engine)</a:t>
            </a:r>
          </a:p>
        </p:txBody>
      </p:sp>
    </p:spTree>
    <p:extLst>
      <p:ext uri="{BB962C8B-B14F-4D97-AF65-F5344CB8AC3E}">
        <p14:creationId xmlns:p14="http://schemas.microsoft.com/office/powerpoint/2010/main" val="408104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" grpId="0" animBg="1"/>
      <p:bldP spid="25" grpId="0" animBg="1"/>
      <p:bldP spid="27" grpId="0"/>
      <p:bldP spid="32" grpId="0" animBg="1"/>
      <p:bldP spid="34" grpId="0"/>
      <p:bldP spid="35" grpId="0"/>
      <p:bldP spid="39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4 Things to Know before you start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1627969"/>
            <a:ext cx="106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Project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06821" y="1594844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88080" y="2284899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58344" y="235115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Package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2CD7A-D18F-2581-3DB7-A76B20A11059}"/>
              </a:ext>
            </a:extLst>
          </p:cNvPr>
          <p:cNvSpPr txBox="1"/>
          <p:nvPr/>
        </p:nvSpPr>
        <p:spPr>
          <a:xfrm>
            <a:off x="1258344" y="303146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Class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CDD9A2-B378-3835-349C-7E649EB0BB64}"/>
              </a:ext>
            </a:extLst>
          </p:cNvPr>
          <p:cNvSpPr/>
          <p:nvPr/>
        </p:nvSpPr>
        <p:spPr>
          <a:xfrm flipH="1">
            <a:off x="788079" y="2974954"/>
            <a:ext cx="435583" cy="435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F9E04E-58B9-39AC-9BB3-EE575C569772}"/>
              </a:ext>
            </a:extLst>
          </p:cNvPr>
          <p:cNvSpPr txBox="1"/>
          <p:nvPr/>
        </p:nvSpPr>
        <p:spPr>
          <a:xfrm>
            <a:off x="1258344" y="3734023"/>
            <a:ext cx="255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Variable &amp; Method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2498E7-4FC0-7A89-FC20-F6D710096DAC}"/>
              </a:ext>
            </a:extLst>
          </p:cNvPr>
          <p:cNvSpPr/>
          <p:nvPr/>
        </p:nvSpPr>
        <p:spPr>
          <a:xfrm flipH="1">
            <a:off x="788079" y="3677510"/>
            <a:ext cx="435583" cy="435583"/>
          </a:xfrm>
          <a:prstGeom prst="ellipse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1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A. Maven Project (starts with Upper case)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B7A00-735B-0E37-FEFB-5778A458D105}"/>
              </a:ext>
            </a:extLst>
          </p:cNvPr>
          <p:cNvSpPr txBox="1"/>
          <p:nvPr/>
        </p:nvSpPr>
        <p:spPr>
          <a:xfrm>
            <a:off x="629694" y="2113744"/>
            <a:ext cx="10058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Easy to manage the software dependencies and versions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Easy to build as execution project library</a:t>
            </a:r>
          </a:p>
        </p:txBody>
      </p:sp>
    </p:spTree>
    <p:extLst>
      <p:ext uri="{BB962C8B-B14F-4D97-AF65-F5344CB8AC3E}">
        <p14:creationId xmlns:p14="http://schemas.microsoft.com/office/powerpoint/2010/main" val="15365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B. Package (starts with lower case)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CE62D-04BC-51D6-6668-F3ED9343F068}"/>
              </a:ext>
            </a:extLst>
          </p:cNvPr>
          <p:cNvSpPr txBox="1"/>
          <p:nvPr/>
        </p:nvSpPr>
        <p:spPr>
          <a:xfrm>
            <a:off x="629694" y="2113744"/>
            <a:ext cx="79580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Like a folder in a drive (package in a project)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Helps to organize, provide security</a:t>
            </a:r>
          </a:p>
        </p:txBody>
      </p:sp>
    </p:spTree>
    <p:extLst>
      <p:ext uri="{BB962C8B-B14F-4D97-AF65-F5344CB8AC3E}">
        <p14:creationId xmlns:p14="http://schemas.microsoft.com/office/powerpoint/2010/main" val="358204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C. Class Name (starts with Upper case)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B8156-8551-8F13-A783-895FEF516C06}"/>
              </a:ext>
            </a:extLst>
          </p:cNvPr>
          <p:cNvSpPr txBox="1"/>
          <p:nvPr/>
        </p:nvSpPr>
        <p:spPr>
          <a:xfrm>
            <a:off x="629694" y="2113744"/>
            <a:ext cx="86384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Equivalent to a testcase (on closest comparison)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Perform set of actions (using methods)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It stores value (using variables)</a:t>
            </a:r>
          </a:p>
        </p:txBody>
      </p:sp>
    </p:spTree>
    <p:extLst>
      <p:ext uri="{BB962C8B-B14F-4D97-AF65-F5344CB8AC3E}">
        <p14:creationId xmlns:p14="http://schemas.microsoft.com/office/powerpoint/2010/main" val="3949171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D. Variable / Method Name (starts with lower case)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45F93-7864-9A1A-89F5-E73783DEFC53}"/>
              </a:ext>
            </a:extLst>
          </p:cNvPr>
          <p:cNvSpPr txBox="1"/>
          <p:nvPr/>
        </p:nvSpPr>
        <p:spPr>
          <a:xfrm>
            <a:off x="629694" y="2113744"/>
            <a:ext cx="5704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Both are members of the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Variable – Store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Method – Perform action</a:t>
            </a:r>
          </a:p>
        </p:txBody>
      </p:sp>
    </p:spTree>
    <p:extLst>
      <p:ext uri="{BB962C8B-B14F-4D97-AF65-F5344CB8AC3E}">
        <p14:creationId xmlns:p14="http://schemas.microsoft.com/office/powerpoint/2010/main" val="158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Note the naming conventions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1627969"/>
            <a:ext cx="2722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Project (</a:t>
            </a: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Upper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 case)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06821" y="1594844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88080" y="2284899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58344" y="2351150"/>
            <a:ext cx="277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Package (</a:t>
            </a: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lower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 case)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2CD7A-D18F-2581-3DB7-A76B20A11059}"/>
              </a:ext>
            </a:extLst>
          </p:cNvPr>
          <p:cNvSpPr txBox="1"/>
          <p:nvPr/>
        </p:nvSpPr>
        <p:spPr>
          <a:xfrm>
            <a:off x="1258344" y="3031467"/>
            <a:ext cx="246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Class (</a:t>
            </a: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Upper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 case)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CDD9A2-B378-3835-349C-7E649EB0BB64}"/>
              </a:ext>
            </a:extLst>
          </p:cNvPr>
          <p:cNvSpPr/>
          <p:nvPr/>
        </p:nvSpPr>
        <p:spPr>
          <a:xfrm flipH="1">
            <a:off x="788079" y="2974954"/>
            <a:ext cx="435583" cy="435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F9E04E-58B9-39AC-9BB3-EE575C569772}"/>
              </a:ext>
            </a:extLst>
          </p:cNvPr>
          <p:cNvSpPr txBox="1"/>
          <p:nvPr/>
        </p:nvSpPr>
        <p:spPr>
          <a:xfrm>
            <a:off x="1258344" y="3734023"/>
            <a:ext cx="413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Variable &amp; Method (</a:t>
            </a: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lower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 case)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2498E7-4FC0-7A89-FC20-F6D710096DAC}"/>
              </a:ext>
            </a:extLst>
          </p:cNvPr>
          <p:cNvSpPr/>
          <p:nvPr/>
        </p:nvSpPr>
        <p:spPr>
          <a:xfrm flipH="1">
            <a:off x="788079" y="3677510"/>
            <a:ext cx="435583" cy="435583"/>
          </a:xfrm>
          <a:prstGeom prst="ellipse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Other 2 things before you start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1627969"/>
            <a:ext cx="1864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main method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06821" y="1594844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88080" y="2284899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58344" y="2351150"/>
            <a:ext cx="292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console output (print)</a:t>
            </a:r>
          </a:p>
        </p:txBody>
      </p:sp>
    </p:spTree>
    <p:extLst>
      <p:ext uri="{BB962C8B-B14F-4D97-AF65-F5344CB8AC3E}">
        <p14:creationId xmlns:p14="http://schemas.microsoft.com/office/powerpoint/2010/main" val="423485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0" y="1950029"/>
            <a:ext cx="1219358" cy="1232685"/>
          </a:xfrm>
          <a:prstGeom prst="rect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0" y="3182714"/>
            <a:ext cx="1219358" cy="1232685"/>
          </a:xfrm>
          <a:prstGeom prst="rect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0" y="4415398"/>
            <a:ext cx="1219358" cy="1231019"/>
          </a:xfrm>
          <a:prstGeom prst="rect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1804050" y="2824569"/>
            <a:ext cx="8020988" cy="794582"/>
          </a:xfrm>
          <a:prstGeom prst="homePlate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1804052" y="3619151"/>
            <a:ext cx="5434950" cy="796247"/>
          </a:xfrm>
          <a:prstGeom prst="homePlate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1804051" y="4415398"/>
            <a:ext cx="4620562" cy="794582"/>
          </a:xfrm>
          <a:prstGeom prst="homePlate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>
            <a:off x="1219358" y="1950029"/>
            <a:ext cx="584693" cy="1669122"/>
          </a:xfrm>
          <a:custGeom>
            <a:avLst/>
            <a:gdLst>
              <a:gd name="T0" fmla="*/ 0 w 351"/>
              <a:gd name="T1" fmla="*/ 0 h 1002"/>
              <a:gd name="T2" fmla="*/ 351 w 351"/>
              <a:gd name="T3" fmla="*/ 525 h 1002"/>
              <a:gd name="T4" fmla="*/ 351 w 351"/>
              <a:gd name="T5" fmla="*/ 1002 h 1002"/>
              <a:gd name="T6" fmla="*/ 0 w 351"/>
              <a:gd name="T7" fmla="*/ 740 h 1002"/>
              <a:gd name="T8" fmla="*/ 0 w 351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1002">
                <a:moveTo>
                  <a:pt x="0" y="0"/>
                </a:moveTo>
                <a:lnTo>
                  <a:pt x="351" y="525"/>
                </a:lnTo>
                <a:lnTo>
                  <a:pt x="351" y="1002"/>
                </a:lnTo>
                <a:lnTo>
                  <a:pt x="0" y="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4"/>
          <p:cNvSpPr>
            <a:spLocks/>
          </p:cNvSpPr>
          <p:nvPr/>
        </p:nvSpPr>
        <p:spPr bwMode="auto">
          <a:xfrm>
            <a:off x="1219358" y="3182714"/>
            <a:ext cx="584693" cy="1232685"/>
          </a:xfrm>
          <a:custGeom>
            <a:avLst/>
            <a:gdLst>
              <a:gd name="T0" fmla="*/ 0 w 351"/>
              <a:gd name="T1" fmla="*/ 740 h 740"/>
              <a:gd name="T2" fmla="*/ 351 w 351"/>
              <a:gd name="T3" fmla="*/ 740 h 740"/>
              <a:gd name="T4" fmla="*/ 351 w 351"/>
              <a:gd name="T5" fmla="*/ 262 h 740"/>
              <a:gd name="T6" fmla="*/ 0 w 351"/>
              <a:gd name="T7" fmla="*/ 0 h 740"/>
              <a:gd name="T8" fmla="*/ 0 w 351"/>
              <a:gd name="T9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40">
                <a:moveTo>
                  <a:pt x="0" y="740"/>
                </a:moveTo>
                <a:lnTo>
                  <a:pt x="351" y="740"/>
                </a:lnTo>
                <a:lnTo>
                  <a:pt x="351" y="262"/>
                </a:lnTo>
                <a:lnTo>
                  <a:pt x="0" y="0"/>
                </a:lnTo>
                <a:lnTo>
                  <a:pt x="0" y="7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>
            <a:off x="1219358" y="4415398"/>
            <a:ext cx="584693" cy="1231019"/>
          </a:xfrm>
          <a:custGeom>
            <a:avLst/>
            <a:gdLst>
              <a:gd name="T0" fmla="*/ 0 w 351"/>
              <a:gd name="T1" fmla="*/ 739 h 739"/>
              <a:gd name="T2" fmla="*/ 351 w 351"/>
              <a:gd name="T3" fmla="*/ 477 h 739"/>
              <a:gd name="T4" fmla="*/ 351 w 351"/>
              <a:gd name="T5" fmla="*/ 0 h 739"/>
              <a:gd name="T6" fmla="*/ 0 w 351"/>
              <a:gd name="T7" fmla="*/ 0 h 739"/>
              <a:gd name="T8" fmla="*/ 0 w 351"/>
              <a:gd name="T9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39">
                <a:moveTo>
                  <a:pt x="0" y="739"/>
                </a:moveTo>
                <a:lnTo>
                  <a:pt x="351" y="477"/>
                </a:lnTo>
                <a:lnTo>
                  <a:pt x="351" y="0"/>
                </a:lnTo>
                <a:lnTo>
                  <a:pt x="0" y="0"/>
                </a:lnTo>
                <a:lnTo>
                  <a:pt x="0" y="73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878" y="2381252"/>
            <a:ext cx="63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7678" y="3613937"/>
            <a:ext cx="564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5400" y="4845788"/>
            <a:ext cx="56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93932" y="2913794"/>
            <a:ext cx="2334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What is test automation?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93932" y="3262179"/>
            <a:ext cx="7274171" cy="28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Anything that has been manually tested that are repetitive in nature and do not require different logic to perform </a:t>
            </a:r>
            <a:endParaRPr lang="id-ID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93932" y="3709208"/>
            <a:ext cx="2081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Why test automation?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93932" y="4057593"/>
            <a:ext cx="2554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b="0" dirty="0">
                <a:solidFill>
                  <a:schemeClr val="bg1"/>
                </a:solidFill>
                <a:effectLst/>
              </a:rPr>
              <a:t>Save time, Save cost, improves quality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3932" y="4504623"/>
            <a:ext cx="3221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How is test automation performed?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093932" y="4853008"/>
            <a:ext cx="3044488" cy="28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There are  plenty tools available in the market</a:t>
            </a:r>
            <a:endParaRPr lang="id-ID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The Golden Circle</a:t>
            </a:r>
          </a:p>
        </p:txBody>
      </p:sp>
    </p:spTree>
    <p:extLst>
      <p:ext uri="{BB962C8B-B14F-4D97-AF65-F5344CB8AC3E}">
        <p14:creationId xmlns:p14="http://schemas.microsoft.com/office/powerpoint/2010/main" val="22440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8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#1 Java main method 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483E4-52DD-E7EE-493B-1540B1C41826}"/>
              </a:ext>
            </a:extLst>
          </p:cNvPr>
          <p:cNvSpPr/>
          <p:nvPr/>
        </p:nvSpPr>
        <p:spPr bwMode="auto">
          <a:xfrm>
            <a:off x="0" y="2414587"/>
            <a:ext cx="12192000" cy="2543175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public static void main(String args[]){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kern="0" dirty="0"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  // write your code here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kern="0" dirty="0"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4D903-711D-AD3B-B2A8-47D3EFB51C74}"/>
              </a:ext>
            </a:extLst>
          </p:cNvPr>
          <p:cNvSpPr txBox="1"/>
          <p:nvPr/>
        </p:nvSpPr>
        <p:spPr>
          <a:xfrm>
            <a:off x="457198" y="1381610"/>
            <a:ext cx="10258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F52"/>
                </a:solidFill>
              </a:rPr>
              <a:t>Main method is the entry point for executing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F52"/>
                </a:solidFill>
              </a:rPr>
              <a:t>Without main method, the Java code will not execute by itself </a:t>
            </a:r>
          </a:p>
        </p:txBody>
      </p:sp>
    </p:spTree>
    <p:extLst>
      <p:ext uri="{BB962C8B-B14F-4D97-AF65-F5344CB8AC3E}">
        <p14:creationId xmlns:p14="http://schemas.microsoft.com/office/powerpoint/2010/main" val="272983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#2 </a:t>
            </a:r>
            <a:r>
              <a:rPr lang="en-ID" sz="3600" dirty="0" err="1">
                <a:solidFill>
                  <a:srgbClr val="273F52"/>
                </a:solidFill>
              </a:rPr>
              <a:t>sysout</a:t>
            </a:r>
            <a:r>
              <a:rPr lang="en-ID" sz="3600" dirty="0">
                <a:solidFill>
                  <a:srgbClr val="273F52"/>
                </a:solidFill>
              </a:rPr>
              <a:t>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483E4-52DD-E7EE-493B-1540B1C41826}"/>
              </a:ext>
            </a:extLst>
          </p:cNvPr>
          <p:cNvSpPr/>
          <p:nvPr/>
        </p:nvSpPr>
        <p:spPr bwMode="auto">
          <a:xfrm>
            <a:off x="0" y="2414587"/>
            <a:ext cx="12192000" cy="2543175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public static void main(String args[]){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kern="0" dirty="0"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  </a:t>
            </a:r>
            <a:r>
              <a:rPr lang="en-US" sz="2800" kern="0" dirty="0" err="1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System.out.println</a:t>
            </a:r>
            <a:r>
              <a:rPr lang="en-US" sz="28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(”Here is my first code”);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kern="0" dirty="0"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4D903-711D-AD3B-B2A8-47D3EFB51C74}"/>
              </a:ext>
            </a:extLst>
          </p:cNvPr>
          <p:cNvSpPr txBox="1"/>
          <p:nvPr/>
        </p:nvSpPr>
        <p:spPr>
          <a:xfrm>
            <a:off x="457198" y="1381610"/>
            <a:ext cx="10258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F52"/>
                </a:solidFill>
              </a:rPr>
              <a:t>Print the expected value in the console using sysout (shortcut) : ctrl + space</a:t>
            </a:r>
          </a:p>
        </p:txBody>
      </p:sp>
    </p:spTree>
    <p:extLst>
      <p:ext uri="{BB962C8B-B14F-4D97-AF65-F5344CB8AC3E}">
        <p14:creationId xmlns:p14="http://schemas.microsoft.com/office/powerpoint/2010/main" val="2904431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D535F1B-C713-0F10-F4AD-31E07C025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4" y="3576041"/>
            <a:ext cx="2173557" cy="824509"/>
          </a:xfrm>
          <a:prstGeom prst="rect">
            <a:avLst/>
          </a:prstGeom>
          <a:solidFill>
            <a:srgbClr val="00D986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.class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C89AE5-DEA4-6EB5-A79C-9015D60B7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1219658"/>
            <a:ext cx="2478363" cy="1140758"/>
          </a:xfrm>
          <a:prstGeom prst="rect">
            <a:avLst/>
          </a:prstGeom>
          <a:solidFill>
            <a:schemeClr val="accent4">
              <a:alpha val="39660"/>
            </a:scheme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Let us write a sample code 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74EE4D-321B-F61A-B4F6-E0FA723D7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2740959"/>
            <a:ext cx="10309226" cy="3131149"/>
          </a:xfrm>
          <a:prstGeom prst="rect">
            <a:avLst/>
          </a:prstGeom>
          <a:solidFill>
            <a:srgbClr val="00D986">
              <a:alpha val="49000"/>
            </a:srgb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4AB5E-6CD1-FF31-C5A7-53E794831E64}"/>
              </a:ext>
            </a:extLst>
          </p:cNvPr>
          <p:cNvSpPr txBox="1"/>
          <p:nvPr/>
        </p:nvSpPr>
        <p:spPr>
          <a:xfrm>
            <a:off x="1206174" y="1447341"/>
            <a:ext cx="1212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3F52"/>
                </a:solidFill>
              </a:rPr>
              <a:t>Java Code</a:t>
            </a:r>
          </a:p>
          <a:p>
            <a:pPr algn="ctr"/>
            <a:r>
              <a:rPr lang="en-US" sz="2000" dirty="0">
                <a:solidFill>
                  <a:srgbClr val="273F52"/>
                </a:solidFill>
              </a:rPr>
              <a:t>(.java)</a:t>
            </a:r>
          </a:p>
        </p:txBody>
      </p:sp>
      <p:pic>
        <p:nvPicPr>
          <p:cNvPr id="9218" name="Picture 2" descr="Install Eclipse on Linux | Snap Store">
            <a:extLst>
              <a:ext uri="{FF2B5EF4-FFF2-40B4-BE49-F238E27FC236}">
                <a16:creationId xmlns:a16="http://schemas.microsoft.com/office/drawing/2014/main" id="{5851A2DF-2712-2BC2-5097-CBD7D6FB3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18365" y="1386877"/>
            <a:ext cx="76835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2ACB59-13D3-0A9C-BE01-95BC0B785CD7}"/>
              </a:ext>
            </a:extLst>
          </p:cNvPr>
          <p:cNvCxnSpPr>
            <a:cxnSpLocks/>
          </p:cNvCxnSpPr>
          <p:nvPr/>
        </p:nvCxnSpPr>
        <p:spPr>
          <a:xfrm>
            <a:off x="2043113" y="2356366"/>
            <a:ext cx="0" cy="12196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6DE9F61-6085-F740-D80F-0549026F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4" y="3576041"/>
            <a:ext cx="1694785" cy="824509"/>
          </a:xfrm>
          <a:prstGeom prst="rect">
            <a:avLst/>
          </a:prstGeom>
          <a:solidFill>
            <a:srgbClr val="273F52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F61ED7-EE88-48F5-B3F7-B17FF630FA8C}"/>
              </a:ext>
            </a:extLst>
          </p:cNvPr>
          <p:cNvSpPr txBox="1"/>
          <p:nvPr/>
        </p:nvSpPr>
        <p:spPr>
          <a:xfrm>
            <a:off x="4381501" y="5199160"/>
            <a:ext cx="3090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73F52"/>
                </a:solidFill>
              </a:rPr>
              <a:t>JDK (Java Development Kit)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47C151-3E75-1C66-2A60-27B74D533FAE}"/>
              </a:ext>
            </a:extLst>
          </p:cNvPr>
          <p:cNvCxnSpPr>
            <a:cxnSpLocks/>
          </p:cNvCxnSpPr>
          <p:nvPr/>
        </p:nvCxnSpPr>
        <p:spPr>
          <a:xfrm>
            <a:off x="3435621" y="3988295"/>
            <a:ext cx="249101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683BA94-B682-B97D-10D3-9BFB9DA8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636" y="2926807"/>
            <a:ext cx="5185045" cy="1872588"/>
          </a:xfrm>
          <a:prstGeom prst="rect">
            <a:avLst/>
          </a:prstGeom>
          <a:solidFill>
            <a:srgbClr val="273F52">
              <a:alpha val="50000"/>
            </a:srgb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A1357F-7F3B-3EEA-328A-0BB2D03609DC}"/>
              </a:ext>
            </a:extLst>
          </p:cNvPr>
          <p:cNvSpPr txBox="1"/>
          <p:nvPr/>
        </p:nvSpPr>
        <p:spPr>
          <a:xfrm>
            <a:off x="10787063" y="217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E0FBBA-34E8-2B54-A92E-352D740533B2}"/>
              </a:ext>
            </a:extLst>
          </p:cNvPr>
          <p:cNvSpPr txBox="1"/>
          <p:nvPr/>
        </p:nvSpPr>
        <p:spPr>
          <a:xfrm>
            <a:off x="2090406" y="2909803"/>
            <a:ext cx="678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73F52"/>
                </a:solidFill>
              </a:rPr>
              <a:t>Save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1B207A-8D25-D56A-514F-B3DB0E618B43}"/>
              </a:ext>
            </a:extLst>
          </p:cNvPr>
          <p:cNvSpPr txBox="1"/>
          <p:nvPr/>
        </p:nvSpPr>
        <p:spPr>
          <a:xfrm>
            <a:off x="4129891" y="3555890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73F52"/>
                </a:solidFill>
              </a:rPr>
              <a:t>Run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A8377E-0828-D766-CB33-1298EF4FB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335" y="3525103"/>
            <a:ext cx="1694785" cy="824509"/>
          </a:xfrm>
          <a:prstGeom prst="rect">
            <a:avLst/>
          </a:prstGeom>
          <a:solidFill>
            <a:srgbClr val="273F52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JVM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65CFEC-164B-8DBC-22A2-39FBB25966B9}"/>
              </a:ext>
            </a:extLst>
          </p:cNvPr>
          <p:cNvSpPr txBox="1"/>
          <p:nvPr/>
        </p:nvSpPr>
        <p:spPr>
          <a:xfrm>
            <a:off x="8090526" y="3755945"/>
            <a:ext cx="294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73F52"/>
                </a:solidFill>
              </a:rPr>
              <a:t>JRE (Java Runtime Engine)</a:t>
            </a:r>
          </a:p>
        </p:txBody>
      </p:sp>
    </p:spTree>
    <p:extLst>
      <p:ext uri="{BB962C8B-B14F-4D97-AF65-F5344CB8AC3E}">
        <p14:creationId xmlns:p14="http://schemas.microsoft.com/office/powerpoint/2010/main" val="1982893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1627969"/>
            <a:ext cx="538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What,</a:t>
            </a:r>
            <a:r>
              <a:rPr lang="en-IN" sz="2400" b="0" dirty="0">
                <a:solidFill>
                  <a:srgbClr val="7A3E9D"/>
                </a:solidFill>
                <a:effectLst/>
              </a:rPr>
              <a:t> Why</a:t>
            </a:r>
            <a:r>
              <a:rPr lang="en-IN" sz="2400" b="0" dirty="0">
                <a:solidFill>
                  <a:srgbClr val="333333"/>
                </a:solidFill>
                <a:effectLst/>
              </a:rPr>
              <a:t> </a:t>
            </a:r>
            <a:r>
              <a:rPr lang="en-IN" sz="2400" b="0" dirty="0">
                <a:solidFill>
                  <a:srgbClr val="777777"/>
                </a:solidFill>
                <a:effectLst/>
              </a:rPr>
              <a:t>and</a:t>
            </a:r>
            <a:r>
              <a:rPr lang="en-IN" sz="2400" b="0" dirty="0">
                <a:solidFill>
                  <a:srgbClr val="333333"/>
                </a:solidFill>
                <a:effectLst/>
              </a:rPr>
              <a:t> How : UI Test Automation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06821" y="1594844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88080" y="2342051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58344" y="2351150"/>
            <a:ext cx="4896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Core Java Internals : JDK, JRE and JVM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2CD7A-D18F-2581-3DB7-A76B20A11059}"/>
              </a:ext>
            </a:extLst>
          </p:cNvPr>
          <p:cNvSpPr txBox="1"/>
          <p:nvPr/>
        </p:nvSpPr>
        <p:spPr>
          <a:xfrm>
            <a:off x="1258344" y="3031467"/>
            <a:ext cx="682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333333"/>
                </a:solidFill>
              </a:rPr>
              <a:t>Project, Package, Class, Method : Naming Convention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CDD9A2-B378-3835-349C-7E649EB0BB64}"/>
              </a:ext>
            </a:extLst>
          </p:cNvPr>
          <p:cNvSpPr/>
          <p:nvPr/>
        </p:nvSpPr>
        <p:spPr>
          <a:xfrm flipH="1">
            <a:off x="788079" y="3032106"/>
            <a:ext cx="435583" cy="435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03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Classroom Exercise (Breakout)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1668620"/>
            <a:ext cx="8875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Create a maven project using dependencies given (if not done before)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06821" y="1637708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88080" y="2342051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58344" y="2351150"/>
            <a:ext cx="735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Create a new package by name : </a:t>
            </a:r>
            <a:r>
              <a:rPr lang="en-IN" sz="2400" b="1" dirty="0">
                <a:solidFill>
                  <a:srgbClr val="DD0031"/>
                </a:solidFill>
                <a:effectLst/>
              </a:rPr>
              <a:t>week1.day1 </a:t>
            </a:r>
            <a:r>
              <a:rPr lang="en-IN" sz="2400" b="0" dirty="0">
                <a:solidFill>
                  <a:srgbClr val="333333"/>
                </a:solidFill>
                <a:effectLst/>
              </a:rPr>
              <a:t>(lower case)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2CD7A-D18F-2581-3DB7-A76B20A11059}"/>
              </a:ext>
            </a:extLst>
          </p:cNvPr>
          <p:cNvSpPr txBox="1"/>
          <p:nvPr/>
        </p:nvSpPr>
        <p:spPr>
          <a:xfrm>
            <a:off x="1258344" y="3031467"/>
            <a:ext cx="8694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333333"/>
                </a:solidFill>
              </a:rPr>
              <a:t>Create a new class by name : </a:t>
            </a:r>
            <a:r>
              <a:rPr lang="en-IN" sz="2400" b="1" dirty="0">
                <a:solidFill>
                  <a:srgbClr val="273F52"/>
                </a:solidFill>
              </a:rPr>
              <a:t>HelloSelenium</a:t>
            </a:r>
            <a:r>
              <a:rPr lang="en-IN" sz="2400" dirty="0">
                <a:solidFill>
                  <a:srgbClr val="333333"/>
                </a:solidFill>
              </a:rPr>
              <a:t> (starts with Upper case)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CDD9A2-B378-3835-349C-7E649EB0BB64}"/>
              </a:ext>
            </a:extLst>
          </p:cNvPr>
          <p:cNvSpPr/>
          <p:nvPr/>
        </p:nvSpPr>
        <p:spPr>
          <a:xfrm flipH="1">
            <a:off x="788079" y="3032106"/>
            <a:ext cx="435583" cy="435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FF2FC9-D9BA-0AAE-978B-A444BACEBD06}"/>
              </a:ext>
            </a:extLst>
          </p:cNvPr>
          <p:cNvSpPr/>
          <p:nvPr/>
        </p:nvSpPr>
        <p:spPr>
          <a:xfrm flipH="1">
            <a:off x="788079" y="3677510"/>
            <a:ext cx="435583" cy="435583"/>
          </a:xfrm>
          <a:prstGeom prst="ellipse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9D5B5-AEF1-3337-2117-CCC5FDA21B71}"/>
              </a:ext>
            </a:extLst>
          </p:cNvPr>
          <p:cNvSpPr txBox="1"/>
          <p:nvPr/>
        </p:nvSpPr>
        <p:spPr>
          <a:xfrm>
            <a:off x="1258344" y="3664468"/>
            <a:ext cx="6437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333333"/>
                </a:solidFill>
              </a:rPr>
              <a:t>Check main method and write a sysout statement 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E4E93-1AEB-7433-BA81-942E66EAA779}"/>
              </a:ext>
            </a:extLst>
          </p:cNvPr>
          <p:cNvSpPr txBox="1"/>
          <p:nvPr/>
        </p:nvSpPr>
        <p:spPr>
          <a:xfrm>
            <a:off x="1258344" y="4363402"/>
            <a:ext cx="679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Save and run the code to confirm the value is printed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546B4D-75B6-2A31-92E0-7984425E140D}"/>
              </a:ext>
            </a:extLst>
          </p:cNvPr>
          <p:cNvSpPr/>
          <p:nvPr/>
        </p:nvSpPr>
        <p:spPr>
          <a:xfrm flipH="1">
            <a:off x="806821" y="4363402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086AB-43A5-D3EA-DB09-F338B7B959E7}"/>
              </a:ext>
            </a:extLst>
          </p:cNvPr>
          <p:cNvSpPr txBox="1"/>
          <p:nvPr/>
        </p:nvSpPr>
        <p:spPr>
          <a:xfrm>
            <a:off x="1258344" y="5075376"/>
            <a:ext cx="6953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Go to target folder and confirm the class file is created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0B895D-2E68-E7CE-4F53-AA884873A9D6}"/>
              </a:ext>
            </a:extLst>
          </p:cNvPr>
          <p:cNvSpPr/>
          <p:nvPr/>
        </p:nvSpPr>
        <p:spPr>
          <a:xfrm flipH="1">
            <a:off x="806821" y="5075376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4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60903" y="2397515"/>
            <a:ext cx="4068107" cy="3683565"/>
            <a:chOff x="4135367" y="2166264"/>
            <a:chExt cx="3921266" cy="3550604"/>
          </a:xfrm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4266207" y="2429566"/>
              <a:ext cx="3790426" cy="3287302"/>
            </a:xfrm>
            <a:custGeom>
              <a:avLst/>
              <a:gdLst>
                <a:gd name="T0" fmla="*/ 422 w 941"/>
                <a:gd name="T1" fmla="*/ 671 h 816"/>
                <a:gd name="T2" fmla="*/ 401 w 941"/>
                <a:gd name="T3" fmla="*/ 669 h 816"/>
                <a:gd name="T4" fmla="*/ 397 w 941"/>
                <a:gd name="T5" fmla="*/ 668 h 816"/>
                <a:gd name="T6" fmla="*/ 374 w 941"/>
                <a:gd name="T7" fmla="*/ 660 h 816"/>
                <a:gd name="T8" fmla="*/ 246 w 941"/>
                <a:gd name="T9" fmla="*/ 559 h 816"/>
                <a:gd name="T10" fmla="*/ 296 w 941"/>
                <a:gd name="T11" fmla="*/ 419 h 816"/>
                <a:gd name="T12" fmla="*/ 438 w 941"/>
                <a:gd name="T13" fmla="*/ 273 h 816"/>
                <a:gd name="T14" fmla="*/ 443 w 941"/>
                <a:gd name="T15" fmla="*/ 181 h 816"/>
                <a:gd name="T16" fmla="*/ 516 w 941"/>
                <a:gd name="T17" fmla="*/ 145 h 816"/>
                <a:gd name="T18" fmla="*/ 540 w 941"/>
                <a:gd name="T19" fmla="*/ 149 h 816"/>
                <a:gd name="T20" fmla="*/ 564 w 941"/>
                <a:gd name="T21" fmla="*/ 156 h 816"/>
                <a:gd name="T22" fmla="*/ 590 w 941"/>
                <a:gd name="T23" fmla="*/ 168 h 816"/>
                <a:gd name="T24" fmla="*/ 692 w 941"/>
                <a:gd name="T25" fmla="*/ 257 h 816"/>
                <a:gd name="T26" fmla="*/ 642 w 941"/>
                <a:gd name="T27" fmla="*/ 397 h 816"/>
                <a:gd name="T28" fmla="*/ 504 w 941"/>
                <a:gd name="T29" fmla="*/ 530 h 816"/>
                <a:gd name="T30" fmla="*/ 495 w 941"/>
                <a:gd name="T31" fmla="*/ 635 h 816"/>
                <a:gd name="T32" fmla="*/ 422 w 941"/>
                <a:gd name="T33" fmla="*/ 671 h 816"/>
                <a:gd name="T34" fmla="*/ 231 w 941"/>
                <a:gd name="T35" fmla="*/ 0 h 816"/>
                <a:gd name="T36" fmla="*/ 27 w 941"/>
                <a:gd name="T37" fmla="*/ 150 h 816"/>
                <a:gd name="T38" fmla="*/ 94 w 941"/>
                <a:gd name="T39" fmla="*/ 380 h 816"/>
                <a:gd name="T40" fmla="*/ 127 w 941"/>
                <a:gd name="T41" fmla="*/ 442 h 816"/>
                <a:gd name="T42" fmla="*/ 347 w 941"/>
                <a:gd name="T43" fmla="*/ 730 h 816"/>
                <a:gd name="T44" fmla="*/ 375 w 941"/>
                <a:gd name="T45" fmla="*/ 739 h 816"/>
                <a:gd name="T46" fmla="*/ 468 w 941"/>
                <a:gd name="T47" fmla="*/ 752 h 816"/>
                <a:gd name="T48" fmla="*/ 529 w 941"/>
                <a:gd name="T49" fmla="*/ 746 h 816"/>
                <a:gd name="T50" fmla="*/ 545 w 941"/>
                <a:gd name="T51" fmla="*/ 745 h 816"/>
                <a:gd name="T52" fmla="*/ 547 w 941"/>
                <a:gd name="T53" fmla="*/ 745 h 816"/>
                <a:gd name="T54" fmla="*/ 616 w 941"/>
                <a:gd name="T55" fmla="*/ 796 h 816"/>
                <a:gd name="T56" fmla="*/ 706 w 941"/>
                <a:gd name="T57" fmla="*/ 816 h 816"/>
                <a:gd name="T58" fmla="*/ 905 w 941"/>
                <a:gd name="T59" fmla="*/ 682 h 816"/>
                <a:gd name="T60" fmla="*/ 844 w 941"/>
                <a:gd name="T61" fmla="*/ 438 h 816"/>
                <a:gd name="T62" fmla="*/ 811 w 941"/>
                <a:gd name="T63" fmla="*/ 374 h 816"/>
                <a:gd name="T64" fmla="*/ 617 w 941"/>
                <a:gd name="T65" fmla="*/ 98 h 816"/>
                <a:gd name="T66" fmla="*/ 590 w 941"/>
                <a:gd name="T67" fmla="*/ 87 h 816"/>
                <a:gd name="T68" fmla="*/ 469 w 941"/>
                <a:gd name="T69" fmla="*/ 65 h 816"/>
                <a:gd name="T70" fmla="*/ 409 w 941"/>
                <a:gd name="T71" fmla="*/ 70 h 816"/>
                <a:gd name="T72" fmla="*/ 392 w 941"/>
                <a:gd name="T73" fmla="*/ 71 h 816"/>
                <a:gd name="T74" fmla="*/ 391 w 941"/>
                <a:gd name="T75" fmla="*/ 71 h 816"/>
                <a:gd name="T76" fmla="*/ 306 w 941"/>
                <a:gd name="T77" fmla="*/ 14 h 816"/>
                <a:gd name="T78" fmla="*/ 231 w 941"/>
                <a:gd name="T7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41" h="816">
                  <a:moveTo>
                    <a:pt x="422" y="671"/>
                  </a:moveTo>
                  <a:cubicBezTo>
                    <a:pt x="415" y="671"/>
                    <a:pt x="408" y="670"/>
                    <a:pt x="401" y="669"/>
                  </a:cubicBezTo>
                  <a:cubicBezTo>
                    <a:pt x="400" y="668"/>
                    <a:pt x="399" y="668"/>
                    <a:pt x="397" y="668"/>
                  </a:cubicBezTo>
                  <a:cubicBezTo>
                    <a:pt x="389" y="665"/>
                    <a:pt x="382" y="663"/>
                    <a:pt x="374" y="660"/>
                  </a:cubicBezTo>
                  <a:cubicBezTo>
                    <a:pt x="320" y="640"/>
                    <a:pt x="276" y="604"/>
                    <a:pt x="246" y="559"/>
                  </a:cubicBezTo>
                  <a:cubicBezTo>
                    <a:pt x="211" y="507"/>
                    <a:pt x="237" y="438"/>
                    <a:pt x="296" y="419"/>
                  </a:cubicBezTo>
                  <a:cubicBezTo>
                    <a:pt x="362" y="398"/>
                    <a:pt x="417" y="345"/>
                    <a:pt x="438" y="273"/>
                  </a:cubicBezTo>
                  <a:cubicBezTo>
                    <a:pt x="446" y="242"/>
                    <a:pt x="448" y="211"/>
                    <a:pt x="443" y="181"/>
                  </a:cubicBezTo>
                  <a:cubicBezTo>
                    <a:pt x="460" y="159"/>
                    <a:pt x="487" y="145"/>
                    <a:pt x="516" y="145"/>
                  </a:cubicBezTo>
                  <a:cubicBezTo>
                    <a:pt x="524" y="145"/>
                    <a:pt x="532" y="146"/>
                    <a:pt x="540" y="149"/>
                  </a:cubicBezTo>
                  <a:cubicBezTo>
                    <a:pt x="548" y="151"/>
                    <a:pt x="556" y="153"/>
                    <a:pt x="564" y="156"/>
                  </a:cubicBezTo>
                  <a:cubicBezTo>
                    <a:pt x="573" y="160"/>
                    <a:pt x="582" y="164"/>
                    <a:pt x="590" y="168"/>
                  </a:cubicBezTo>
                  <a:cubicBezTo>
                    <a:pt x="632" y="189"/>
                    <a:pt x="667" y="220"/>
                    <a:pt x="692" y="257"/>
                  </a:cubicBezTo>
                  <a:cubicBezTo>
                    <a:pt x="726" y="309"/>
                    <a:pt x="701" y="379"/>
                    <a:pt x="642" y="397"/>
                  </a:cubicBezTo>
                  <a:cubicBezTo>
                    <a:pt x="581" y="416"/>
                    <a:pt x="528" y="463"/>
                    <a:pt x="504" y="530"/>
                  </a:cubicBezTo>
                  <a:cubicBezTo>
                    <a:pt x="492" y="564"/>
                    <a:pt x="489" y="601"/>
                    <a:pt x="495" y="635"/>
                  </a:cubicBezTo>
                  <a:cubicBezTo>
                    <a:pt x="477" y="657"/>
                    <a:pt x="450" y="671"/>
                    <a:pt x="422" y="671"/>
                  </a:cubicBezTo>
                  <a:moveTo>
                    <a:pt x="231" y="0"/>
                  </a:moveTo>
                  <a:cubicBezTo>
                    <a:pt x="140" y="0"/>
                    <a:pt x="56" y="58"/>
                    <a:pt x="27" y="150"/>
                  </a:cubicBezTo>
                  <a:cubicBezTo>
                    <a:pt x="0" y="235"/>
                    <a:pt x="29" y="325"/>
                    <a:pt x="94" y="380"/>
                  </a:cubicBezTo>
                  <a:cubicBezTo>
                    <a:pt x="113" y="395"/>
                    <a:pt x="124" y="418"/>
                    <a:pt x="127" y="442"/>
                  </a:cubicBezTo>
                  <a:cubicBezTo>
                    <a:pt x="140" y="568"/>
                    <a:pt x="221" y="682"/>
                    <a:pt x="347" y="730"/>
                  </a:cubicBezTo>
                  <a:cubicBezTo>
                    <a:pt x="357" y="733"/>
                    <a:pt x="366" y="736"/>
                    <a:pt x="375" y="739"/>
                  </a:cubicBezTo>
                  <a:cubicBezTo>
                    <a:pt x="406" y="747"/>
                    <a:pt x="437" y="752"/>
                    <a:pt x="468" y="752"/>
                  </a:cubicBezTo>
                  <a:cubicBezTo>
                    <a:pt x="489" y="752"/>
                    <a:pt x="509" y="750"/>
                    <a:pt x="529" y="746"/>
                  </a:cubicBezTo>
                  <a:cubicBezTo>
                    <a:pt x="534" y="745"/>
                    <a:pt x="540" y="745"/>
                    <a:pt x="545" y="745"/>
                  </a:cubicBezTo>
                  <a:cubicBezTo>
                    <a:pt x="545" y="745"/>
                    <a:pt x="546" y="745"/>
                    <a:pt x="547" y="745"/>
                  </a:cubicBezTo>
                  <a:cubicBezTo>
                    <a:pt x="566" y="766"/>
                    <a:pt x="589" y="784"/>
                    <a:pt x="616" y="796"/>
                  </a:cubicBezTo>
                  <a:cubicBezTo>
                    <a:pt x="646" y="810"/>
                    <a:pt x="676" y="816"/>
                    <a:pt x="706" y="816"/>
                  </a:cubicBezTo>
                  <a:cubicBezTo>
                    <a:pt x="791" y="816"/>
                    <a:pt x="871" y="766"/>
                    <a:pt x="905" y="682"/>
                  </a:cubicBezTo>
                  <a:cubicBezTo>
                    <a:pt x="941" y="594"/>
                    <a:pt x="914" y="496"/>
                    <a:pt x="844" y="438"/>
                  </a:cubicBezTo>
                  <a:cubicBezTo>
                    <a:pt x="825" y="422"/>
                    <a:pt x="813" y="399"/>
                    <a:pt x="811" y="374"/>
                  </a:cubicBezTo>
                  <a:cubicBezTo>
                    <a:pt x="799" y="258"/>
                    <a:pt x="728" y="151"/>
                    <a:pt x="617" y="98"/>
                  </a:cubicBezTo>
                  <a:cubicBezTo>
                    <a:pt x="608" y="94"/>
                    <a:pt x="599" y="90"/>
                    <a:pt x="590" y="87"/>
                  </a:cubicBezTo>
                  <a:cubicBezTo>
                    <a:pt x="550" y="72"/>
                    <a:pt x="509" y="65"/>
                    <a:pt x="469" y="65"/>
                  </a:cubicBezTo>
                  <a:cubicBezTo>
                    <a:pt x="449" y="65"/>
                    <a:pt x="429" y="66"/>
                    <a:pt x="409" y="70"/>
                  </a:cubicBezTo>
                  <a:cubicBezTo>
                    <a:pt x="403" y="71"/>
                    <a:pt x="398" y="71"/>
                    <a:pt x="392" y="71"/>
                  </a:cubicBezTo>
                  <a:cubicBezTo>
                    <a:pt x="392" y="71"/>
                    <a:pt x="391" y="71"/>
                    <a:pt x="391" y="71"/>
                  </a:cubicBezTo>
                  <a:cubicBezTo>
                    <a:pt x="368" y="46"/>
                    <a:pt x="339" y="26"/>
                    <a:pt x="306" y="14"/>
                  </a:cubicBezTo>
                  <a:cubicBezTo>
                    <a:pt x="281" y="4"/>
                    <a:pt x="256" y="0"/>
                    <a:pt x="231" y="0"/>
                  </a:cubicBezTo>
                </a:path>
              </a:pathLst>
            </a:custGeom>
            <a:solidFill>
              <a:srgbClr val="F0F4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35367" y="2166264"/>
              <a:ext cx="3790425" cy="3537165"/>
              <a:chOff x="4135367" y="2166264"/>
              <a:chExt cx="3790425" cy="3537165"/>
            </a:xfrm>
          </p:grpSpPr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4135367" y="2166264"/>
                <a:ext cx="1885015" cy="3093531"/>
              </a:xfrm>
              <a:custGeom>
                <a:avLst/>
                <a:gdLst>
                  <a:gd name="T0" fmla="*/ 296 w 468"/>
                  <a:gd name="T1" fmla="*/ 449 h 768"/>
                  <a:gd name="T2" fmla="*/ 438 w 468"/>
                  <a:gd name="T3" fmla="*/ 303 h 768"/>
                  <a:gd name="T4" fmla="*/ 306 w 468"/>
                  <a:gd name="T5" fmla="*/ 43 h 768"/>
                  <a:gd name="T6" fmla="*/ 27 w 468"/>
                  <a:gd name="T7" fmla="*/ 179 h 768"/>
                  <a:gd name="T8" fmla="*/ 94 w 468"/>
                  <a:gd name="T9" fmla="*/ 409 h 768"/>
                  <a:gd name="T10" fmla="*/ 127 w 468"/>
                  <a:gd name="T11" fmla="*/ 472 h 768"/>
                  <a:gd name="T12" fmla="*/ 348 w 468"/>
                  <a:gd name="T13" fmla="*/ 759 h 768"/>
                  <a:gd name="T14" fmla="*/ 375 w 468"/>
                  <a:gd name="T15" fmla="*/ 768 h 768"/>
                  <a:gd name="T16" fmla="*/ 412 w 468"/>
                  <a:gd name="T17" fmla="*/ 742 h 768"/>
                  <a:gd name="T18" fmla="*/ 402 w 468"/>
                  <a:gd name="T19" fmla="*/ 698 h 768"/>
                  <a:gd name="T20" fmla="*/ 397 w 468"/>
                  <a:gd name="T21" fmla="*/ 697 h 768"/>
                  <a:gd name="T22" fmla="*/ 374 w 468"/>
                  <a:gd name="T23" fmla="*/ 690 h 768"/>
                  <a:gd name="T24" fmla="*/ 246 w 468"/>
                  <a:gd name="T25" fmla="*/ 589 h 768"/>
                  <a:gd name="T26" fmla="*/ 296 w 468"/>
                  <a:gd name="T27" fmla="*/ 449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8" h="768">
                    <a:moveTo>
                      <a:pt x="296" y="449"/>
                    </a:moveTo>
                    <a:cubicBezTo>
                      <a:pt x="362" y="428"/>
                      <a:pt x="417" y="375"/>
                      <a:pt x="438" y="303"/>
                    </a:cubicBezTo>
                    <a:cubicBezTo>
                      <a:pt x="468" y="196"/>
                      <a:pt x="410" y="82"/>
                      <a:pt x="306" y="43"/>
                    </a:cubicBezTo>
                    <a:cubicBezTo>
                      <a:pt x="191" y="0"/>
                      <a:pt x="64" y="63"/>
                      <a:pt x="27" y="179"/>
                    </a:cubicBezTo>
                    <a:cubicBezTo>
                      <a:pt x="0" y="265"/>
                      <a:pt x="29" y="355"/>
                      <a:pt x="94" y="409"/>
                    </a:cubicBezTo>
                    <a:cubicBezTo>
                      <a:pt x="113" y="425"/>
                      <a:pt x="125" y="447"/>
                      <a:pt x="127" y="472"/>
                    </a:cubicBezTo>
                    <a:cubicBezTo>
                      <a:pt x="140" y="598"/>
                      <a:pt x="222" y="712"/>
                      <a:pt x="348" y="759"/>
                    </a:cubicBezTo>
                    <a:cubicBezTo>
                      <a:pt x="357" y="763"/>
                      <a:pt x="366" y="766"/>
                      <a:pt x="375" y="768"/>
                    </a:cubicBezTo>
                    <a:cubicBezTo>
                      <a:pt x="412" y="742"/>
                      <a:pt x="412" y="742"/>
                      <a:pt x="412" y="742"/>
                    </a:cubicBezTo>
                    <a:cubicBezTo>
                      <a:pt x="402" y="698"/>
                      <a:pt x="402" y="698"/>
                      <a:pt x="402" y="698"/>
                    </a:cubicBezTo>
                    <a:cubicBezTo>
                      <a:pt x="400" y="698"/>
                      <a:pt x="399" y="698"/>
                      <a:pt x="397" y="697"/>
                    </a:cubicBezTo>
                    <a:cubicBezTo>
                      <a:pt x="390" y="695"/>
                      <a:pt x="382" y="693"/>
                      <a:pt x="374" y="690"/>
                    </a:cubicBezTo>
                    <a:cubicBezTo>
                      <a:pt x="320" y="669"/>
                      <a:pt x="276" y="633"/>
                      <a:pt x="246" y="589"/>
                    </a:cubicBezTo>
                    <a:cubicBezTo>
                      <a:pt x="211" y="537"/>
                      <a:pt x="237" y="467"/>
                      <a:pt x="296" y="4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4196558" y="2319242"/>
                <a:ext cx="3729234" cy="3384187"/>
              </a:xfrm>
              <a:custGeom>
                <a:avLst/>
                <a:gdLst>
                  <a:gd name="T0" fmla="*/ 830 w 926"/>
                  <a:gd name="T1" fmla="*/ 429 h 840"/>
                  <a:gd name="T2" fmla="*/ 796 w 926"/>
                  <a:gd name="T3" fmla="*/ 366 h 840"/>
                  <a:gd name="T4" fmla="*/ 602 w 926"/>
                  <a:gd name="T5" fmla="*/ 90 h 840"/>
                  <a:gd name="T6" fmla="*/ 575 w 926"/>
                  <a:gd name="T7" fmla="*/ 78 h 840"/>
                  <a:gd name="T8" fmla="*/ 394 w 926"/>
                  <a:gd name="T9" fmla="*/ 62 h 840"/>
                  <a:gd name="T10" fmla="*/ 326 w 926"/>
                  <a:gd name="T11" fmla="*/ 47 h 840"/>
                  <a:gd name="T12" fmla="*/ 100 w 926"/>
                  <a:gd name="T13" fmla="*/ 52 h 840"/>
                  <a:gd name="T14" fmla="*/ 51 w 926"/>
                  <a:gd name="T15" fmla="*/ 305 h 840"/>
                  <a:gd name="T16" fmla="*/ 323 w 926"/>
                  <a:gd name="T17" fmla="*/ 367 h 840"/>
                  <a:gd name="T18" fmla="*/ 409 w 926"/>
                  <a:gd name="T19" fmla="*/ 222 h 840"/>
                  <a:gd name="T20" fmla="*/ 525 w 926"/>
                  <a:gd name="T21" fmla="*/ 140 h 840"/>
                  <a:gd name="T22" fmla="*/ 549 w 926"/>
                  <a:gd name="T23" fmla="*/ 148 h 840"/>
                  <a:gd name="T24" fmla="*/ 575 w 926"/>
                  <a:gd name="T25" fmla="*/ 160 h 840"/>
                  <a:gd name="T26" fmla="*/ 677 w 926"/>
                  <a:gd name="T27" fmla="*/ 249 h 840"/>
                  <a:gd name="T28" fmla="*/ 627 w 926"/>
                  <a:gd name="T29" fmla="*/ 389 h 840"/>
                  <a:gd name="T30" fmla="*/ 489 w 926"/>
                  <a:gd name="T31" fmla="*/ 521 h 840"/>
                  <a:gd name="T32" fmla="*/ 601 w 926"/>
                  <a:gd name="T33" fmla="*/ 788 h 840"/>
                  <a:gd name="T34" fmla="*/ 890 w 926"/>
                  <a:gd name="T35" fmla="*/ 674 h 840"/>
                  <a:gd name="T36" fmla="*/ 830 w 926"/>
                  <a:gd name="T37" fmla="*/ 429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6" h="840">
                    <a:moveTo>
                      <a:pt x="830" y="429"/>
                    </a:moveTo>
                    <a:cubicBezTo>
                      <a:pt x="811" y="413"/>
                      <a:pt x="798" y="391"/>
                      <a:pt x="796" y="366"/>
                    </a:cubicBezTo>
                    <a:cubicBezTo>
                      <a:pt x="784" y="249"/>
                      <a:pt x="713" y="143"/>
                      <a:pt x="602" y="90"/>
                    </a:cubicBezTo>
                    <a:cubicBezTo>
                      <a:pt x="593" y="86"/>
                      <a:pt x="584" y="82"/>
                      <a:pt x="575" y="78"/>
                    </a:cubicBezTo>
                    <a:cubicBezTo>
                      <a:pt x="515" y="56"/>
                      <a:pt x="453" y="51"/>
                      <a:pt x="394" y="62"/>
                    </a:cubicBezTo>
                    <a:cubicBezTo>
                      <a:pt x="370" y="66"/>
                      <a:pt x="346" y="61"/>
                      <a:pt x="326" y="47"/>
                    </a:cubicBezTo>
                    <a:cubicBezTo>
                      <a:pt x="260" y="2"/>
                      <a:pt x="169" y="0"/>
                      <a:pt x="100" y="52"/>
                    </a:cubicBezTo>
                    <a:cubicBezTo>
                      <a:pt x="22" y="111"/>
                      <a:pt x="0" y="221"/>
                      <a:pt x="51" y="305"/>
                    </a:cubicBezTo>
                    <a:cubicBezTo>
                      <a:pt x="107" y="400"/>
                      <a:pt x="232" y="428"/>
                      <a:pt x="323" y="367"/>
                    </a:cubicBezTo>
                    <a:cubicBezTo>
                      <a:pt x="374" y="333"/>
                      <a:pt x="404" y="279"/>
                      <a:pt x="409" y="222"/>
                    </a:cubicBezTo>
                    <a:cubicBezTo>
                      <a:pt x="414" y="165"/>
                      <a:pt x="470" y="125"/>
                      <a:pt x="525" y="140"/>
                    </a:cubicBezTo>
                    <a:cubicBezTo>
                      <a:pt x="533" y="142"/>
                      <a:pt x="541" y="145"/>
                      <a:pt x="549" y="148"/>
                    </a:cubicBezTo>
                    <a:cubicBezTo>
                      <a:pt x="558" y="151"/>
                      <a:pt x="567" y="155"/>
                      <a:pt x="575" y="160"/>
                    </a:cubicBezTo>
                    <a:cubicBezTo>
                      <a:pt x="617" y="181"/>
                      <a:pt x="652" y="212"/>
                      <a:pt x="677" y="249"/>
                    </a:cubicBezTo>
                    <a:cubicBezTo>
                      <a:pt x="711" y="300"/>
                      <a:pt x="686" y="370"/>
                      <a:pt x="627" y="389"/>
                    </a:cubicBezTo>
                    <a:cubicBezTo>
                      <a:pt x="566" y="408"/>
                      <a:pt x="513" y="455"/>
                      <a:pt x="489" y="521"/>
                    </a:cubicBezTo>
                    <a:cubicBezTo>
                      <a:pt x="452" y="625"/>
                      <a:pt x="501" y="742"/>
                      <a:pt x="601" y="788"/>
                    </a:cubicBezTo>
                    <a:cubicBezTo>
                      <a:pt x="713" y="840"/>
                      <a:pt x="844" y="787"/>
                      <a:pt x="890" y="674"/>
                    </a:cubicBezTo>
                    <a:cubicBezTo>
                      <a:pt x="926" y="586"/>
                      <a:pt x="899" y="488"/>
                      <a:pt x="830" y="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5646439" y="3838811"/>
                <a:ext cx="2226662" cy="1699743"/>
              </a:xfrm>
              <a:custGeom>
                <a:avLst/>
                <a:gdLst>
                  <a:gd name="T0" fmla="*/ 491 w 553"/>
                  <a:gd name="T1" fmla="*/ 107 h 422"/>
                  <a:gd name="T2" fmla="*/ 240 w 553"/>
                  <a:gd name="T3" fmla="*/ 46 h 422"/>
                  <a:gd name="T4" fmla="*/ 139 w 553"/>
                  <a:gd name="T5" fmla="*/ 201 h 422"/>
                  <a:gd name="T6" fmla="*/ 27 w 553"/>
                  <a:gd name="T7" fmla="*/ 283 h 422"/>
                  <a:gd name="T8" fmla="*/ 0 w 553"/>
                  <a:gd name="T9" fmla="*/ 353 h 422"/>
                  <a:gd name="T10" fmla="*/ 154 w 553"/>
                  <a:gd name="T11" fmla="*/ 361 h 422"/>
                  <a:gd name="T12" fmla="*/ 223 w 553"/>
                  <a:gd name="T13" fmla="*/ 376 h 422"/>
                  <a:gd name="T14" fmla="*/ 433 w 553"/>
                  <a:gd name="T15" fmla="*/ 381 h 422"/>
                  <a:gd name="T16" fmla="*/ 491 w 553"/>
                  <a:gd name="T17" fmla="*/ 107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3" h="422">
                    <a:moveTo>
                      <a:pt x="491" y="107"/>
                    </a:moveTo>
                    <a:cubicBezTo>
                      <a:pt x="435" y="26"/>
                      <a:pt x="326" y="0"/>
                      <a:pt x="240" y="46"/>
                    </a:cubicBezTo>
                    <a:cubicBezTo>
                      <a:pt x="179" y="79"/>
                      <a:pt x="144" y="138"/>
                      <a:pt x="139" y="201"/>
                    </a:cubicBezTo>
                    <a:cubicBezTo>
                      <a:pt x="135" y="257"/>
                      <a:pt x="81" y="296"/>
                      <a:pt x="27" y="283"/>
                    </a:cubicBezTo>
                    <a:cubicBezTo>
                      <a:pt x="0" y="353"/>
                      <a:pt x="0" y="353"/>
                      <a:pt x="0" y="353"/>
                    </a:cubicBezTo>
                    <a:cubicBezTo>
                      <a:pt x="52" y="368"/>
                      <a:pt x="104" y="370"/>
                      <a:pt x="154" y="361"/>
                    </a:cubicBezTo>
                    <a:cubicBezTo>
                      <a:pt x="178" y="357"/>
                      <a:pt x="203" y="363"/>
                      <a:pt x="223" y="376"/>
                    </a:cubicBezTo>
                    <a:cubicBezTo>
                      <a:pt x="284" y="417"/>
                      <a:pt x="366" y="422"/>
                      <a:pt x="433" y="381"/>
                    </a:cubicBezTo>
                    <a:cubicBezTo>
                      <a:pt x="526" y="323"/>
                      <a:pt x="553" y="199"/>
                      <a:pt x="491" y="1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8496446" y="4139768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72143" y="2467618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53036" y="3259723"/>
            <a:ext cx="2033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 Automation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71375" y="4959538"/>
            <a:ext cx="1924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Backend Automation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1A95A-FA95-494F-B4CE-F47B4A6EA7B7}"/>
              </a:ext>
            </a:extLst>
          </p:cNvPr>
          <p:cNvSpPr/>
          <p:nvPr/>
        </p:nvSpPr>
        <p:spPr>
          <a:xfrm>
            <a:off x="4271707" y="3021616"/>
            <a:ext cx="1356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dirty="0">
                <a:solidFill>
                  <a:schemeClr val="bg1"/>
                </a:solidFill>
                <a:ea typeface="Questrial" pitchFamily="2" charset="0"/>
              </a:rPr>
              <a:t>Browser, Desktop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799A90-CBAA-4410-89C2-D8F49FB0B324}"/>
              </a:ext>
            </a:extLst>
          </p:cNvPr>
          <p:cNvSpPr/>
          <p:nvPr/>
        </p:nvSpPr>
        <p:spPr>
          <a:xfrm>
            <a:off x="6358872" y="4878432"/>
            <a:ext cx="1356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dirty="0">
                <a:solidFill>
                  <a:schemeClr val="bg1"/>
                </a:solidFill>
                <a:ea typeface="Questrial" pitchFamily="2" charset="0"/>
              </a:rPr>
              <a:t>Services, 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Types of Automation</a:t>
            </a:r>
          </a:p>
        </p:txBody>
      </p:sp>
    </p:spTree>
    <p:extLst>
      <p:ext uri="{BB962C8B-B14F-4D97-AF65-F5344CB8AC3E}">
        <p14:creationId xmlns:p14="http://schemas.microsoft.com/office/powerpoint/2010/main" val="10305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Browser Automation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D70C-FBDE-DEAB-6753-B06012E70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" y="1817964"/>
            <a:ext cx="10866159" cy="322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9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Opensource Browser Automation – Popular Tools</a:t>
            </a:r>
          </a:p>
        </p:txBody>
      </p:sp>
      <p:pic>
        <p:nvPicPr>
          <p:cNvPr id="3076" name="Picture 4" descr="Selenium · GitHub">
            <a:extLst>
              <a:ext uri="{FF2B5EF4-FFF2-40B4-BE49-F238E27FC236}">
                <a16:creationId xmlns:a16="http://schemas.microsoft.com/office/drawing/2014/main" id="{72242825-FD15-98E2-808A-0CABCCE5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1" y="2320389"/>
            <a:ext cx="1535112" cy="159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laywright: The Future of Test Automation | by Afsal Backer | Medium">
            <a:extLst>
              <a:ext uri="{FF2B5EF4-FFF2-40B4-BE49-F238E27FC236}">
                <a16:creationId xmlns:a16="http://schemas.microsoft.com/office/drawing/2014/main" id="{E9CBD4DA-3020-900D-DE29-61FD13ACC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23" y="1936531"/>
            <a:ext cx="2343151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ypress.io review - STB Reviews">
            <a:extLst>
              <a:ext uri="{FF2B5EF4-FFF2-40B4-BE49-F238E27FC236}">
                <a16:creationId xmlns:a16="http://schemas.microsoft.com/office/drawing/2014/main" id="{F1CDE19A-DBEB-9211-A2C7-DA0EA345E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84" y="2156526"/>
            <a:ext cx="1925638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tHub - puppeteer/puppeteer: Headless Chrome Node.js API">
            <a:extLst>
              <a:ext uri="{FF2B5EF4-FFF2-40B4-BE49-F238E27FC236}">
                <a16:creationId xmlns:a16="http://schemas.microsoft.com/office/drawing/2014/main" id="{39CCFEF0-3E7D-1E70-D63B-E7069174D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452" y="2250519"/>
            <a:ext cx="2066997" cy="300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5C2D6-7C18-6719-D539-B9B874EED09A}"/>
              </a:ext>
            </a:extLst>
          </p:cNvPr>
          <p:cNvSpPr txBox="1"/>
          <p:nvPr/>
        </p:nvSpPr>
        <p:spPr>
          <a:xfrm>
            <a:off x="480075" y="4163828"/>
            <a:ext cx="1969438" cy="46166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400" dirty="0"/>
              <a:t>Selenium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2F9B7-0DC0-8103-BFBF-FA6CC51F4689}"/>
              </a:ext>
            </a:extLst>
          </p:cNvPr>
          <p:cNvSpPr txBox="1"/>
          <p:nvPr/>
        </p:nvSpPr>
        <p:spPr>
          <a:xfrm>
            <a:off x="3538033" y="4163828"/>
            <a:ext cx="1969438" cy="46166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400" dirty="0"/>
              <a:t>Playwright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872F4-AD0D-72C7-D693-F9470583C4B1}"/>
              </a:ext>
            </a:extLst>
          </p:cNvPr>
          <p:cNvSpPr txBox="1"/>
          <p:nvPr/>
        </p:nvSpPr>
        <p:spPr>
          <a:xfrm>
            <a:off x="6690229" y="4200800"/>
            <a:ext cx="1969438" cy="46166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400" dirty="0"/>
              <a:t>Cypress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50C0B8-CB42-520C-395C-3998374AB19E}"/>
              </a:ext>
            </a:extLst>
          </p:cNvPr>
          <p:cNvCxnSpPr/>
          <p:nvPr/>
        </p:nvCxnSpPr>
        <p:spPr>
          <a:xfrm>
            <a:off x="2714625" y="1936531"/>
            <a:ext cx="0" cy="3535582"/>
          </a:xfrm>
          <a:prstGeom prst="line">
            <a:avLst/>
          </a:prstGeom>
          <a:ln>
            <a:solidFill>
              <a:srgbClr val="00D98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88A0B0-7665-43D4-97C8-44FD88501C6A}"/>
              </a:ext>
            </a:extLst>
          </p:cNvPr>
          <p:cNvCxnSpPr/>
          <p:nvPr/>
        </p:nvCxnSpPr>
        <p:spPr>
          <a:xfrm>
            <a:off x="6091237" y="1936531"/>
            <a:ext cx="0" cy="3535582"/>
          </a:xfrm>
          <a:prstGeom prst="line">
            <a:avLst/>
          </a:prstGeom>
          <a:ln>
            <a:solidFill>
              <a:srgbClr val="00D98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6C8999-8045-221F-A548-8E3ACC3A01F0}"/>
              </a:ext>
            </a:extLst>
          </p:cNvPr>
          <p:cNvCxnSpPr/>
          <p:nvPr/>
        </p:nvCxnSpPr>
        <p:spPr>
          <a:xfrm>
            <a:off x="9324975" y="1936531"/>
            <a:ext cx="0" cy="3535582"/>
          </a:xfrm>
          <a:prstGeom prst="line">
            <a:avLst/>
          </a:prstGeom>
          <a:ln>
            <a:solidFill>
              <a:srgbClr val="00D98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1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Tool – Usage across world</a:t>
            </a:r>
          </a:p>
        </p:txBody>
      </p:sp>
      <p:pic>
        <p:nvPicPr>
          <p:cNvPr id="3076" name="Picture 4" descr="Selenium · GitHub">
            <a:extLst>
              <a:ext uri="{FF2B5EF4-FFF2-40B4-BE49-F238E27FC236}">
                <a16:creationId xmlns:a16="http://schemas.microsoft.com/office/drawing/2014/main" id="{72242825-FD15-98E2-808A-0CABCCE5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1" y="1434564"/>
            <a:ext cx="1535112" cy="159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laywright: The Future of Test Automation | by Afsal Backer | Medium">
            <a:extLst>
              <a:ext uri="{FF2B5EF4-FFF2-40B4-BE49-F238E27FC236}">
                <a16:creationId xmlns:a16="http://schemas.microsoft.com/office/drawing/2014/main" id="{E9CBD4DA-3020-900D-DE29-61FD13ACC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3" y="1050706"/>
            <a:ext cx="2343151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ypress.io review - STB Reviews">
            <a:extLst>
              <a:ext uri="{FF2B5EF4-FFF2-40B4-BE49-F238E27FC236}">
                <a16:creationId xmlns:a16="http://schemas.microsoft.com/office/drawing/2014/main" id="{F1CDE19A-DBEB-9211-A2C7-DA0EA345E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4" y="1270701"/>
            <a:ext cx="1925638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tHub - puppeteer/puppeteer: Headless Chrome Node.js API">
            <a:extLst>
              <a:ext uri="{FF2B5EF4-FFF2-40B4-BE49-F238E27FC236}">
                <a16:creationId xmlns:a16="http://schemas.microsoft.com/office/drawing/2014/main" id="{39CCFEF0-3E7D-1E70-D63B-E7069174D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02" y="1364694"/>
            <a:ext cx="2066997" cy="300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5C2D6-7C18-6719-D539-B9B874EED09A}"/>
              </a:ext>
            </a:extLst>
          </p:cNvPr>
          <p:cNvSpPr txBox="1"/>
          <p:nvPr/>
        </p:nvSpPr>
        <p:spPr>
          <a:xfrm>
            <a:off x="422925" y="3278003"/>
            <a:ext cx="1969438" cy="46166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400" dirty="0"/>
              <a:t>Selenium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2F9B7-0DC0-8103-BFBF-FA6CC51F4689}"/>
              </a:ext>
            </a:extLst>
          </p:cNvPr>
          <p:cNvSpPr txBox="1"/>
          <p:nvPr/>
        </p:nvSpPr>
        <p:spPr>
          <a:xfrm>
            <a:off x="3480883" y="3278003"/>
            <a:ext cx="1969438" cy="46166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400" dirty="0"/>
              <a:t>Playwright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872F4-AD0D-72C7-D693-F9470583C4B1}"/>
              </a:ext>
            </a:extLst>
          </p:cNvPr>
          <p:cNvSpPr txBox="1"/>
          <p:nvPr/>
        </p:nvSpPr>
        <p:spPr>
          <a:xfrm>
            <a:off x="6633079" y="3314975"/>
            <a:ext cx="1969438" cy="46166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400" dirty="0"/>
              <a:t>Cypress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50C0B8-CB42-520C-395C-3998374AB19E}"/>
              </a:ext>
            </a:extLst>
          </p:cNvPr>
          <p:cNvCxnSpPr>
            <a:cxnSpLocks/>
          </p:cNvCxnSpPr>
          <p:nvPr/>
        </p:nvCxnSpPr>
        <p:spPr>
          <a:xfrm>
            <a:off x="2657475" y="1050706"/>
            <a:ext cx="0" cy="5807294"/>
          </a:xfrm>
          <a:prstGeom prst="line">
            <a:avLst/>
          </a:prstGeom>
          <a:ln>
            <a:solidFill>
              <a:srgbClr val="00D98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88A0B0-7665-43D4-97C8-44FD88501C6A}"/>
              </a:ext>
            </a:extLst>
          </p:cNvPr>
          <p:cNvCxnSpPr>
            <a:cxnSpLocks/>
          </p:cNvCxnSpPr>
          <p:nvPr/>
        </p:nvCxnSpPr>
        <p:spPr>
          <a:xfrm>
            <a:off x="6034087" y="1050706"/>
            <a:ext cx="0" cy="5807294"/>
          </a:xfrm>
          <a:prstGeom prst="line">
            <a:avLst/>
          </a:prstGeom>
          <a:ln>
            <a:solidFill>
              <a:srgbClr val="00D98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6C8999-8045-221F-A548-8E3ACC3A01F0}"/>
              </a:ext>
            </a:extLst>
          </p:cNvPr>
          <p:cNvCxnSpPr>
            <a:cxnSpLocks/>
          </p:cNvCxnSpPr>
          <p:nvPr/>
        </p:nvCxnSpPr>
        <p:spPr>
          <a:xfrm>
            <a:off x="9267825" y="1050706"/>
            <a:ext cx="0" cy="5807294"/>
          </a:xfrm>
          <a:prstGeom prst="line">
            <a:avLst/>
          </a:prstGeom>
          <a:ln>
            <a:solidFill>
              <a:srgbClr val="00D98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44C61C-C850-3909-9A47-DBD119DBFEEC}"/>
              </a:ext>
            </a:extLst>
          </p:cNvPr>
          <p:cNvSpPr txBox="1"/>
          <p:nvPr/>
        </p:nvSpPr>
        <p:spPr>
          <a:xfrm>
            <a:off x="222670" y="4750408"/>
            <a:ext cx="2168139" cy="369332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273F52"/>
                </a:solidFill>
              </a:rPr>
              <a:t>#1 – Max Downloads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DF1BF-360A-58B5-BF61-4E2C9B9B8D13}"/>
              </a:ext>
            </a:extLst>
          </p:cNvPr>
          <p:cNvSpPr txBox="1"/>
          <p:nvPr/>
        </p:nvSpPr>
        <p:spPr>
          <a:xfrm>
            <a:off x="3563936" y="4741154"/>
            <a:ext cx="1803332" cy="369332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273F52"/>
                </a:solidFill>
              </a:rPr>
              <a:t>Getting Popular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42AD6-403C-76B9-7504-BB6293BA5E4B}"/>
              </a:ext>
            </a:extLst>
          </p:cNvPr>
          <p:cNvSpPr txBox="1"/>
          <p:nvPr/>
        </p:nvSpPr>
        <p:spPr>
          <a:xfrm>
            <a:off x="6617854" y="4741153"/>
            <a:ext cx="2426972" cy="369332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273F52"/>
                </a:solidFill>
              </a:rPr>
              <a:t>Decent Market Share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6BF7A-A449-24D1-65F3-D96C88288F1B}"/>
              </a:ext>
            </a:extLst>
          </p:cNvPr>
          <p:cNvSpPr txBox="1"/>
          <p:nvPr/>
        </p:nvSpPr>
        <p:spPr>
          <a:xfrm>
            <a:off x="9990134" y="4741153"/>
            <a:ext cx="1803332" cy="369332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273F52"/>
                </a:solidFill>
              </a:rPr>
              <a:t>Developer Tool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72DA7B-4F1F-BF3F-A30C-4D9FCA0E6141}"/>
              </a:ext>
            </a:extLst>
          </p:cNvPr>
          <p:cNvCxnSpPr>
            <a:cxnSpLocks/>
          </p:cNvCxnSpPr>
          <p:nvPr/>
        </p:nvCxnSpPr>
        <p:spPr>
          <a:xfrm flipH="1" flipV="1">
            <a:off x="266701" y="4455401"/>
            <a:ext cx="11777662" cy="35766"/>
          </a:xfrm>
          <a:prstGeom prst="line">
            <a:avLst/>
          </a:prstGeom>
          <a:ln>
            <a:solidFill>
              <a:srgbClr val="00D98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19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Tool – Scripting Languages</a:t>
            </a:r>
          </a:p>
        </p:txBody>
      </p:sp>
      <p:pic>
        <p:nvPicPr>
          <p:cNvPr id="3076" name="Picture 4" descr="Selenium · GitHub">
            <a:extLst>
              <a:ext uri="{FF2B5EF4-FFF2-40B4-BE49-F238E27FC236}">
                <a16:creationId xmlns:a16="http://schemas.microsoft.com/office/drawing/2014/main" id="{72242825-FD15-98E2-808A-0CABCCE5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1" y="1434564"/>
            <a:ext cx="1535112" cy="159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laywright: The Future of Test Automation | by Afsal Backer | Medium">
            <a:extLst>
              <a:ext uri="{FF2B5EF4-FFF2-40B4-BE49-F238E27FC236}">
                <a16:creationId xmlns:a16="http://schemas.microsoft.com/office/drawing/2014/main" id="{E9CBD4DA-3020-900D-DE29-61FD13ACC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3" y="1050706"/>
            <a:ext cx="2343151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ypress.io review - STB Reviews">
            <a:extLst>
              <a:ext uri="{FF2B5EF4-FFF2-40B4-BE49-F238E27FC236}">
                <a16:creationId xmlns:a16="http://schemas.microsoft.com/office/drawing/2014/main" id="{F1CDE19A-DBEB-9211-A2C7-DA0EA345E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4" y="1270701"/>
            <a:ext cx="1925638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tHub - puppeteer/puppeteer: Headless Chrome Node.js API">
            <a:extLst>
              <a:ext uri="{FF2B5EF4-FFF2-40B4-BE49-F238E27FC236}">
                <a16:creationId xmlns:a16="http://schemas.microsoft.com/office/drawing/2014/main" id="{39CCFEF0-3E7D-1E70-D63B-E7069174D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02" y="1364694"/>
            <a:ext cx="2066997" cy="300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5C2D6-7C18-6719-D539-B9B874EED09A}"/>
              </a:ext>
            </a:extLst>
          </p:cNvPr>
          <p:cNvSpPr txBox="1"/>
          <p:nvPr/>
        </p:nvSpPr>
        <p:spPr>
          <a:xfrm>
            <a:off x="422925" y="3278003"/>
            <a:ext cx="1969438" cy="46166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400" dirty="0"/>
              <a:t>Selenium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2F9B7-0DC0-8103-BFBF-FA6CC51F4689}"/>
              </a:ext>
            </a:extLst>
          </p:cNvPr>
          <p:cNvSpPr txBox="1"/>
          <p:nvPr/>
        </p:nvSpPr>
        <p:spPr>
          <a:xfrm>
            <a:off x="3480883" y="3278003"/>
            <a:ext cx="1969438" cy="46166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400" dirty="0"/>
              <a:t>Playwright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872F4-AD0D-72C7-D693-F9470583C4B1}"/>
              </a:ext>
            </a:extLst>
          </p:cNvPr>
          <p:cNvSpPr txBox="1"/>
          <p:nvPr/>
        </p:nvSpPr>
        <p:spPr>
          <a:xfrm>
            <a:off x="6633079" y="3314975"/>
            <a:ext cx="1969438" cy="46166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400" dirty="0"/>
              <a:t>Cypress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50C0B8-CB42-520C-395C-3998374AB19E}"/>
              </a:ext>
            </a:extLst>
          </p:cNvPr>
          <p:cNvCxnSpPr>
            <a:cxnSpLocks/>
          </p:cNvCxnSpPr>
          <p:nvPr/>
        </p:nvCxnSpPr>
        <p:spPr>
          <a:xfrm>
            <a:off x="2657475" y="1050706"/>
            <a:ext cx="0" cy="5807294"/>
          </a:xfrm>
          <a:prstGeom prst="line">
            <a:avLst/>
          </a:prstGeom>
          <a:ln>
            <a:solidFill>
              <a:srgbClr val="00D98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88A0B0-7665-43D4-97C8-44FD88501C6A}"/>
              </a:ext>
            </a:extLst>
          </p:cNvPr>
          <p:cNvCxnSpPr>
            <a:cxnSpLocks/>
          </p:cNvCxnSpPr>
          <p:nvPr/>
        </p:nvCxnSpPr>
        <p:spPr>
          <a:xfrm>
            <a:off x="6034087" y="1050706"/>
            <a:ext cx="0" cy="5807294"/>
          </a:xfrm>
          <a:prstGeom prst="line">
            <a:avLst/>
          </a:prstGeom>
          <a:ln>
            <a:solidFill>
              <a:srgbClr val="00D98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6C8999-8045-221F-A548-8E3ACC3A01F0}"/>
              </a:ext>
            </a:extLst>
          </p:cNvPr>
          <p:cNvCxnSpPr>
            <a:cxnSpLocks/>
          </p:cNvCxnSpPr>
          <p:nvPr/>
        </p:nvCxnSpPr>
        <p:spPr>
          <a:xfrm>
            <a:off x="9267825" y="1050706"/>
            <a:ext cx="0" cy="5807294"/>
          </a:xfrm>
          <a:prstGeom prst="line">
            <a:avLst/>
          </a:prstGeom>
          <a:ln>
            <a:solidFill>
              <a:srgbClr val="00D98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44C61C-C850-3909-9A47-DBD119DBFEEC}"/>
              </a:ext>
            </a:extLst>
          </p:cNvPr>
          <p:cNvSpPr txBox="1"/>
          <p:nvPr/>
        </p:nvSpPr>
        <p:spPr>
          <a:xfrm>
            <a:off x="589031" y="4741154"/>
            <a:ext cx="1803332" cy="1754326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273F52"/>
                </a:solidFill>
              </a:rPr>
              <a:t>Core Java,</a:t>
            </a:r>
          </a:p>
          <a:p>
            <a:r>
              <a:rPr lang="en-ID" dirty="0">
                <a:solidFill>
                  <a:srgbClr val="273F52"/>
                </a:solidFill>
              </a:rPr>
              <a:t>Python,</a:t>
            </a:r>
          </a:p>
          <a:p>
            <a:r>
              <a:rPr lang="en-ID" dirty="0">
                <a:solidFill>
                  <a:srgbClr val="273F52"/>
                </a:solidFill>
              </a:rPr>
              <a:t>C#,</a:t>
            </a:r>
          </a:p>
          <a:p>
            <a:r>
              <a:rPr lang="en-ID" dirty="0">
                <a:solidFill>
                  <a:srgbClr val="273F52"/>
                </a:solidFill>
              </a:rPr>
              <a:t>JavaScript,</a:t>
            </a:r>
          </a:p>
          <a:p>
            <a:r>
              <a:rPr lang="en-ID" dirty="0">
                <a:solidFill>
                  <a:srgbClr val="273F52"/>
                </a:solidFill>
              </a:rPr>
              <a:t>Ruby,</a:t>
            </a:r>
          </a:p>
          <a:p>
            <a:r>
              <a:rPr lang="en-ID" dirty="0">
                <a:solidFill>
                  <a:srgbClr val="273F52"/>
                </a:solidFill>
              </a:rPr>
              <a:t>Perl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DF1BF-360A-58B5-BF61-4E2C9B9B8D13}"/>
              </a:ext>
            </a:extLst>
          </p:cNvPr>
          <p:cNvSpPr txBox="1"/>
          <p:nvPr/>
        </p:nvSpPr>
        <p:spPr>
          <a:xfrm>
            <a:off x="3563936" y="4741154"/>
            <a:ext cx="1803332" cy="1200329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273F52"/>
                </a:solidFill>
              </a:rPr>
              <a:t>Core Java,</a:t>
            </a:r>
          </a:p>
          <a:p>
            <a:r>
              <a:rPr lang="en-ID" dirty="0">
                <a:solidFill>
                  <a:srgbClr val="273F52"/>
                </a:solidFill>
              </a:rPr>
              <a:t>Python,</a:t>
            </a:r>
          </a:p>
          <a:p>
            <a:r>
              <a:rPr lang="en-ID" dirty="0">
                <a:solidFill>
                  <a:srgbClr val="273F52"/>
                </a:solidFill>
              </a:rPr>
              <a:t>C#,</a:t>
            </a:r>
          </a:p>
          <a:p>
            <a:r>
              <a:rPr lang="en-ID" dirty="0">
                <a:solidFill>
                  <a:srgbClr val="273F52"/>
                </a:solidFill>
              </a:rPr>
              <a:t>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42AD6-403C-76B9-7504-BB6293BA5E4B}"/>
              </a:ext>
            </a:extLst>
          </p:cNvPr>
          <p:cNvSpPr txBox="1"/>
          <p:nvPr/>
        </p:nvSpPr>
        <p:spPr>
          <a:xfrm>
            <a:off x="6840854" y="4741153"/>
            <a:ext cx="1803332" cy="369332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273F52"/>
                </a:solidFill>
              </a:rPr>
              <a:t>JavaScript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6BF7A-A449-24D1-65F3-D96C88288F1B}"/>
              </a:ext>
            </a:extLst>
          </p:cNvPr>
          <p:cNvSpPr txBox="1"/>
          <p:nvPr/>
        </p:nvSpPr>
        <p:spPr>
          <a:xfrm>
            <a:off x="9990134" y="4741153"/>
            <a:ext cx="1803332" cy="369332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273F52"/>
                </a:solidFill>
              </a:rPr>
              <a:t>JavaScript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72DA7B-4F1F-BF3F-A30C-4D9FCA0E6141}"/>
              </a:ext>
            </a:extLst>
          </p:cNvPr>
          <p:cNvCxnSpPr>
            <a:cxnSpLocks/>
          </p:cNvCxnSpPr>
          <p:nvPr/>
        </p:nvCxnSpPr>
        <p:spPr>
          <a:xfrm flipH="1" flipV="1">
            <a:off x="266701" y="4455401"/>
            <a:ext cx="11777662" cy="35766"/>
          </a:xfrm>
          <a:prstGeom prst="line">
            <a:avLst/>
          </a:prstGeom>
          <a:ln>
            <a:solidFill>
              <a:srgbClr val="00D98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10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2023 – Language Forecast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B599D-8DDF-CDB6-7FEA-99D56C1C8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4748"/>
            <a:ext cx="12191999" cy="67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0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Java is Popular Because 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C58D932-8904-0678-4C38-3EFE6BB9F25F}"/>
              </a:ext>
            </a:extLst>
          </p:cNvPr>
          <p:cNvSpPr>
            <a:spLocks/>
          </p:cNvSpPr>
          <p:nvPr/>
        </p:nvSpPr>
        <p:spPr bwMode="auto">
          <a:xfrm>
            <a:off x="4555954" y="1980482"/>
            <a:ext cx="3080092" cy="1567916"/>
          </a:xfrm>
          <a:custGeom>
            <a:avLst/>
            <a:gdLst>
              <a:gd name="T0" fmla="*/ 1657 w 1657"/>
              <a:gd name="T1" fmla="*/ 474 h 977"/>
              <a:gd name="T2" fmla="*/ 829 w 1657"/>
              <a:gd name="T3" fmla="*/ 0 h 977"/>
              <a:gd name="T4" fmla="*/ 0 w 1657"/>
              <a:gd name="T5" fmla="*/ 474 h 977"/>
              <a:gd name="T6" fmla="*/ 179 w 1657"/>
              <a:gd name="T7" fmla="*/ 474 h 977"/>
              <a:gd name="T8" fmla="*/ 179 w 1657"/>
              <a:gd name="T9" fmla="*/ 977 h 977"/>
              <a:gd name="T10" fmla="*/ 1479 w 1657"/>
              <a:gd name="T11" fmla="*/ 977 h 977"/>
              <a:gd name="T12" fmla="*/ 1479 w 1657"/>
              <a:gd name="T13" fmla="*/ 474 h 977"/>
              <a:gd name="T14" fmla="*/ 1657 w 1657"/>
              <a:gd name="T15" fmla="*/ 474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7" h="977">
                <a:moveTo>
                  <a:pt x="1657" y="474"/>
                </a:moveTo>
                <a:lnTo>
                  <a:pt x="829" y="0"/>
                </a:lnTo>
                <a:lnTo>
                  <a:pt x="0" y="474"/>
                </a:lnTo>
                <a:lnTo>
                  <a:pt x="179" y="474"/>
                </a:lnTo>
                <a:lnTo>
                  <a:pt x="179" y="977"/>
                </a:lnTo>
                <a:lnTo>
                  <a:pt x="1479" y="977"/>
                </a:lnTo>
                <a:lnTo>
                  <a:pt x="1479" y="474"/>
                </a:lnTo>
                <a:lnTo>
                  <a:pt x="1657" y="4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0" tIns="640080" rIns="45720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DC7480-E2B7-5D5A-1AF0-0559908758D5}"/>
              </a:ext>
            </a:extLst>
          </p:cNvPr>
          <p:cNvSpPr>
            <a:spLocks/>
          </p:cNvSpPr>
          <p:nvPr/>
        </p:nvSpPr>
        <p:spPr bwMode="auto">
          <a:xfrm>
            <a:off x="5793940" y="3373471"/>
            <a:ext cx="605981" cy="174926"/>
          </a:xfrm>
          <a:custGeom>
            <a:avLst/>
            <a:gdLst>
              <a:gd name="T0" fmla="*/ 163 w 326"/>
              <a:gd name="T1" fmla="*/ 0 h 109"/>
              <a:gd name="T2" fmla="*/ 0 w 326"/>
              <a:gd name="T3" fmla="*/ 109 h 109"/>
              <a:gd name="T4" fmla="*/ 326 w 326"/>
              <a:gd name="T5" fmla="*/ 109 h 109"/>
              <a:gd name="T6" fmla="*/ 163 w 326"/>
              <a:gd name="T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09">
                <a:moveTo>
                  <a:pt x="163" y="0"/>
                </a:moveTo>
                <a:lnTo>
                  <a:pt x="0" y="109"/>
                </a:lnTo>
                <a:lnTo>
                  <a:pt x="326" y="109"/>
                </a:lnTo>
                <a:lnTo>
                  <a:pt x="16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30A8F50A-89D5-2CD1-73BC-80675B9D88E4}"/>
              </a:ext>
            </a:extLst>
          </p:cNvPr>
          <p:cNvSpPr>
            <a:spLocks/>
          </p:cNvSpPr>
          <p:nvPr/>
        </p:nvSpPr>
        <p:spPr bwMode="auto">
          <a:xfrm>
            <a:off x="4888686" y="3432042"/>
            <a:ext cx="2416487" cy="1124984"/>
          </a:xfrm>
          <a:custGeom>
            <a:avLst/>
            <a:gdLst>
              <a:gd name="T0" fmla="*/ 796 w 1300"/>
              <a:gd name="T1" fmla="*/ 97 h 701"/>
              <a:gd name="T2" fmla="*/ 650 w 1300"/>
              <a:gd name="T3" fmla="*/ 0 h 701"/>
              <a:gd name="T4" fmla="*/ 502 w 1300"/>
              <a:gd name="T5" fmla="*/ 97 h 701"/>
              <a:gd name="T6" fmla="*/ 0 w 1300"/>
              <a:gd name="T7" fmla="*/ 97 h 701"/>
              <a:gd name="T8" fmla="*/ 0 w 1300"/>
              <a:gd name="T9" fmla="*/ 701 h 701"/>
              <a:gd name="T10" fmla="*/ 1300 w 1300"/>
              <a:gd name="T11" fmla="*/ 701 h 701"/>
              <a:gd name="T12" fmla="*/ 1300 w 1300"/>
              <a:gd name="T13" fmla="*/ 97 h 701"/>
              <a:gd name="T14" fmla="*/ 796 w 1300"/>
              <a:gd name="T15" fmla="*/ 97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0" h="701">
                <a:moveTo>
                  <a:pt x="796" y="97"/>
                </a:moveTo>
                <a:lnTo>
                  <a:pt x="650" y="0"/>
                </a:lnTo>
                <a:lnTo>
                  <a:pt x="502" y="97"/>
                </a:lnTo>
                <a:lnTo>
                  <a:pt x="0" y="97"/>
                </a:lnTo>
                <a:lnTo>
                  <a:pt x="0" y="701"/>
                </a:lnTo>
                <a:lnTo>
                  <a:pt x="1300" y="701"/>
                </a:lnTo>
                <a:lnTo>
                  <a:pt x="1300" y="97"/>
                </a:lnTo>
                <a:lnTo>
                  <a:pt x="796" y="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2743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1382FAA5-2F38-0312-3777-BEC5AA0973BC}"/>
              </a:ext>
            </a:extLst>
          </p:cNvPr>
          <p:cNvSpPr>
            <a:spLocks/>
          </p:cNvSpPr>
          <p:nvPr/>
        </p:nvSpPr>
        <p:spPr bwMode="auto">
          <a:xfrm>
            <a:off x="5793940" y="4382101"/>
            <a:ext cx="605981" cy="174926"/>
          </a:xfrm>
          <a:custGeom>
            <a:avLst/>
            <a:gdLst>
              <a:gd name="T0" fmla="*/ 0 w 326"/>
              <a:gd name="T1" fmla="*/ 109 h 109"/>
              <a:gd name="T2" fmla="*/ 326 w 326"/>
              <a:gd name="T3" fmla="*/ 109 h 109"/>
              <a:gd name="T4" fmla="*/ 163 w 326"/>
              <a:gd name="T5" fmla="*/ 0 h 109"/>
              <a:gd name="T6" fmla="*/ 0 w 326"/>
              <a:gd name="T7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09">
                <a:moveTo>
                  <a:pt x="0" y="109"/>
                </a:moveTo>
                <a:lnTo>
                  <a:pt x="326" y="109"/>
                </a:lnTo>
                <a:lnTo>
                  <a:pt x="163" y="0"/>
                </a:lnTo>
                <a:lnTo>
                  <a:pt x="0" y="1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093388BB-DE16-9D40-3435-AE00899EE904}"/>
              </a:ext>
            </a:extLst>
          </p:cNvPr>
          <p:cNvSpPr>
            <a:spLocks/>
          </p:cNvSpPr>
          <p:nvPr/>
        </p:nvSpPr>
        <p:spPr bwMode="auto">
          <a:xfrm>
            <a:off x="4888686" y="4440672"/>
            <a:ext cx="2416487" cy="1124984"/>
          </a:xfrm>
          <a:custGeom>
            <a:avLst/>
            <a:gdLst>
              <a:gd name="T0" fmla="*/ 796 w 1300"/>
              <a:gd name="T1" fmla="*/ 97 h 701"/>
              <a:gd name="T2" fmla="*/ 650 w 1300"/>
              <a:gd name="T3" fmla="*/ 0 h 701"/>
              <a:gd name="T4" fmla="*/ 502 w 1300"/>
              <a:gd name="T5" fmla="*/ 97 h 701"/>
              <a:gd name="T6" fmla="*/ 0 w 1300"/>
              <a:gd name="T7" fmla="*/ 97 h 701"/>
              <a:gd name="T8" fmla="*/ 0 w 1300"/>
              <a:gd name="T9" fmla="*/ 701 h 701"/>
              <a:gd name="T10" fmla="*/ 1300 w 1300"/>
              <a:gd name="T11" fmla="*/ 701 h 701"/>
              <a:gd name="T12" fmla="*/ 1300 w 1300"/>
              <a:gd name="T13" fmla="*/ 97 h 701"/>
              <a:gd name="T14" fmla="*/ 796 w 1300"/>
              <a:gd name="T15" fmla="*/ 97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0" h="701">
                <a:moveTo>
                  <a:pt x="796" y="97"/>
                </a:moveTo>
                <a:lnTo>
                  <a:pt x="650" y="0"/>
                </a:lnTo>
                <a:lnTo>
                  <a:pt x="502" y="97"/>
                </a:lnTo>
                <a:lnTo>
                  <a:pt x="0" y="97"/>
                </a:lnTo>
                <a:lnTo>
                  <a:pt x="0" y="701"/>
                </a:lnTo>
                <a:lnTo>
                  <a:pt x="1300" y="701"/>
                </a:lnTo>
                <a:lnTo>
                  <a:pt x="1300" y="97"/>
                </a:lnTo>
                <a:lnTo>
                  <a:pt x="796" y="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2743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00A2C151-2F6B-69FB-9926-AF00306CDB65}"/>
              </a:ext>
            </a:extLst>
          </p:cNvPr>
          <p:cNvSpPr>
            <a:spLocks/>
          </p:cNvSpPr>
          <p:nvPr/>
        </p:nvSpPr>
        <p:spPr bwMode="auto">
          <a:xfrm>
            <a:off x="5793940" y="5390728"/>
            <a:ext cx="605981" cy="174926"/>
          </a:xfrm>
          <a:custGeom>
            <a:avLst/>
            <a:gdLst>
              <a:gd name="T0" fmla="*/ 0 w 326"/>
              <a:gd name="T1" fmla="*/ 109 h 109"/>
              <a:gd name="T2" fmla="*/ 326 w 326"/>
              <a:gd name="T3" fmla="*/ 109 h 109"/>
              <a:gd name="T4" fmla="*/ 163 w 326"/>
              <a:gd name="T5" fmla="*/ 0 h 109"/>
              <a:gd name="T6" fmla="*/ 0 w 326"/>
              <a:gd name="T7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09">
                <a:moveTo>
                  <a:pt x="0" y="109"/>
                </a:moveTo>
                <a:lnTo>
                  <a:pt x="326" y="109"/>
                </a:lnTo>
                <a:lnTo>
                  <a:pt x="163" y="0"/>
                </a:lnTo>
                <a:lnTo>
                  <a:pt x="0" y="109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F45CFC-EF60-E636-4FC1-28326029E88C}"/>
              </a:ext>
            </a:extLst>
          </p:cNvPr>
          <p:cNvCxnSpPr>
            <a:cxnSpLocks/>
          </p:cNvCxnSpPr>
          <p:nvPr/>
        </p:nvCxnSpPr>
        <p:spPr>
          <a:xfrm flipH="1">
            <a:off x="7332734" y="3872516"/>
            <a:ext cx="46981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E726E9-4172-38B4-875C-F1B2473EF7C7}"/>
              </a:ext>
            </a:extLst>
          </p:cNvPr>
          <p:cNvCxnSpPr/>
          <p:nvPr/>
        </p:nvCxnSpPr>
        <p:spPr>
          <a:xfrm flipH="1" flipV="1">
            <a:off x="7332734" y="5888900"/>
            <a:ext cx="469816" cy="1496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177968-5351-0B44-C363-BF2E9D343196}"/>
              </a:ext>
            </a:extLst>
          </p:cNvPr>
          <p:cNvCxnSpPr>
            <a:cxnSpLocks/>
          </p:cNvCxnSpPr>
          <p:nvPr/>
        </p:nvCxnSpPr>
        <p:spPr>
          <a:xfrm flipH="1" flipV="1">
            <a:off x="4388321" y="3080923"/>
            <a:ext cx="470948" cy="19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6F5FE4-A627-4B04-A559-B9D83D5008D4}"/>
              </a:ext>
            </a:extLst>
          </p:cNvPr>
          <p:cNvCxnSpPr>
            <a:cxnSpLocks/>
          </p:cNvCxnSpPr>
          <p:nvPr/>
        </p:nvCxnSpPr>
        <p:spPr>
          <a:xfrm flipH="1" flipV="1">
            <a:off x="4388321" y="5015776"/>
            <a:ext cx="470948" cy="19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98ED8A-D2DF-38F5-F673-2C6D576EE84F}"/>
              </a:ext>
            </a:extLst>
          </p:cNvPr>
          <p:cNvSpPr txBox="1"/>
          <p:nvPr/>
        </p:nvSpPr>
        <p:spPr>
          <a:xfrm>
            <a:off x="5026903" y="2727937"/>
            <a:ext cx="2264740" cy="461665"/>
          </a:xfrm>
          <a:prstGeom prst="rect">
            <a:avLst/>
          </a:prstGeom>
          <a:noFill/>
        </p:spPr>
        <p:txBody>
          <a:bodyPr wrap="square" tIns="45720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Opportunities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AAE7EF-4A40-6D2C-64E9-B454CEADE8E5}"/>
              </a:ext>
            </a:extLst>
          </p:cNvPr>
          <p:cNvSpPr txBox="1"/>
          <p:nvPr/>
        </p:nvSpPr>
        <p:spPr>
          <a:xfrm>
            <a:off x="5191903" y="3617409"/>
            <a:ext cx="1812157" cy="830997"/>
          </a:xfrm>
          <a:prstGeom prst="rect">
            <a:avLst/>
          </a:prstGeom>
          <a:noFill/>
        </p:spPr>
        <p:txBody>
          <a:bodyPr wrap="square" tIns="45720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Easy to Integrate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AB39C9-967B-82BB-0FB0-0E044A9A931F}"/>
              </a:ext>
            </a:extLst>
          </p:cNvPr>
          <p:cNvSpPr txBox="1"/>
          <p:nvPr/>
        </p:nvSpPr>
        <p:spPr>
          <a:xfrm>
            <a:off x="5203999" y="4799466"/>
            <a:ext cx="1826487" cy="461665"/>
          </a:xfrm>
          <a:prstGeom prst="rect">
            <a:avLst/>
          </a:prstGeom>
          <a:noFill/>
        </p:spPr>
        <p:txBody>
          <a:bodyPr wrap="square" tIns="45720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Motherhood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273EFD-989F-004A-5EB2-5151AE0E4F6A}"/>
              </a:ext>
            </a:extLst>
          </p:cNvPr>
          <p:cNvSpPr txBox="1"/>
          <p:nvPr/>
        </p:nvSpPr>
        <p:spPr>
          <a:xfrm>
            <a:off x="5478685" y="5760345"/>
            <a:ext cx="1234632" cy="461665"/>
          </a:xfrm>
          <a:prstGeom prst="rect">
            <a:avLst/>
          </a:prstGeom>
          <a:noFill/>
        </p:spPr>
        <p:txBody>
          <a:bodyPr wrap="square" tIns="45720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Step 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E034CA-3A16-FBB0-29E8-DE210BC0EBB6}"/>
              </a:ext>
            </a:extLst>
          </p:cNvPr>
          <p:cNvSpPr txBox="1"/>
          <p:nvPr/>
        </p:nvSpPr>
        <p:spPr>
          <a:xfrm>
            <a:off x="3515814" y="2947057"/>
            <a:ext cx="830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83419-7594-1AB7-1494-5B7AC3B7FDB0}"/>
              </a:ext>
            </a:extLst>
          </p:cNvPr>
          <p:cNvSpPr txBox="1"/>
          <p:nvPr/>
        </p:nvSpPr>
        <p:spPr>
          <a:xfrm>
            <a:off x="3515813" y="4881910"/>
            <a:ext cx="830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3D161B-82EA-B8FA-19E7-082EDFE22F34}"/>
              </a:ext>
            </a:extLst>
          </p:cNvPr>
          <p:cNvSpPr txBox="1"/>
          <p:nvPr/>
        </p:nvSpPr>
        <p:spPr>
          <a:xfrm>
            <a:off x="7844442" y="3738650"/>
            <a:ext cx="830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B3651D-D98D-9979-FE75-9B0B9E266F23}"/>
              </a:ext>
            </a:extLst>
          </p:cNvPr>
          <p:cNvSpPr txBox="1"/>
          <p:nvPr/>
        </p:nvSpPr>
        <p:spPr>
          <a:xfrm>
            <a:off x="1536045" y="2727937"/>
            <a:ext cx="2395074" cy="48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than 70% of the automation openings are in Java with Selenium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83FE4D-1E6A-1125-64AC-33C510E75A27}"/>
              </a:ext>
            </a:extLst>
          </p:cNvPr>
          <p:cNvSpPr txBox="1"/>
          <p:nvPr/>
        </p:nvSpPr>
        <p:spPr>
          <a:xfrm>
            <a:off x="1591075" y="4766477"/>
            <a:ext cx="2395074" cy="48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Selenium WebDriver is built primarily on Core 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BEEC91-3E27-B85A-7D4E-7AE608CF76FF}"/>
              </a:ext>
            </a:extLst>
          </p:cNvPr>
          <p:cNvSpPr txBox="1"/>
          <p:nvPr/>
        </p:nvSpPr>
        <p:spPr>
          <a:xfrm>
            <a:off x="8259747" y="3623217"/>
            <a:ext cx="3084527" cy="48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Integration with API / Services or Containerization / Virtualization  is easier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108C2A-FA1F-044C-6CD4-C603E02F8BAD}"/>
              </a:ext>
            </a:extLst>
          </p:cNvPr>
          <p:cNvSpPr txBox="1"/>
          <p:nvPr/>
        </p:nvSpPr>
        <p:spPr>
          <a:xfrm>
            <a:off x="8259748" y="5647083"/>
            <a:ext cx="2395074" cy="48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TestNG, Apache POI, Extent Reports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34F6D23-8403-9F0C-6813-75C8CEF278BB}"/>
              </a:ext>
            </a:extLst>
          </p:cNvPr>
          <p:cNvSpPr>
            <a:spLocks/>
          </p:cNvSpPr>
          <p:nvPr/>
        </p:nvSpPr>
        <p:spPr bwMode="auto">
          <a:xfrm>
            <a:off x="4888684" y="5449299"/>
            <a:ext cx="2416488" cy="1431673"/>
          </a:xfrm>
          <a:custGeom>
            <a:avLst/>
            <a:gdLst>
              <a:gd name="connsiteX0" fmla="*/ 1277269 w 2554538"/>
              <a:gd name="connsiteY0" fmla="*/ 0 h 1990348"/>
              <a:gd name="connsiteX1" fmla="*/ 1562680 w 2554538"/>
              <a:gd name="connsiteY1" fmla="*/ 177408 h 1990348"/>
              <a:gd name="connsiteX2" fmla="*/ 2554537 w 2554538"/>
              <a:gd name="connsiteY2" fmla="*/ 177408 h 1990348"/>
              <a:gd name="connsiteX3" fmla="*/ 2554537 w 2554538"/>
              <a:gd name="connsiteY3" fmla="*/ 1149489 h 1990348"/>
              <a:gd name="connsiteX4" fmla="*/ 2554538 w 2554538"/>
              <a:gd name="connsiteY4" fmla="*/ 1149489 h 1990348"/>
              <a:gd name="connsiteX5" fmla="*/ 2554538 w 2554538"/>
              <a:gd name="connsiteY5" fmla="*/ 1990348 h 1990348"/>
              <a:gd name="connsiteX6" fmla="*/ 1 w 2554538"/>
              <a:gd name="connsiteY6" fmla="*/ 1990348 h 1990348"/>
              <a:gd name="connsiteX7" fmla="*/ 1 w 2554538"/>
              <a:gd name="connsiteY7" fmla="*/ 1540182 h 1990348"/>
              <a:gd name="connsiteX8" fmla="*/ 0 w 2554538"/>
              <a:gd name="connsiteY8" fmla="*/ 1540182 h 1990348"/>
              <a:gd name="connsiteX9" fmla="*/ 0 w 2554538"/>
              <a:gd name="connsiteY9" fmla="*/ 177408 h 1990348"/>
              <a:gd name="connsiteX10" fmla="*/ 991009 w 2554538"/>
              <a:gd name="connsiteY10" fmla="*/ 177408 h 199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4538" h="1990348">
                <a:moveTo>
                  <a:pt x="1277269" y="0"/>
                </a:moveTo>
                <a:lnTo>
                  <a:pt x="1562680" y="177408"/>
                </a:lnTo>
                <a:lnTo>
                  <a:pt x="2554537" y="177408"/>
                </a:lnTo>
                <a:lnTo>
                  <a:pt x="2554537" y="1149489"/>
                </a:lnTo>
                <a:lnTo>
                  <a:pt x="2554538" y="1149489"/>
                </a:lnTo>
                <a:lnTo>
                  <a:pt x="2554538" y="1990348"/>
                </a:lnTo>
                <a:lnTo>
                  <a:pt x="1" y="1990348"/>
                </a:lnTo>
                <a:lnTo>
                  <a:pt x="1" y="1540182"/>
                </a:lnTo>
                <a:lnTo>
                  <a:pt x="0" y="1540182"/>
                </a:lnTo>
                <a:lnTo>
                  <a:pt x="0" y="177408"/>
                </a:lnTo>
                <a:lnTo>
                  <a:pt x="991009" y="1774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5ADF94-20D9-AE52-4D6B-B02EE8DA39A8}"/>
              </a:ext>
            </a:extLst>
          </p:cNvPr>
          <p:cNvSpPr txBox="1"/>
          <p:nvPr/>
        </p:nvSpPr>
        <p:spPr>
          <a:xfrm>
            <a:off x="5157193" y="5868813"/>
            <a:ext cx="1718343" cy="830997"/>
          </a:xfrm>
          <a:prstGeom prst="rect">
            <a:avLst/>
          </a:prstGeom>
          <a:noFill/>
        </p:spPr>
        <p:txBody>
          <a:bodyPr wrap="square" tIns="45720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Plenty of  Libraries</a:t>
            </a:r>
          </a:p>
        </p:txBody>
      </p:sp>
    </p:spTree>
    <p:extLst>
      <p:ext uri="{BB962C8B-B14F-4D97-AF65-F5344CB8AC3E}">
        <p14:creationId xmlns:p14="http://schemas.microsoft.com/office/powerpoint/2010/main" val="19892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27" grpId="0"/>
      <p:bldP spid="29" grpId="0"/>
      <p:bldP spid="31" grpId="0"/>
      <p:bldP spid="33" grpId="0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>
            <a:ln>
              <a:noFill/>
            </a:ln>
            <a:solidFill>
              <a:srgbClr val="9EACB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badi" panose="020B06040201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24035</TotalTime>
  <Words>669</Words>
  <Application>Microsoft Macintosh PowerPoint</Application>
  <PresentationFormat>Widescreen</PresentationFormat>
  <Paragraphs>168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 PC</dc:creator>
  <cp:lastModifiedBy>Babu Manickam</cp:lastModifiedBy>
  <cp:revision>344</cp:revision>
  <dcterms:created xsi:type="dcterms:W3CDTF">2017-12-19T19:12:56Z</dcterms:created>
  <dcterms:modified xsi:type="dcterms:W3CDTF">2022-11-29T09:59:07Z</dcterms:modified>
</cp:coreProperties>
</file>