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823" r:id="rId2"/>
    <p:sldId id="873" r:id="rId3"/>
    <p:sldId id="904" r:id="rId4"/>
    <p:sldId id="909" r:id="rId5"/>
    <p:sldId id="906" r:id="rId6"/>
    <p:sldId id="908" r:id="rId7"/>
    <p:sldId id="913" r:id="rId8"/>
    <p:sldId id="914" r:id="rId9"/>
    <p:sldId id="915" r:id="rId10"/>
    <p:sldId id="907" r:id="rId11"/>
    <p:sldId id="905" r:id="rId12"/>
    <p:sldId id="910" r:id="rId13"/>
    <p:sldId id="911" r:id="rId14"/>
    <p:sldId id="912" r:id="rId15"/>
    <p:sldId id="916" r:id="rId16"/>
    <p:sldId id="917" r:id="rId17"/>
    <p:sldId id="918" r:id="rId18"/>
    <p:sldId id="895" r:id="rId19"/>
    <p:sldId id="8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986"/>
    <a:srgbClr val="273F52"/>
    <a:srgbClr val="FF9966"/>
    <a:srgbClr val="FD0F23"/>
    <a:srgbClr val="58A8D1"/>
    <a:srgbClr val="366E9E"/>
    <a:srgbClr val="43B02A"/>
    <a:srgbClr val="DD0031"/>
    <a:srgbClr val="24847D"/>
    <a:srgbClr val="839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2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1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7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3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87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2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2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Selenium WebDriver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2440860"/>
            <a:ext cx="4845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Adobe Fan Heiti Std B" panose="020B0700000000000000" pitchFamily="34" charset="-128"/>
              </a:rPr>
              <a:t>Arrays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[1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3"/>
            <a:ext cx="12192000" cy="3616567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Literal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{values}; </a:t>
            </a:r>
          </a:p>
          <a:p>
            <a:pPr marL="571500" indent="-571500">
              <a:buFontTx/>
              <a:buChar char="-"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2: type[] name = {values};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{98, 87, 91, 99, 87};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String[] coaches = {“Babu”, ”Hari”, ”SS</a:t>
            </a:r>
            <a:r>
              <a:rPr lang="en-US" sz="3600" kern="0" dirty="0"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”};</a:t>
            </a:r>
          </a:p>
        </p:txBody>
      </p:sp>
    </p:spTree>
    <p:extLst>
      <p:ext uri="{BB962C8B-B14F-4D97-AF65-F5344CB8AC3E}">
        <p14:creationId xmlns:p14="http://schemas.microsoft.com/office/powerpoint/2010/main" val="10086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[2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58A2310-B3E9-5D49-2C3E-3231C5865B27}"/>
              </a:ext>
            </a:extLst>
          </p:cNvPr>
          <p:cNvSpPr/>
          <p:nvPr/>
        </p:nvSpPr>
        <p:spPr bwMode="auto">
          <a:xfrm>
            <a:off x="0" y="1869834"/>
            <a:ext cx="12192000" cy="1559166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Instantiation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new type[size];</a:t>
            </a: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38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[2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2737336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Instantiation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new type[size];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new int[5];</a:t>
            </a:r>
          </a:p>
        </p:txBody>
      </p:sp>
    </p:spTree>
    <p:extLst>
      <p:ext uri="{BB962C8B-B14F-4D97-AF65-F5344CB8AC3E}">
        <p14:creationId xmlns:p14="http://schemas.microsoft.com/office/powerpoint/2010/main" val="41362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[2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1940161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Instantiation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new type[size];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new int[5];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D5BAF1-F581-958F-31C4-08B09B4A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94949"/>
              </p:ext>
            </p:extLst>
          </p:nvPr>
        </p:nvGraphicFramePr>
        <p:xfrm>
          <a:off x="856342" y="4606859"/>
          <a:ext cx="9544955" cy="5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[2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1940161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Instantiation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new type[size];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new int[5];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D5BAF1-F581-958F-31C4-08B09B4A4FEA}"/>
              </a:ext>
            </a:extLst>
          </p:cNvPr>
          <p:cNvGraphicFramePr>
            <a:graphicFrameLocks noGrp="1"/>
          </p:cNvGraphicFramePr>
          <p:nvPr/>
        </p:nvGraphicFramePr>
        <p:xfrm>
          <a:off x="856342" y="4606859"/>
          <a:ext cx="9544955" cy="5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4B09EF7D-393F-D9E4-CA5F-6AA20997D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17102"/>
              </p:ext>
            </p:extLst>
          </p:nvPr>
        </p:nvGraphicFramePr>
        <p:xfrm>
          <a:off x="856342" y="5431905"/>
          <a:ext cx="95449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2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[2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2883098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Instantiation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new type[size];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new int[5];</a:t>
            </a: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6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cores[0] = 97;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D5BAF1-F581-958F-31C4-08B09B4A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01796"/>
              </p:ext>
            </p:extLst>
          </p:nvPr>
        </p:nvGraphicFramePr>
        <p:xfrm>
          <a:off x="937985" y="5025081"/>
          <a:ext cx="9544955" cy="5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4B09EF7D-393F-D9E4-CA5F-6AA20997D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4334"/>
              </p:ext>
            </p:extLst>
          </p:nvPr>
        </p:nvGraphicFramePr>
        <p:xfrm>
          <a:off x="937985" y="5850127"/>
          <a:ext cx="95449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9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[2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2883098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Instantiation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new type[size];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new int[5];</a:t>
            </a: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6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cores[0] = 97;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D5BAF1-F581-958F-31C4-08B09B4A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43446"/>
              </p:ext>
            </p:extLst>
          </p:nvPr>
        </p:nvGraphicFramePr>
        <p:xfrm>
          <a:off x="937985" y="5025081"/>
          <a:ext cx="954495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4B09EF7D-393F-D9E4-CA5F-6AA20997D62B}"/>
              </a:ext>
            </a:extLst>
          </p:cNvPr>
          <p:cNvGraphicFramePr>
            <a:graphicFrameLocks noGrp="1"/>
          </p:cNvGraphicFramePr>
          <p:nvPr/>
        </p:nvGraphicFramePr>
        <p:xfrm>
          <a:off x="937985" y="5850127"/>
          <a:ext cx="95449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[2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2883098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Instantiation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new type[size];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new int[5];</a:t>
            </a: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6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cores[1] = 84;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D5BAF1-F581-958F-31C4-08B09B4A4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73125"/>
              </p:ext>
            </p:extLst>
          </p:nvPr>
        </p:nvGraphicFramePr>
        <p:xfrm>
          <a:off x="937985" y="5025081"/>
          <a:ext cx="954495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4B09EF7D-393F-D9E4-CA5F-6AA20997D62B}"/>
              </a:ext>
            </a:extLst>
          </p:cNvPr>
          <p:cNvGraphicFramePr>
            <a:graphicFrameLocks noGrp="1"/>
          </p:cNvGraphicFramePr>
          <p:nvPr/>
        </p:nvGraphicFramePr>
        <p:xfrm>
          <a:off x="937985" y="5850127"/>
          <a:ext cx="95449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83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27969"/>
            <a:ext cx="8406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Arrays – Fixed Length &amp; Same Data Type at Consecutive memories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687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</a:rPr>
              <a:t>Literal</a:t>
            </a:r>
            <a:r>
              <a:rPr lang="en-IN" sz="2400" dirty="0">
                <a:solidFill>
                  <a:srgbClr val="333333"/>
                </a:solidFill>
              </a:rPr>
              <a:t> (based on data) &amp; </a:t>
            </a:r>
            <a:r>
              <a:rPr 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Instantiation </a:t>
            </a:r>
            <a:r>
              <a:rPr lang="en-US" sz="2400" dirty="0">
                <a:solidFill>
                  <a:srgbClr val="333333"/>
                </a:solidFill>
              </a:rPr>
              <a:t>(based on Size)</a:t>
            </a:r>
            <a:endParaRPr lang="en-IN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0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Classroom Exercise (Breakout)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68620"/>
            <a:ext cx="8233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Write a program to find the duplicate numbers in the given array</a:t>
            </a:r>
          </a:p>
          <a:p>
            <a:endParaRPr lang="en-IN" sz="2400" dirty="0">
              <a:solidFill>
                <a:srgbClr val="333333"/>
              </a:solidFill>
            </a:endParaRPr>
          </a:p>
          <a:p>
            <a:r>
              <a:rPr lang="en-IN" sz="2400" dirty="0">
                <a:solidFill>
                  <a:srgbClr val="333333"/>
                </a:solidFill>
              </a:rPr>
              <a:t>i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nt[] </a:t>
            </a:r>
            <a:r>
              <a:rPr lang="en-IN" sz="2400" b="0" dirty="0" err="1">
                <a:solidFill>
                  <a:srgbClr val="333333"/>
                </a:solidFill>
                <a:effectLst/>
              </a:rPr>
              <a:t>nums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 = {2, 5, 7, 7, 5, 9, 2, 3};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637708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327220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3281300"/>
            <a:ext cx="6593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Before writing the code – follow the 3 step process:</a:t>
            </a:r>
          </a:p>
          <a:p>
            <a:endParaRPr lang="en-IN" sz="2400" dirty="0">
              <a:solidFill>
                <a:srgbClr val="3333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rgbClr val="333333"/>
                </a:solidFill>
                <a:effectLst/>
              </a:rPr>
              <a:t>Understand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</a:rPr>
              <a:t>Solve the problem (Using Pseudocode)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</a:rPr>
              <a:t>Write the code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884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2" y="3619151"/>
            <a:ext cx="5434950" cy="796247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7678" y="3613937"/>
            <a:ext cx="56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1656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are Arrays?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93932" y="3262179"/>
            <a:ext cx="4554708" cy="28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Collection of items of same data type at contiguous memory locations</a:t>
            </a:r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2243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Why are arrays needed?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93932" y="4057593"/>
            <a:ext cx="3171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>
                <a:solidFill>
                  <a:schemeClr val="bg1"/>
                </a:solidFill>
              </a:rPr>
              <a:t>U</a:t>
            </a:r>
            <a:r>
              <a:rPr lang="en-IN" b="0" dirty="0">
                <a:solidFill>
                  <a:schemeClr val="bg1"/>
                </a:solidFill>
                <a:effectLst/>
              </a:rPr>
              <a:t>sed to store multiple values in a single variable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246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How to implement Arrays?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93932" y="4853008"/>
            <a:ext cx="2299284" cy="28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b="0" i="0" u="none" strike="noStrike" dirty="0">
                <a:solidFill>
                  <a:schemeClr val="bg1"/>
                </a:solidFill>
                <a:effectLst/>
              </a:rPr>
              <a:t>Multiple ways  - </a:t>
            </a:r>
            <a:r>
              <a:rPr lang="en-IN" dirty="0">
                <a:solidFill>
                  <a:schemeClr val="bg1"/>
                </a:solidFill>
              </a:rPr>
              <a:t> Refer next slides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What is Array?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2262554"/>
            <a:ext cx="12192000" cy="2086704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Collection of items of 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same data type 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stored at consecutive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104557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[1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1559166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Literal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{values}; </a:t>
            </a: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80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[1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1893274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Literal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{values}; </a:t>
            </a:r>
          </a:p>
          <a:p>
            <a:pPr marL="571500" indent="-571500">
              <a:buFontTx/>
              <a:buChar char="-"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2: type[] name = {values};</a:t>
            </a:r>
          </a:p>
          <a:p>
            <a:pPr marR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8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[1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3100752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Literal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{values}; </a:t>
            </a:r>
          </a:p>
          <a:p>
            <a:pPr marL="571500" indent="-571500">
              <a:buFontTx/>
              <a:buChar char="-"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2: type[] name = {values};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{98, 87, 91, 99, 87};</a:t>
            </a:r>
          </a:p>
        </p:txBody>
      </p:sp>
    </p:spTree>
    <p:extLst>
      <p:ext uri="{BB962C8B-B14F-4D97-AF65-F5344CB8AC3E}">
        <p14:creationId xmlns:p14="http://schemas.microsoft.com/office/powerpoint/2010/main" val="24913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[1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3100752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Literal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{values}; </a:t>
            </a:r>
          </a:p>
          <a:p>
            <a:pPr marL="571500" indent="-571500">
              <a:buFontTx/>
              <a:buChar char="-"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2: type[] name = {values};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{98, 87, 91, 99, 87};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F4AFE8A-B479-2472-D2B5-831C0436E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58507"/>
              </p:ext>
            </p:extLst>
          </p:nvPr>
        </p:nvGraphicFramePr>
        <p:xfrm>
          <a:off x="742042" y="5323228"/>
          <a:ext cx="9544955" cy="5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0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[1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3100752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Literal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{values}; </a:t>
            </a:r>
          </a:p>
          <a:p>
            <a:pPr marL="571500" indent="-571500">
              <a:buFontTx/>
              <a:buChar char="-"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2: type[] name = {values};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{98, 87, 91, 99, 87};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F4AFE8A-B479-2472-D2B5-831C0436ED20}"/>
              </a:ext>
            </a:extLst>
          </p:cNvPr>
          <p:cNvGraphicFramePr>
            <a:graphicFrameLocks noGrp="1"/>
          </p:cNvGraphicFramePr>
          <p:nvPr/>
        </p:nvGraphicFramePr>
        <p:xfrm>
          <a:off x="742042" y="5323228"/>
          <a:ext cx="9544955" cy="55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9432AA1-B647-81FD-E78B-C07E06809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75383"/>
              </p:ext>
            </p:extLst>
          </p:nvPr>
        </p:nvGraphicFramePr>
        <p:xfrm>
          <a:off x="742041" y="6043728"/>
          <a:ext cx="95449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60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How to Create Array ? [1 Out of 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1C656B-7529-9D8E-228F-211025E7AB03}"/>
              </a:ext>
            </a:extLst>
          </p:cNvPr>
          <p:cNvSpPr/>
          <p:nvPr/>
        </p:nvSpPr>
        <p:spPr bwMode="auto">
          <a:xfrm>
            <a:off x="0" y="1869834"/>
            <a:ext cx="12192000" cy="3100752"/>
          </a:xfrm>
          <a:prstGeom prst="rect">
            <a:avLst/>
          </a:prstGeom>
          <a:solidFill>
            <a:srgbClr val="273F5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kern="0" dirty="0">
                <a:solidFill>
                  <a:srgbClr val="9EAC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Array Literal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1: type name[] = {values}; </a:t>
            </a:r>
          </a:p>
          <a:p>
            <a:pPr marL="571500" indent="-571500">
              <a:buFontTx/>
              <a:buChar char="-"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Syntax 2: type[] name = {values};</a:t>
            </a: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  <a:p>
            <a:pPr marL="571500" marR="0" indent="-5715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D98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Example: int[] scores = {98, 87, 91, 99, 87};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F4AFE8A-B479-2472-D2B5-831C0436E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36507"/>
              </p:ext>
            </p:extLst>
          </p:nvPr>
        </p:nvGraphicFramePr>
        <p:xfrm>
          <a:off x="742042" y="5323228"/>
          <a:ext cx="954495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98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9432AA1-B647-81FD-E78B-C07E06809142}"/>
              </a:ext>
            </a:extLst>
          </p:cNvPr>
          <p:cNvGraphicFramePr>
            <a:graphicFrameLocks noGrp="1"/>
          </p:cNvGraphicFramePr>
          <p:nvPr/>
        </p:nvGraphicFramePr>
        <p:xfrm>
          <a:off x="742041" y="6043728"/>
          <a:ext cx="95449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991">
                  <a:extLst>
                    <a:ext uri="{9D8B030D-6E8A-4147-A177-3AD203B41FA5}">
                      <a16:colId xmlns:a16="http://schemas.microsoft.com/office/drawing/2014/main" val="336523321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92058125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72175091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3456065458"/>
                    </a:ext>
                  </a:extLst>
                </a:gridCol>
                <a:gridCol w="1908991">
                  <a:extLst>
                    <a:ext uri="{9D8B030D-6E8A-4147-A177-3AD203B41FA5}">
                      <a16:colId xmlns:a16="http://schemas.microsoft.com/office/drawing/2014/main" val="1661188214"/>
                    </a:ext>
                  </a:extLst>
                </a:gridCol>
              </a:tblGrid>
              <a:tr h="5528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97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69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25690</TotalTime>
  <Words>802</Words>
  <Application>Microsoft Macintosh PowerPoint</Application>
  <PresentationFormat>Widescreen</PresentationFormat>
  <Paragraphs>153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Babu Manickam</cp:lastModifiedBy>
  <cp:revision>349</cp:revision>
  <dcterms:created xsi:type="dcterms:W3CDTF">2017-12-19T19:12:56Z</dcterms:created>
  <dcterms:modified xsi:type="dcterms:W3CDTF">2022-12-03T16:29:20Z</dcterms:modified>
</cp:coreProperties>
</file>