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lipse-cs.sourceforge.net/update" TargetMode="External"/><Relationship Id="rId3" Type="http://schemas.openxmlformats.org/officeDocument/2006/relationships/hyperlink" Target="https://sourceforge.net/projects/eclipse-cs/files/?source=navba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开始合作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33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checkstyle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检查是否使用了</a:t>
            </a:r>
            <a:r>
              <a:rPr lang="zh-CN" altLang="en-US" dirty="0" smtClean="0"/>
              <a:t>不需要的括号</a:t>
            </a:r>
            <a:endParaRPr lang="en-US" altLang="zh-CN" dirty="0" smtClean="0"/>
          </a:p>
          <a:p>
            <a:r>
              <a:rPr lang="zh-CN" altLang="en-US" dirty="0"/>
              <a:t>检查空语句，</a:t>
            </a:r>
            <a:r>
              <a:rPr lang="zh-CN" altLang="en-US" dirty="0" smtClean="0"/>
              <a:t>只有冒号</a:t>
            </a:r>
            <a:endParaRPr lang="en-US" altLang="zh-CN" dirty="0" smtClean="0"/>
          </a:p>
          <a:p>
            <a:r>
              <a:rPr lang="en-US" altLang="zh-CN" dirty="0" err="1"/>
              <a:t>boolean</a:t>
            </a:r>
            <a:r>
              <a:rPr lang="zh-CN" altLang="en-US" dirty="0"/>
              <a:t>类型的返回值编写复杂的可以修改为简单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类需要有包名，否则以后其它地方引用会导入不进来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93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source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006932"/>
            <a:ext cx="76581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warning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15" y="2346918"/>
            <a:ext cx="60198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4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checkstyle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插</a:t>
            </a:r>
            <a:r>
              <a:rPr lang="zh-CN" altLang="en-US" dirty="0" smtClean="0"/>
              <a:t>件安装</a:t>
            </a:r>
            <a:endParaRPr lang="zh-CN" altLang="en-US" dirty="0"/>
          </a:p>
          <a:p>
            <a:r>
              <a:rPr lang="zh-CN" altLang="en-US" dirty="0"/>
              <a:t>在线安装：</a:t>
            </a:r>
            <a:r>
              <a:rPr lang="en-US" altLang="zh-CN" dirty="0">
                <a:hlinkClick r:id="rId2"/>
              </a:rPr>
              <a:t>http://eclipse-cs.sourceforge.net/update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离线安装：</a:t>
            </a:r>
            <a:r>
              <a:rPr lang="en-US" altLang="zh-CN" dirty="0">
                <a:hlinkClick r:id="rId3"/>
              </a:rPr>
              <a:t>https://sourceforge.net/projects/eclipse-cs/files/?source=navbar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78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checkstyle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设置视频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检查菜单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4059292"/>
            <a:ext cx="8813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9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checkstyle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098120"/>
            <a:ext cx="7662864" cy="3939143"/>
          </a:xfrm>
        </p:spPr>
        <p:txBody>
          <a:bodyPr/>
          <a:lstStyle/>
          <a:p>
            <a:r>
              <a:rPr lang="zh-CN" altLang="en-US" dirty="0"/>
              <a:t>文件最长是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en-US" altLang="zh-TW" dirty="0"/>
              <a:t>java</a:t>
            </a:r>
            <a:r>
              <a:rPr lang="zh-TW" altLang="en-US" dirty="0"/>
              <a:t>的</a:t>
            </a:r>
            <a:r>
              <a:rPr lang="en-US" altLang="zh-TW" dirty="0"/>
              <a:t>class</a:t>
            </a:r>
            <a:r>
              <a:rPr lang="zh-TW" altLang="en-US" dirty="0"/>
              <a:t>类需要有注释说</a:t>
            </a:r>
            <a:r>
              <a:rPr lang="zh-TW" altLang="en-US" dirty="0" smtClean="0"/>
              <a:t>明</a:t>
            </a:r>
            <a:endParaRPr lang="en-US" altLang="zh-TW" dirty="0" smtClean="0"/>
          </a:p>
          <a:p>
            <a:r>
              <a:rPr lang="zh-CN" altLang="en-US" dirty="0"/>
              <a:t>检查类和接口名称，接口名称需要已大写</a:t>
            </a:r>
            <a:r>
              <a:rPr lang="en-US" altLang="zh-CN" dirty="0"/>
              <a:t>I</a:t>
            </a:r>
            <a:r>
              <a:rPr lang="zh-CN" altLang="en-US" dirty="0"/>
              <a:t>开头，类名称只需要大写字母开头即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zh-CN" altLang="en-US" dirty="0"/>
              <a:t>方法名，自定义规则，小写字母开头，</a:t>
            </a:r>
            <a:r>
              <a:rPr lang="zh-CN" altLang="en-US" dirty="0" smtClean="0"/>
              <a:t>后面</a:t>
            </a:r>
            <a:r>
              <a:rPr lang="zh-CN" altLang="en-US" dirty="0" smtClean="0"/>
              <a:t>跟</a:t>
            </a:r>
            <a:r>
              <a:rPr lang="zh-CN" altLang="en-US" dirty="0" smtClean="0"/>
              <a:t>字母</a:t>
            </a:r>
            <a:r>
              <a:rPr lang="zh-CN" altLang="en-US" dirty="0"/>
              <a:t>，数字，下划线</a:t>
            </a:r>
            <a:r>
              <a:rPr lang="zh-CN" altLang="en-US" dirty="0" smtClean="0"/>
              <a:t>均可</a:t>
            </a:r>
            <a:endParaRPr lang="en-US" altLang="zh-CN" dirty="0" smtClean="0"/>
          </a:p>
          <a:p>
            <a:r>
              <a:rPr lang="zh-CN" altLang="en-US" dirty="0"/>
              <a:t>本地非</a:t>
            </a:r>
            <a:r>
              <a:rPr lang="en-US" altLang="zh-CN" dirty="0"/>
              <a:t>final</a:t>
            </a:r>
            <a:r>
              <a:rPr lang="zh-CN" altLang="en-US" dirty="0"/>
              <a:t>变量</a:t>
            </a:r>
            <a:r>
              <a:rPr lang="en-US" altLang="zh-CN" dirty="0"/>
              <a:t>, </a:t>
            </a:r>
            <a:r>
              <a:rPr lang="zh-CN" altLang="en-US" dirty="0"/>
              <a:t>包括</a:t>
            </a:r>
            <a:r>
              <a:rPr lang="en-US" altLang="zh-CN" dirty="0"/>
              <a:t>catch</a:t>
            </a:r>
            <a:r>
              <a:rPr lang="zh-CN" altLang="en-US" dirty="0"/>
              <a:t>中的参数，默认规则为</a:t>
            </a:r>
            <a:r>
              <a:rPr lang="en-US" altLang="zh-CN" dirty="0"/>
              <a:t>^[a-z][a-zA-Z0-9]*$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71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checkstyle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153334"/>
            <a:ext cx="7662864" cy="3883929"/>
          </a:xfrm>
        </p:spPr>
        <p:txBody>
          <a:bodyPr/>
          <a:lstStyle/>
          <a:p>
            <a:r>
              <a:rPr lang="en-US" altLang="zh-CN" dirty="0"/>
              <a:t>check </a:t>
            </a:r>
            <a:r>
              <a:rPr lang="en-US" altLang="zh-CN" u="sng" dirty="0" err="1"/>
              <a:t>pakage</a:t>
            </a:r>
            <a:r>
              <a:rPr lang="en-US" altLang="zh-CN" u="sng" dirty="0"/>
              <a:t> name(only, lower case)</a:t>
            </a:r>
            <a:r>
              <a:rPr lang="zh-CN" altLang="en-US" u="sng" dirty="0"/>
              <a:t>，包名必须已</a:t>
            </a:r>
            <a:r>
              <a:rPr lang="en-US" altLang="zh-CN" u="sng" dirty="0" err="1"/>
              <a:t>com.haimi</a:t>
            </a:r>
            <a:r>
              <a:rPr lang="zh-CN" altLang="en-US" u="sng" dirty="0" smtClean="0"/>
              <a:t>开头</a:t>
            </a:r>
            <a:endParaRPr lang="en-US" altLang="zh-CN" u="sng" dirty="0" smtClean="0"/>
          </a:p>
          <a:p>
            <a:r>
              <a:rPr lang="zh-CN" altLang="en-US" dirty="0"/>
              <a:t>常量检查 ，包含</a:t>
            </a:r>
            <a:r>
              <a:rPr lang="en-US" altLang="zh-CN" dirty="0"/>
              <a:t>static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r>
              <a:rPr lang="zh-CN" altLang="en-US" dirty="0"/>
              <a:t>的常量，检查规则为</a:t>
            </a:r>
            <a:r>
              <a:rPr lang="en-US" altLang="zh-CN" dirty="0"/>
              <a:t>^[A-Z][A-Z0-9]*(_[A-Z0-9]+)*$ </a:t>
            </a:r>
            <a:r>
              <a:rPr lang="zh-CN" altLang="en-US" dirty="0"/>
              <a:t>必须开头大写字母，其它为大写字母、下划线或者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zh-TW" altLang="en-US" dirty="0"/>
              <a:t>检查非</a:t>
            </a:r>
            <a:r>
              <a:rPr lang="en-US" altLang="zh-TW" dirty="0"/>
              <a:t>static</a:t>
            </a:r>
            <a:r>
              <a:rPr lang="zh-TW" altLang="en-US" dirty="0"/>
              <a:t>变量，成员变量名，默认</a:t>
            </a:r>
            <a:r>
              <a:rPr lang="en-US" altLang="zh-TW" dirty="0"/>
              <a:t>^[a-z][a-zA-Z0-9]*</a:t>
            </a:r>
            <a:r>
              <a:rPr lang="en-US" altLang="zh-TW" dirty="0" smtClean="0"/>
              <a:t>$</a:t>
            </a:r>
          </a:p>
          <a:p>
            <a:r>
              <a:rPr lang="zh-TW" altLang="en-US" dirty="0"/>
              <a:t>检查</a:t>
            </a:r>
            <a:r>
              <a:rPr lang="en-US" altLang="zh-TW" dirty="0"/>
              <a:t>static</a:t>
            </a:r>
            <a:r>
              <a:rPr lang="zh-TW" altLang="en-US" dirty="0"/>
              <a:t>变量，非</a:t>
            </a:r>
            <a:r>
              <a:rPr lang="en-US" altLang="zh-TW" dirty="0"/>
              <a:t>static final </a:t>
            </a:r>
            <a:r>
              <a:rPr lang="zh-TW" altLang="en-US" dirty="0"/>
              <a:t>，默认规则 </a:t>
            </a:r>
            <a:r>
              <a:rPr lang="en-US" altLang="zh-TW" dirty="0"/>
              <a:t>^[a-z][a-zA-Z0-9]*</a:t>
            </a:r>
            <a:r>
              <a:rPr lang="en-US" altLang="zh-TW" dirty="0" smtClean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24971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checkstyle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263762"/>
            <a:ext cx="7662864" cy="3773502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/>
              <a:t>检查方法参数，默认规则默认规则 </a:t>
            </a:r>
            <a:r>
              <a:rPr lang="en-US" altLang="zh-TW" dirty="0"/>
              <a:t>^[a-z][a-zA-Z0-9]*</a:t>
            </a:r>
            <a:r>
              <a:rPr lang="en-US" altLang="zh-TW" dirty="0" smtClean="0"/>
              <a:t>$</a:t>
            </a:r>
          </a:p>
          <a:p>
            <a:r>
              <a:rPr lang="zh-TW" altLang="en-US" dirty="0"/>
              <a:t>检查</a:t>
            </a:r>
            <a:r>
              <a:rPr lang="en-US" altLang="zh-TW" dirty="0"/>
              <a:t>final</a:t>
            </a:r>
            <a:r>
              <a:rPr lang="zh-TW" altLang="en-US" dirty="0"/>
              <a:t>变量，包括</a:t>
            </a:r>
            <a:r>
              <a:rPr lang="en-US" altLang="zh-TW" dirty="0"/>
              <a:t>catch</a:t>
            </a:r>
            <a:r>
              <a:rPr lang="zh-TW" altLang="en-US" dirty="0"/>
              <a:t>中的变量，默认规则 </a:t>
            </a:r>
            <a:r>
              <a:rPr lang="en-US" altLang="zh-TW" dirty="0"/>
              <a:t>^[a-z][a-zA-Z0-9]*</a:t>
            </a:r>
            <a:r>
              <a:rPr lang="en-US" altLang="zh-TW" dirty="0" smtClean="0"/>
              <a:t>$</a:t>
            </a:r>
          </a:p>
          <a:p>
            <a:r>
              <a:rPr lang="zh-CN" altLang="en-US" dirty="0" smtClean="0"/>
              <a:t>每行代码长度为</a:t>
            </a:r>
            <a:r>
              <a:rPr lang="zh-CN" altLang="zh-CN" dirty="0" smtClean="0"/>
              <a:t>3</a:t>
            </a:r>
            <a:r>
              <a:rPr lang="en-US" altLang="zh-CN" dirty="0" smtClean="0"/>
              <a:t>0</a:t>
            </a:r>
            <a:r>
              <a:rPr lang="en-US" altLang="zh-CN" dirty="0" smtClean="0"/>
              <a:t>0</a:t>
            </a:r>
            <a:r>
              <a:rPr lang="zh-CN" altLang="en-US" dirty="0"/>
              <a:t>个字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默认每个方法</a:t>
            </a:r>
            <a:r>
              <a:rPr lang="zh-CN" altLang="en-US" dirty="0" smtClean="0"/>
              <a:t>最多</a:t>
            </a:r>
            <a:r>
              <a:rPr lang="en-US" altLang="zh-CN" dirty="0" smtClean="0"/>
              <a:t>20</a:t>
            </a:r>
            <a:r>
              <a:rPr lang="en-US" altLang="zh-CN" dirty="0" smtClean="0"/>
              <a:t>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/>
              <a:t>代码中</a:t>
            </a:r>
            <a:r>
              <a:rPr lang="en-US" altLang="zh-CN" dirty="0"/>
              <a:t>&lt;&gt;</a:t>
            </a:r>
            <a:r>
              <a:rPr lang="zh-CN" altLang="en-US" dirty="0"/>
              <a:t>之间不能有空</a:t>
            </a:r>
            <a:r>
              <a:rPr lang="zh-CN" altLang="en-US" dirty="0" smtClean="0"/>
              <a:t>格</a:t>
            </a:r>
            <a:r>
              <a:rPr lang="zh-CN" altLang="en-US" dirty="0" smtClean="0"/>
              <a:t>，符</a:t>
            </a:r>
            <a:r>
              <a:rPr lang="zh-CN" altLang="en-US" dirty="0" smtClean="0"/>
              <a:t>号以及</a:t>
            </a:r>
            <a:r>
              <a:rPr lang="en-US" altLang="zh-CN" dirty="0"/>
              <a:t>++</a:t>
            </a:r>
            <a:r>
              <a:rPr lang="zh-CN" altLang="en-US" dirty="0"/>
              <a:t>等操作符号签名不能有空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r>
              <a:rPr lang="zh-CN" altLang="en-US" dirty="0"/>
              <a:t>一些循环冒号等后面需要跟着空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r>
              <a:rPr lang="zh-CN" altLang="en-US" dirty="0"/>
              <a:t>所有的一些符号前后都需要加空格，比如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2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checkstyle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避免嵌套代码块</a:t>
            </a:r>
            <a:endParaRPr lang="en-US" altLang="zh-CN" dirty="0" smtClean="0"/>
          </a:p>
          <a:p>
            <a:r>
              <a:rPr lang="zh-CN" altLang="en-US" dirty="0"/>
              <a:t>代码块不运行为空，比如</a:t>
            </a:r>
            <a:r>
              <a:rPr lang="en-US" altLang="zh-CN" dirty="0"/>
              <a:t>for</a:t>
            </a:r>
            <a:r>
              <a:rPr lang="zh-CN" altLang="en-US" dirty="0"/>
              <a:t>循环里面必须有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en-US" altLang="zh-CN" dirty="0"/>
              <a:t>{</a:t>
            </a:r>
            <a:r>
              <a:rPr lang="zh-CN" altLang="en-US" dirty="0"/>
              <a:t>应该放在前面</a:t>
            </a:r>
            <a:r>
              <a:rPr lang="zh-CN" altLang="en-US" dirty="0" smtClean="0"/>
              <a:t>一行</a:t>
            </a:r>
            <a:endParaRPr lang="en-US" altLang="zh-CN" dirty="0" smtClean="0"/>
          </a:p>
          <a:p>
            <a:r>
              <a:rPr lang="zh-CN" altLang="en-US" dirty="0" smtClean="0"/>
              <a:t>检查括号包含了代码块</a:t>
            </a:r>
            <a:endParaRPr lang="en-US" altLang="zh-CN" dirty="0" smtClean="0"/>
          </a:p>
          <a:p>
            <a:r>
              <a:rPr lang="en-US" altLang="zh-CN" dirty="0"/>
              <a:t>}</a:t>
            </a:r>
            <a:r>
              <a:rPr lang="zh-CN" altLang="en-US" dirty="0"/>
              <a:t>符号需要和</a:t>
            </a:r>
            <a:r>
              <a:rPr lang="en-US" altLang="zh-CN" dirty="0"/>
              <a:t>else catch </a:t>
            </a:r>
            <a:r>
              <a:rPr lang="zh-CN" altLang="en-US" dirty="0"/>
              <a:t>等在</a:t>
            </a:r>
            <a:r>
              <a:rPr lang="zh-CN" altLang="en-US" dirty="0" smtClean="0"/>
              <a:t>同一行</a:t>
            </a:r>
            <a:endParaRPr lang="en-US" altLang="zh-CN" dirty="0" smtClean="0"/>
          </a:p>
          <a:p>
            <a:r>
              <a:rPr lang="zh-CN" altLang="en-US" dirty="0"/>
              <a:t>字符串比较不要用</a:t>
            </a:r>
            <a:r>
              <a:rPr lang="en-US" altLang="zh-CN" dirty="0"/>
              <a:t>==</a:t>
            </a:r>
            <a:r>
              <a:rPr lang="zh-CN" altLang="en-US" dirty="0"/>
              <a:t>需要用</a:t>
            </a:r>
            <a:r>
              <a:rPr lang="en-US" altLang="zh-CN" u="sng" dirty="0" err="1" smtClean="0"/>
              <a:t>equlas</a:t>
            </a:r>
            <a:endParaRPr lang="en-US" altLang="zh-CN" u="sng" dirty="0" smtClean="0"/>
          </a:p>
          <a:p>
            <a:r>
              <a:rPr lang="zh-CN" altLang="it-IT" dirty="0"/>
              <a:t>避免存在</a:t>
            </a:r>
            <a:r>
              <a:rPr lang="it-IT" altLang="zh-CN" dirty="0" err="1"/>
              <a:t>null</a:t>
            </a:r>
            <a:r>
              <a:rPr lang="zh-CN" altLang="it-IT" dirty="0"/>
              <a:t>指针，比如 </a:t>
            </a:r>
            <a:r>
              <a:rPr lang="it-IT" altLang="zh-CN" dirty="0" err="1"/>
              <a:t>nullString.equals</a:t>
            </a:r>
            <a:r>
              <a:rPr lang="it-IT" altLang="zh-CN" dirty="0"/>
              <a:t>("</a:t>
            </a:r>
            <a:r>
              <a:rPr lang="it-IT" altLang="zh-CN" dirty="0" err="1"/>
              <a:t>My_Sweet_String</a:t>
            </a:r>
            <a:r>
              <a:rPr lang="it-IT" altLang="zh-CN" dirty="0"/>
              <a:t>")</a:t>
            </a:r>
            <a:r>
              <a:rPr lang="it-IT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4624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150</TotalTime>
  <Words>377</Words>
  <Application>Microsoft Macintosh PowerPoint</Application>
  <PresentationFormat>全屏显示(4:3)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起源</vt:lpstr>
      <vt:lpstr>开始合作</vt:lpstr>
      <vt:lpstr>source</vt:lpstr>
      <vt:lpstr>warning</vt:lpstr>
      <vt:lpstr>checkstyle</vt:lpstr>
      <vt:lpstr>checkstyle</vt:lpstr>
      <vt:lpstr>checkstyle</vt:lpstr>
      <vt:lpstr>checkstyle</vt:lpstr>
      <vt:lpstr>checkstyle</vt:lpstr>
      <vt:lpstr>checkstyle</vt:lpstr>
      <vt:lpstr>checkstyle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开始合作</dc:title>
  <dc:creator>iris</dc:creator>
  <cp:lastModifiedBy>iris</cp:lastModifiedBy>
  <cp:revision>4</cp:revision>
  <dcterms:created xsi:type="dcterms:W3CDTF">2016-11-18T02:40:07Z</dcterms:created>
  <dcterms:modified xsi:type="dcterms:W3CDTF">2016-11-18T05:11:05Z</dcterms:modified>
</cp:coreProperties>
</file>