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6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形状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16/3/16</a:t>
            </a:fld>
            <a:endParaRPr 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幻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16/3/16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16/3/16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16/3/16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形状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16/3/16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16/3/16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16/3/16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16/3/16</a:t>
            </a:fld>
            <a:endParaRPr lang="en-US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16/3/16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16/3/16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将图片拖动到占位符，或单击添加图标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16/3/16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形状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形状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二级</a:t>
            </a:r>
          </a:p>
          <a:p>
            <a:pPr lvl="2" eaLnBrk="1" latinLnBrk="0" hangingPunct="1"/>
            <a:r>
              <a:rPr kumimoji="0" lang="zh-CN" altLang="en-US" smtClean="0"/>
              <a:t>三级</a:t>
            </a:r>
          </a:p>
          <a:p>
            <a:pPr lvl="3" eaLnBrk="1" latinLnBrk="0" hangingPunct="1"/>
            <a:r>
              <a:rPr kumimoji="0" lang="zh-CN" altLang="en-US" smtClean="0"/>
              <a:t>四级</a:t>
            </a:r>
          </a:p>
          <a:p>
            <a:pPr lvl="4" eaLnBrk="1" latinLnBrk="0" hangingPunct="1"/>
            <a:r>
              <a:rPr kumimoji="0" lang="zh-CN" altLang="en-US" smtClean="0"/>
              <a:t>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16/3/16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幻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qc.aliyun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86615" y="3414246"/>
            <a:ext cx="6480048" cy="116164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Scrum</a:t>
            </a:r>
            <a:r>
              <a:rPr kumimoji="1" lang="zh-CN" altLang="en-US" dirty="0"/>
              <a:t>项目流程实践</a:t>
            </a:r>
            <a:br>
              <a:rPr kumimoji="1" lang="zh-CN" altLang="en-US" dirty="0"/>
            </a:b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73856" y="4836466"/>
            <a:ext cx="2757796" cy="718285"/>
          </a:xfrm>
        </p:spPr>
        <p:txBody>
          <a:bodyPr>
            <a:normAutofit/>
          </a:bodyPr>
          <a:lstStyle/>
          <a:p>
            <a:r>
              <a:rPr kumimoji="1" lang="en-US" altLang="zh-CN" sz="2800" dirty="0" smtClean="0"/>
              <a:t>Iris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87956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文档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请查看云协作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实践类文档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4739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站会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时间：一周两次，每次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分钟左右</a:t>
            </a:r>
            <a:endParaRPr kumimoji="1" lang="en-US" altLang="zh-CN" dirty="0" smtClean="0"/>
          </a:p>
          <a:p>
            <a:r>
              <a:rPr kumimoji="1" lang="zh-CN" altLang="en-US" dirty="0" smtClean="0"/>
              <a:t>参与人员：项目端所有参与人员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目的：成员汇报目前项目计划，进展，风险，</a:t>
            </a:r>
            <a:r>
              <a:rPr kumimoji="1" lang="en-US" altLang="zh-CN" dirty="0" smtClean="0"/>
              <a:t>SM</a:t>
            </a:r>
            <a:r>
              <a:rPr kumimoji="1" lang="zh-CN" altLang="en-US" dirty="0" smtClean="0"/>
              <a:t>汇总</a:t>
            </a:r>
            <a:endParaRPr kumimoji="1" lang="en-US" altLang="zh-CN" dirty="0" smtClean="0"/>
          </a:p>
          <a:p>
            <a:r>
              <a:rPr kumimoji="1" lang="zh-CN" altLang="en-US" dirty="0" smtClean="0"/>
              <a:t>成果：更新白板，项目邮件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5458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白板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任务白板：每个人根据自己的任务，制作便签纸（</a:t>
            </a:r>
            <a:r>
              <a:rPr kumimoji="1" lang="en-US" altLang="zh-CN" dirty="0" smtClean="0"/>
              <a:t>Task</a:t>
            </a:r>
            <a:r>
              <a:rPr kumimoji="1" lang="zh-CN" altLang="en-US" dirty="0" smtClean="0"/>
              <a:t>），</a:t>
            </a:r>
            <a:r>
              <a:rPr kumimoji="1" lang="en-US" altLang="zh-CN" dirty="0" smtClean="0"/>
              <a:t>Task</a:t>
            </a:r>
            <a:r>
              <a:rPr kumimoji="1" lang="zh-CN" altLang="en-US" dirty="0" smtClean="0"/>
              <a:t>会在任务白板中进行流动，最后到达测试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618" y="3153394"/>
            <a:ext cx="4777514" cy="289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083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 smtClean="0"/>
              <a:t>Bugbash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时间：项目上线前</a:t>
            </a:r>
            <a:r>
              <a:rPr kumimoji="1" lang="en-US" altLang="zh-CN" dirty="0" smtClean="0"/>
              <a:t>1</a:t>
            </a:r>
            <a:r>
              <a:rPr kumimoji="1" lang="en-US" altLang="en-US" dirty="0" smtClean="0"/>
              <a:t>至2天</a:t>
            </a:r>
          </a:p>
          <a:p>
            <a:r>
              <a:rPr kumimoji="1" lang="en-US" altLang="en-US" dirty="0" smtClean="0"/>
              <a:t>参与人员：邀请参与</a:t>
            </a:r>
          </a:p>
          <a:p>
            <a:r>
              <a:rPr kumimoji="1" lang="zh-CN" altLang="en-US" dirty="0" smtClean="0"/>
              <a:t>提供文档：测试或产品整理需求点，测试可以提供简单的用例流程最佳（不要详细）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形式</a:t>
            </a:r>
            <a:r>
              <a:rPr kumimoji="1" lang="en-US" altLang="zh-CN" dirty="0" smtClean="0"/>
              <a:t>：</a:t>
            </a:r>
            <a:r>
              <a:rPr kumimoji="1" lang="zh-CN" altLang="en-US" dirty="0" smtClean="0"/>
              <a:t>会议室围坐</a:t>
            </a:r>
            <a:endParaRPr kumimoji="1" lang="en-US" altLang="zh-CN" dirty="0" smtClean="0"/>
          </a:p>
          <a:p>
            <a:r>
              <a:rPr kumimoji="1" lang="zh-CN" altLang="en-US" dirty="0" smtClean="0"/>
              <a:t>成果：</a:t>
            </a:r>
            <a:r>
              <a:rPr kumimoji="1" lang="en-US" altLang="zh-CN" dirty="0" smtClean="0"/>
              <a:t>bug,</a:t>
            </a:r>
            <a:r>
              <a:rPr kumimoji="1" lang="zh-CN" altLang="en-US" dirty="0" smtClean="0"/>
              <a:t>体验式建议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3368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上线流程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内测：更新线上服务器，向目标用户为指定</a:t>
            </a:r>
            <a:r>
              <a:rPr kumimoji="1" lang="en-US" altLang="zh-CN" dirty="0" smtClean="0"/>
              <a:t>mid</a:t>
            </a:r>
            <a:r>
              <a:rPr kumimoji="1" lang="zh-CN" altLang="en-US" dirty="0" smtClean="0"/>
              <a:t>的用户发推送</a:t>
            </a:r>
            <a:endParaRPr kumimoji="1" lang="en-US" altLang="zh-CN" dirty="0" smtClean="0"/>
          </a:p>
          <a:p>
            <a:r>
              <a:rPr kumimoji="1" lang="zh-CN" altLang="en-US" dirty="0" smtClean="0"/>
              <a:t>首发：更新应用市场的包，目标用户为首发市场</a:t>
            </a:r>
            <a:r>
              <a:rPr kumimoji="1" lang="en-US" altLang="zh-CN" dirty="0" smtClean="0"/>
              <a:t>mid</a:t>
            </a:r>
            <a:r>
              <a:rPr kumimoji="1" lang="zh-CN" altLang="en-US" dirty="0" smtClean="0"/>
              <a:t>用户</a:t>
            </a:r>
            <a:endParaRPr kumimoji="1" lang="en-US" altLang="zh-CN" dirty="0" smtClean="0"/>
          </a:p>
          <a:p>
            <a:r>
              <a:rPr kumimoji="1" lang="zh-CN" altLang="en-US" dirty="0" smtClean="0"/>
              <a:t>上线：所有用户，线上更新服务器，官网，应用市场，</a:t>
            </a:r>
            <a:r>
              <a:rPr kumimoji="1" lang="en-US" altLang="zh-CN" dirty="0" smtClean="0"/>
              <a:t>CDN</a:t>
            </a:r>
            <a:r>
              <a:rPr kumimoji="1" lang="zh-CN" altLang="en-US" dirty="0" smtClean="0"/>
              <a:t>渠道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285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工具介绍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项目管理</a:t>
            </a:r>
            <a:endParaRPr kumimoji="1" lang="en-US" altLang="zh-CN" dirty="0" smtClean="0"/>
          </a:p>
          <a:p>
            <a:r>
              <a:rPr kumimoji="1" lang="zh-CN" altLang="en-US" dirty="0" smtClean="0"/>
              <a:t>测试用例管理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Qms</a:t>
            </a:r>
            <a:r>
              <a:rPr kumimoji="1" lang="zh-CN" altLang="en-US" dirty="0" smtClean="0"/>
              <a:t>平台</a:t>
            </a:r>
            <a:endParaRPr kumimoji="1" lang="en-US" altLang="zh-CN" dirty="0" smtClean="0"/>
          </a:p>
          <a:p>
            <a:r>
              <a:rPr kumimoji="1" lang="zh-CN" altLang="en-US" dirty="0" smtClean="0"/>
              <a:t>性能测试平台</a:t>
            </a:r>
            <a:endParaRPr kumimoji="1" lang="en-US" altLang="zh-CN" dirty="0" smtClean="0"/>
          </a:p>
          <a:p>
            <a:r>
              <a:rPr kumimoji="1" lang="zh-CN" altLang="en-US" dirty="0" smtClean="0"/>
              <a:t>部署</a:t>
            </a:r>
            <a:r>
              <a:rPr kumimoji="1" lang="zh-CN" altLang="en-US" dirty="0" smtClean="0"/>
              <a:t>平台</a:t>
            </a:r>
            <a:endParaRPr kumimoji="1" lang="en-US" altLang="zh-CN" dirty="0" smtClean="0"/>
          </a:p>
          <a:p>
            <a:r>
              <a:rPr kumimoji="1" lang="zh-CN" altLang="en-US" dirty="0" smtClean="0"/>
              <a:t>渠道包发布，打包平台</a:t>
            </a:r>
            <a:endParaRPr kumimoji="1" lang="en-US" altLang="zh-CN" dirty="0" smtClean="0"/>
          </a:p>
          <a:p>
            <a:r>
              <a:rPr kumimoji="1" lang="zh-CN" altLang="en-US" dirty="0" smtClean="0"/>
              <a:t>众测平台</a:t>
            </a:r>
            <a:endParaRPr kumimoji="1" lang="en-US" altLang="zh-CN" dirty="0" smtClean="0"/>
          </a:p>
          <a:p>
            <a:r>
              <a:rPr kumimoji="1" lang="en-US" altLang="zh-CN" dirty="0" smtClean="0"/>
              <a:t>OMTL</a:t>
            </a:r>
            <a:r>
              <a:rPr kumimoji="1" lang="zh-CN" altLang="en-US" dirty="0" smtClean="0"/>
              <a:t>实验室平台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Mqc</a:t>
            </a:r>
            <a:r>
              <a:rPr kumimoji="1" lang="zh-CN" altLang="en-US" dirty="0" smtClean="0"/>
              <a:t>平台（</a:t>
            </a:r>
            <a:r>
              <a:rPr lang="en-US" altLang="zh-CN" dirty="0">
                <a:hlinkClick r:id="rId2"/>
              </a:rPr>
              <a:t>http://mqc.aliyun.com/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7193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07" y="206183"/>
            <a:ext cx="3775937" cy="4210953"/>
          </a:xfrm>
          <a:prstGeom prst="rect">
            <a:avLst/>
          </a:prstGeom>
        </p:spPr>
      </p:pic>
      <p:pic>
        <p:nvPicPr>
          <p:cNvPr id="7" name="图片 6" descr="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16" y="1050449"/>
            <a:ext cx="7772278" cy="4847476"/>
          </a:xfrm>
          <a:prstGeom prst="rect">
            <a:avLst/>
          </a:prstGeom>
        </p:spPr>
      </p:pic>
      <p:pic>
        <p:nvPicPr>
          <p:cNvPr id="6" name="图片 5" descr="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916" y="553942"/>
            <a:ext cx="8792845" cy="43307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161" y="1050449"/>
            <a:ext cx="8864600" cy="4191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612" y="402446"/>
            <a:ext cx="8642464" cy="529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453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533400"/>
            <a:ext cx="90043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809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技术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技术.thmx</Template>
  <TotalTime>1423</TotalTime>
  <Words>172</Words>
  <Application>Microsoft Macintosh PowerPoint</Application>
  <PresentationFormat>全屏显示(4:3)</PresentationFormat>
  <Paragraphs>31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技术</vt:lpstr>
      <vt:lpstr>Scrum项目流程实践 </vt:lpstr>
      <vt:lpstr>文档</vt:lpstr>
      <vt:lpstr>站会</vt:lpstr>
      <vt:lpstr>白板</vt:lpstr>
      <vt:lpstr>Bugbash</vt:lpstr>
      <vt:lpstr>Android上线流程</vt:lpstr>
      <vt:lpstr>工具介绍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Scrum项目流程实践 </dc:title>
  <dc:creator>iris</dc:creator>
  <cp:lastModifiedBy>iris</cp:lastModifiedBy>
  <cp:revision>7</cp:revision>
  <dcterms:created xsi:type="dcterms:W3CDTF">2016-03-14T09:20:15Z</dcterms:created>
  <dcterms:modified xsi:type="dcterms:W3CDTF">2016-03-16T02:42:25Z</dcterms:modified>
</cp:coreProperties>
</file>