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13"/>
  </p:notesMasterIdLst>
  <p:sldIdLst>
    <p:sldId id="256" r:id="rId2"/>
    <p:sldId id="257" r:id="rId3"/>
    <p:sldId id="263" r:id="rId4"/>
    <p:sldId id="258" r:id="rId5"/>
    <p:sldId id="262" r:id="rId6"/>
    <p:sldId id="265" r:id="rId7"/>
    <p:sldId id="267" r:id="rId8"/>
    <p:sldId id="266" r:id="rId9"/>
    <p:sldId id="264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68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4ECF8C-B4D5-0C4C-8B36-01B5B4B4A713}" type="datetimeFigureOut">
              <a:rPr kumimoji="1" lang="zh-CN" altLang="en-US" smtClean="0"/>
              <a:t>16/9/27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EDBEF-189F-2E44-BE5C-2B544F4C40A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4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Relationship Id="rId3" Type="http://schemas.openxmlformats.org/officeDocument/2006/relationships/hyperlink" Target="http://maven.apache.org/plugins/index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archetype:generate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DgroupId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my.test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DartifactId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mavenproject</a:t>
            </a: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mvn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eclipse:eclipse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EDBEF-189F-2E44-BE5C-2B544F4C40A0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41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&lt;plugin&gt;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org.apache.maven.plugins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</a:t>
            </a:r>
            <a:r>
              <a:rPr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maven-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antrun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-plugin&lt;/</a:t>
            </a:r>
            <a:r>
              <a:rPr lang="en-US" altLang="zh-CN" sz="1200" u="sng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artifactId</a:t>
            </a:r>
            <a:r>
              <a:rPr lang="en-US" altLang="zh-CN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&lt;version&gt;1.8&lt;/version&gt;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&lt;executions&gt;</a:t>
            </a: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&lt;execution&gt;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&lt;id&gt;clean-test&lt;/id&gt;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&lt;phase&gt;clean&lt;/phase&gt;</a:t>
            </a: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&lt;configuration&gt;</a:t>
            </a:r>
          </a:p>
          <a:p>
            <a:r>
              <a:rPr lang="de-D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&lt;</a:t>
            </a:r>
            <a:r>
              <a:rPr lang="de-DE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de-D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&lt;echo message=</a:t>
            </a:r>
            <a:r>
              <a:rPr lang="en-US" altLang="zh-CN" sz="12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"this is ant clean"/&gt;</a:t>
            </a:r>
          </a:p>
          <a:p>
            <a:r>
              <a:rPr lang="de-D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&lt;/</a:t>
            </a:r>
            <a:r>
              <a:rPr lang="de-DE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target</a:t>
            </a:r>
            <a:r>
              <a:rPr lang="de-DE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&lt;/configuration&gt;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&lt;goals&gt;</a:t>
            </a: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&lt;goal&gt;run&lt;/goal&gt;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&lt;/goals&gt;</a:t>
            </a: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&lt;/execution&gt;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&lt;/executions&gt;</a:t>
            </a:r>
          </a:p>
          <a:p>
            <a:r>
              <a:rPr lang="ro-RO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&lt;/plugin&gt;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EDBEF-189F-2E44-BE5C-2B544F4C40A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969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http://maven.apache.org/plugins/index.html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AEDBEF-189F-2E44-BE5C-2B544F4C40A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855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16/9/26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16/9/26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16/9/26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16/9/26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16/9/26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16/9/26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16/9/26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16/9/26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16/9/26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16/9/26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0666-FB37-4B36-9149-507F3B0178E3}" type="datetimeFigureOut">
              <a:rPr lang="en-US" smtClean="0"/>
              <a:pPr/>
              <a:t>16/9/26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8E80666-FB37-4B36-9149-507F3B0178E3}" type="datetimeFigureOut">
              <a:rPr lang="en-US" smtClean="0"/>
              <a:pPr/>
              <a:t>16/9/26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912478" y="4714795"/>
            <a:ext cx="5637010" cy="882119"/>
          </a:xfrm>
        </p:spPr>
        <p:txBody>
          <a:bodyPr/>
          <a:lstStyle/>
          <a:p>
            <a:pPr algn="r"/>
            <a:r>
              <a:rPr kumimoji="1" lang="en-US" altLang="zh-CN" dirty="0" smtClean="0"/>
              <a:t>Iris</a:t>
            </a:r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8073076" cy="1793167"/>
          </a:xfrm>
        </p:spPr>
        <p:txBody>
          <a:bodyPr/>
          <a:lstStyle/>
          <a:p>
            <a:r>
              <a:rPr kumimoji="1" lang="en-US" altLang="zh-CN" dirty="0" smtClean="0"/>
              <a:t>Maven</a:t>
            </a:r>
            <a:r>
              <a:rPr kumimoji="1" lang="zh-CN" altLang="en-US" dirty="0"/>
              <a:t> </a:t>
            </a:r>
            <a:r>
              <a:rPr kumimoji="1" lang="zh-CN" altLang="en-US" dirty="0" smtClean="0"/>
              <a:t>基础教程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088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7173" y="2253635"/>
            <a:ext cx="7421646" cy="1842420"/>
          </a:xfrm>
        </p:spPr>
        <p:txBody>
          <a:bodyPr/>
          <a:lstStyle/>
          <a:p>
            <a:r>
              <a:rPr kumimoji="1" lang="zh-CN" altLang="en-US" sz="4800" dirty="0" smtClean="0"/>
              <a:t>通过</a:t>
            </a:r>
            <a:r>
              <a:rPr kumimoji="1" lang="en-US" altLang="zh-CN" sz="4800" dirty="0" err="1" smtClean="0"/>
              <a:t>antrun</a:t>
            </a:r>
            <a:r>
              <a:rPr kumimoji="1" lang="zh-CN" altLang="en-US" sz="4800" dirty="0" smtClean="0"/>
              <a:t>插件学习插件如何使用</a:t>
            </a:r>
            <a:endParaRPr kumimoji="1"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2123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241" y="508316"/>
            <a:ext cx="6512511" cy="1143000"/>
          </a:xfrm>
        </p:spPr>
        <p:txBody>
          <a:bodyPr/>
          <a:lstStyle/>
          <a:p>
            <a:pPr algn="l"/>
            <a:r>
              <a:rPr kumimoji="1" lang="zh-CN" altLang="en-US" dirty="0" smtClean="0"/>
              <a:t>实践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88951" y="1686104"/>
            <a:ext cx="7593681" cy="4379874"/>
          </a:xfrm>
        </p:spPr>
        <p:txBody>
          <a:bodyPr/>
          <a:lstStyle/>
          <a:p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新建一个</a:t>
            </a:r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工程</a:t>
            </a:r>
            <a:endParaRPr kumimoji="1" lang="en-US" altLang="zh-CN" dirty="0" smtClean="0"/>
          </a:p>
          <a:p>
            <a:r>
              <a:rPr kumimoji="1" lang="zh-CN" altLang="zh-CN" dirty="0" smtClean="0"/>
              <a:t>2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通过命令行运行</a:t>
            </a:r>
            <a:r>
              <a:rPr kumimoji="1" lang="en-US" altLang="zh-CN" dirty="0" smtClean="0"/>
              <a:t>test</a:t>
            </a:r>
            <a:r>
              <a:rPr kumimoji="1" lang="zh-CN" altLang="en-US" dirty="0" smtClean="0"/>
              <a:t>阶段，并在</a:t>
            </a:r>
            <a:r>
              <a:rPr kumimoji="1" lang="en-US" altLang="zh-CN" dirty="0" smtClean="0"/>
              <a:t>test</a:t>
            </a:r>
            <a:r>
              <a:rPr kumimoji="1" lang="zh-CN" altLang="en-US" smtClean="0"/>
              <a:t>阶段打印一段你配置的文字</a:t>
            </a:r>
            <a:endParaRPr kumimoji="1" lang="en-US" altLang="zh-CN" dirty="0" smtClean="0"/>
          </a:p>
          <a:p>
            <a:r>
              <a:rPr kumimoji="1" lang="zh-CN" altLang="zh-CN" dirty="0" smtClean="0"/>
              <a:t>3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通过插件完成，将一个项目打包成</a:t>
            </a:r>
            <a:r>
              <a:rPr kumimoji="1" lang="en-US" altLang="zh-CN" dirty="0" smtClean="0"/>
              <a:t>jar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535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847" y="481296"/>
            <a:ext cx="6512511" cy="1143000"/>
          </a:xfrm>
        </p:spPr>
        <p:txBody>
          <a:bodyPr/>
          <a:lstStyle/>
          <a:p>
            <a:pPr algn="l"/>
            <a:r>
              <a:rPr kumimoji="1" lang="en-US" altLang="zh-CN" dirty="0" smtClean="0"/>
              <a:t>Maven</a:t>
            </a:r>
            <a:r>
              <a:rPr kumimoji="1" lang="zh-CN" altLang="en-US" dirty="0" smtClean="0"/>
              <a:t>介绍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32372" y="1693827"/>
            <a:ext cx="8458285" cy="4294189"/>
          </a:xfrm>
        </p:spPr>
        <p:txBody>
          <a:bodyPr>
            <a:normAutofit/>
          </a:bodyPr>
          <a:lstStyle/>
          <a:p>
            <a:endParaRPr kumimoji="1" lang="en-US" altLang="zh-CN" sz="2800" dirty="0" smtClean="0"/>
          </a:p>
          <a:p>
            <a:endParaRPr kumimoji="1" lang="en-US" altLang="zh-CN" sz="2800" dirty="0"/>
          </a:p>
          <a:p>
            <a:r>
              <a:rPr kumimoji="1" lang="zh-CN" altLang="en-US" sz="2800" dirty="0" smtClean="0"/>
              <a:t>高级项目管理工具</a:t>
            </a:r>
            <a:endParaRPr kumimoji="1" lang="en-US" altLang="zh-CN" sz="2800" dirty="0" smtClean="0"/>
          </a:p>
          <a:p>
            <a:endParaRPr kumimoji="1" lang="en-US" altLang="zh-CN" sz="2800" dirty="0" smtClean="0"/>
          </a:p>
          <a:p>
            <a:r>
              <a:rPr lang="zh-CN" altLang="en-US" sz="2800" dirty="0" smtClean="0"/>
              <a:t>基于</a:t>
            </a:r>
            <a:r>
              <a:rPr lang="zh-CN" altLang="en-US" sz="2800" dirty="0" smtClean="0"/>
              <a:t>项</a:t>
            </a:r>
            <a:r>
              <a:rPr lang="zh-CN" altLang="en-US" sz="2800" dirty="0"/>
              <a:t>目对象模型</a:t>
            </a:r>
            <a:r>
              <a:rPr lang="en-US" altLang="zh-CN" sz="2800" dirty="0"/>
              <a:t>(POM</a:t>
            </a:r>
            <a:r>
              <a:rPr lang="en-US" altLang="zh-CN" sz="2800" dirty="0" smtClean="0"/>
              <a:t>)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2528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753" y="160020"/>
            <a:ext cx="6512511" cy="1143000"/>
          </a:xfrm>
        </p:spPr>
        <p:txBody>
          <a:bodyPr/>
          <a:lstStyle/>
          <a:p>
            <a:pPr algn="l"/>
            <a:r>
              <a:rPr kumimoji="1" lang="zh-CN" altLang="en-US" dirty="0" smtClean="0"/>
              <a:t>项目结构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953837" y="1303020"/>
            <a:ext cx="6400800" cy="529392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altLang="zh-CN" sz="2000" dirty="0" smtClean="0">
                <a:latin typeface="华文细黑" charset="0"/>
                <a:ea typeface="华文细黑" charset="0"/>
                <a:cs typeface="华文细黑" charset="0"/>
              </a:rPr>
              <a:t>1.</a:t>
            </a:r>
            <a:r>
              <a:rPr lang="zh-CN" altLang="en-US" sz="2000" dirty="0" smtClean="0">
                <a:latin typeface="华文细黑" charset="0"/>
                <a:ea typeface="华文细黑" charset="0"/>
                <a:cs typeface="华文细黑" charset="0"/>
              </a:rPr>
              <a:t>新建项目</a:t>
            </a:r>
            <a:r>
              <a:rPr lang="en-US" altLang="zh-CN" sz="2000" dirty="0" smtClean="0">
                <a:latin typeface="华文细黑" charset="0"/>
                <a:ea typeface="华文细黑" charset="0"/>
                <a:cs typeface="华文细黑" charset="0"/>
              </a:rPr>
              <a:t>,</a:t>
            </a:r>
            <a:r>
              <a:rPr lang="zh-CN" altLang="en-US" sz="2000" dirty="0" smtClean="0">
                <a:latin typeface="华文细黑" charset="0"/>
                <a:ea typeface="华文细黑" charset="0"/>
                <a:cs typeface="华文细黑" charset="0"/>
              </a:rPr>
              <a:t>查看项目结构</a:t>
            </a:r>
            <a:endParaRPr lang="en-US" altLang="zh-CN" sz="2000" dirty="0" smtClean="0">
              <a:latin typeface="华文细黑" charset="0"/>
              <a:ea typeface="华文细黑" charset="0"/>
              <a:cs typeface="华文细黑" charset="0"/>
            </a:endParaRPr>
          </a:p>
          <a:p>
            <a:pPr>
              <a:spcBef>
                <a:spcPts val="1200"/>
              </a:spcBef>
              <a:buFont typeface="Wingdings" charset="0"/>
              <a:buNone/>
            </a:pPr>
            <a:endParaRPr lang="en-US" altLang="zh-CN" sz="2000" dirty="0">
              <a:latin typeface="华文细黑" charset="0"/>
              <a:ea typeface="华文细黑" charset="0"/>
              <a:cs typeface="华文细黑" charset="0"/>
            </a:endParaRP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altLang="zh-CN" sz="2000" dirty="0" err="1" smtClean="0">
                <a:latin typeface="华文细黑" charset="0"/>
                <a:ea typeface="华文细黑" charset="0"/>
                <a:cs typeface="华文细黑" charset="0"/>
              </a:rPr>
              <a:t>src</a:t>
            </a:r>
            <a:endParaRPr lang="en-US" altLang="zh-CN" sz="2000" dirty="0">
              <a:latin typeface="华文细黑" charset="0"/>
              <a:ea typeface="华文细黑" charset="0"/>
              <a:cs typeface="华文细黑" charset="0"/>
            </a:endParaRP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altLang="zh-CN" sz="2000" dirty="0">
                <a:latin typeface="华文细黑" charset="0"/>
                <a:ea typeface="华文细黑" charset="0"/>
                <a:cs typeface="华文细黑" charset="0"/>
              </a:rPr>
              <a:t>  -main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altLang="zh-CN" sz="2000" dirty="0">
                <a:latin typeface="华文细黑" charset="0"/>
                <a:ea typeface="华文细黑" charset="0"/>
                <a:cs typeface="华文细黑" charset="0"/>
              </a:rPr>
              <a:t>      –java java</a:t>
            </a:r>
            <a:r>
              <a:rPr lang="zh-CN" altLang="en-US" sz="2000" dirty="0">
                <a:latin typeface="华文细黑" charset="0"/>
                <a:ea typeface="华文细黑" charset="0"/>
                <a:cs typeface="华文细黑" charset="0"/>
              </a:rPr>
              <a:t>源代码文</a:t>
            </a:r>
            <a:r>
              <a:rPr lang="zh-CN" altLang="en-US" sz="2000" dirty="0" smtClean="0">
                <a:latin typeface="华文细黑" charset="0"/>
                <a:ea typeface="华文细黑" charset="0"/>
                <a:cs typeface="华文细黑" charset="0"/>
              </a:rPr>
              <a:t>件</a:t>
            </a:r>
            <a:endParaRPr lang="en-US" altLang="zh-CN" sz="2000" dirty="0" smtClean="0">
              <a:latin typeface="华文细黑" charset="0"/>
              <a:ea typeface="华文细黑" charset="0"/>
              <a:cs typeface="华文细黑" charset="0"/>
            </a:endParaRP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altLang="zh-CN" sz="2000" dirty="0" smtClean="0">
                <a:latin typeface="华文细黑" charset="0"/>
                <a:ea typeface="华文细黑" charset="0"/>
                <a:cs typeface="华文细黑" charset="0"/>
              </a:rPr>
              <a:t>  </a:t>
            </a:r>
            <a:r>
              <a:rPr lang="en-US" altLang="zh-CN" sz="2000" dirty="0">
                <a:latin typeface="华文细黑" charset="0"/>
                <a:ea typeface="华文细黑" charset="0"/>
                <a:cs typeface="华文细黑" charset="0"/>
              </a:rPr>
              <a:t>-test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altLang="zh-CN" sz="2000" dirty="0">
                <a:latin typeface="华文细黑" charset="0"/>
                <a:ea typeface="华文细黑" charset="0"/>
                <a:cs typeface="华文细黑" charset="0"/>
              </a:rPr>
              <a:t>      –java </a:t>
            </a:r>
            <a:r>
              <a:rPr lang="zh-CN" altLang="en-US" sz="2000" dirty="0">
                <a:latin typeface="华文细黑" charset="0"/>
                <a:ea typeface="华文细黑" charset="0"/>
                <a:cs typeface="华文细黑" charset="0"/>
              </a:rPr>
              <a:t>单元测试</a:t>
            </a:r>
            <a:r>
              <a:rPr lang="en-US" altLang="zh-CN" sz="2000" dirty="0">
                <a:latin typeface="华文细黑" charset="0"/>
                <a:ea typeface="华文细黑" charset="0"/>
                <a:cs typeface="华文细黑" charset="0"/>
              </a:rPr>
              <a:t>java</a:t>
            </a:r>
            <a:r>
              <a:rPr lang="zh-CN" altLang="en-US" sz="2000" dirty="0">
                <a:latin typeface="华文细黑" charset="0"/>
                <a:ea typeface="华文细黑" charset="0"/>
                <a:cs typeface="华文细黑" charset="0"/>
              </a:rPr>
              <a:t>源代码文</a:t>
            </a:r>
            <a:r>
              <a:rPr lang="zh-CN" altLang="en-US" sz="2000" dirty="0" smtClean="0">
                <a:latin typeface="华文细黑" charset="0"/>
                <a:ea typeface="华文细黑" charset="0"/>
                <a:cs typeface="华文细黑" charset="0"/>
              </a:rPr>
              <a:t>件</a:t>
            </a:r>
            <a:endParaRPr lang="en-US" altLang="zh-CN" sz="2000" dirty="0" smtClean="0">
              <a:latin typeface="华文细黑" charset="0"/>
              <a:ea typeface="华文细黑" charset="0"/>
              <a:cs typeface="华文细黑" charset="0"/>
            </a:endParaRP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altLang="zh-CN" sz="2000" dirty="0" smtClean="0">
                <a:latin typeface="华文细黑" charset="0"/>
                <a:ea typeface="华文细黑" charset="0"/>
                <a:cs typeface="华文细黑" charset="0"/>
              </a:rPr>
              <a:t>Target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altLang="zh-CN" dirty="0" err="1" smtClean="0"/>
              <a:t>Pom.xml</a:t>
            </a:r>
            <a:endParaRPr lang="en-US" altLang="zh-CN" dirty="0" smtClean="0"/>
          </a:p>
          <a:p>
            <a:pPr>
              <a:spcBef>
                <a:spcPts val="1200"/>
              </a:spcBef>
              <a:buFont typeface="Wingdings" charset="0"/>
              <a:buNone/>
            </a:pP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3598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32" y="1262302"/>
            <a:ext cx="7195125" cy="4846398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90753" y="160020"/>
            <a:ext cx="6512511" cy="1143000"/>
          </a:xfrm>
        </p:spPr>
        <p:txBody>
          <a:bodyPr/>
          <a:lstStyle/>
          <a:p>
            <a:pPr algn="l"/>
            <a:r>
              <a:rPr kumimoji="1" lang="zh-CN" altLang="en-US" dirty="0" smtClean="0"/>
              <a:t>核心构成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4921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1289" y="645397"/>
            <a:ext cx="6512511" cy="1143000"/>
          </a:xfrm>
        </p:spPr>
        <p:txBody>
          <a:bodyPr/>
          <a:lstStyle/>
          <a:p>
            <a:pPr algn="l"/>
            <a:r>
              <a:rPr kumimoji="1" lang="en-US" altLang="zh-CN" dirty="0" smtClean="0"/>
              <a:t>POM</a:t>
            </a:r>
            <a:r>
              <a:rPr kumimoji="1" lang="zh-CN" altLang="en-US" dirty="0" smtClean="0"/>
              <a:t>文件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79846" y="2190597"/>
            <a:ext cx="7837834" cy="3474720"/>
          </a:xfrm>
        </p:spPr>
        <p:txBody>
          <a:bodyPr>
            <a:normAutofit/>
          </a:bodyPr>
          <a:lstStyle/>
          <a:p>
            <a:r>
              <a:rPr kumimoji="1" lang="zh-CN" altLang="en-US" sz="3600" dirty="0" smtClean="0"/>
              <a:t>超极父类</a:t>
            </a:r>
            <a:r>
              <a:rPr kumimoji="1" lang="en-US" altLang="zh-CN" sz="3600" dirty="0" smtClean="0"/>
              <a:t>-</a:t>
            </a:r>
            <a:r>
              <a:rPr lang="en-US" altLang="zh-CN" sz="3600" dirty="0" err="1"/>
              <a:t>mvn</a:t>
            </a:r>
            <a:r>
              <a:rPr lang="en-US" altLang="zh-CN" sz="3600" dirty="0"/>
              <a:t> </a:t>
            </a:r>
            <a:r>
              <a:rPr lang="en-US" altLang="zh-CN" sz="3600" dirty="0" err="1"/>
              <a:t>help:effective-pom</a:t>
            </a:r>
            <a:endParaRPr kumimoji="1" lang="en-US" altLang="zh-CN" sz="3600" dirty="0" smtClean="0"/>
          </a:p>
          <a:p>
            <a:r>
              <a:rPr kumimoji="1" lang="zh-CN" altLang="en-US" sz="3600" dirty="0" smtClean="0"/>
              <a:t>基础信息</a:t>
            </a:r>
            <a:endParaRPr kumimoji="1" lang="en-US" altLang="zh-CN" sz="3600" dirty="0" smtClean="0"/>
          </a:p>
          <a:p>
            <a:r>
              <a:rPr kumimoji="1" lang="zh-CN" altLang="en-US" sz="3600" dirty="0" smtClean="0"/>
              <a:t>环境配置</a:t>
            </a:r>
            <a:endParaRPr kumimoji="1" lang="en-US" altLang="zh-CN" sz="3600" dirty="0" smtClean="0"/>
          </a:p>
          <a:p>
            <a:r>
              <a:rPr kumimoji="1" lang="zh-CN" altLang="en-US" sz="3600" dirty="0" smtClean="0"/>
              <a:t>依赖</a:t>
            </a:r>
            <a:endParaRPr kumimoji="1" lang="en-US" altLang="zh-CN" sz="3600" dirty="0" smtClean="0"/>
          </a:p>
          <a:p>
            <a:r>
              <a:rPr kumimoji="1" lang="en-US" altLang="zh-CN" sz="3600" dirty="0" smtClean="0"/>
              <a:t>build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27290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914400"/>
            <a:ext cx="6286500" cy="5029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8447" y="700983"/>
            <a:ext cx="6020453" cy="524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7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0986" y="521826"/>
            <a:ext cx="6512511" cy="1143000"/>
          </a:xfrm>
        </p:spPr>
        <p:txBody>
          <a:bodyPr/>
          <a:lstStyle/>
          <a:p>
            <a:pPr algn="l"/>
            <a:r>
              <a:rPr kumimoji="1" lang="zh-CN" altLang="en-US" dirty="0" smtClean="0"/>
              <a:t>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60985" y="1707337"/>
            <a:ext cx="7583787" cy="4561290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Maven</a:t>
            </a:r>
            <a:r>
              <a:rPr lang="zh-CN" altLang="en-US" sz="3200" dirty="0"/>
              <a:t>定义了三套生命周期</a:t>
            </a:r>
            <a:r>
              <a:rPr lang="zh-CN" altLang="en-US" sz="3200" dirty="0" smtClean="0"/>
              <a:t>：</a:t>
            </a:r>
            <a:r>
              <a:rPr lang="en-US" altLang="zh-CN" sz="3200" dirty="0" smtClean="0"/>
              <a:t>clean</a:t>
            </a:r>
            <a:r>
              <a:rPr lang="zh-CN" altLang="en-US" sz="3200" dirty="0"/>
              <a:t>、</a:t>
            </a:r>
            <a:r>
              <a:rPr lang="en-US" altLang="zh-CN" sz="3200" dirty="0"/>
              <a:t>default</a:t>
            </a:r>
            <a:r>
              <a:rPr lang="zh-CN" altLang="en-US" sz="3200" dirty="0"/>
              <a:t>、</a:t>
            </a:r>
            <a:r>
              <a:rPr lang="en-US" altLang="zh-CN" sz="3200" dirty="0" smtClean="0"/>
              <a:t>site</a:t>
            </a:r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三套生命周期相互独立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但各个</a:t>
            </a:r>
            <a:r>
              <a:rPr lang="zh-CN" altLang="en-US" sz="3200" dirty="0"/>
              <a:t>生命周期中的</a:t>
            </a:r>
            <a:r>
              <a:rPr lang="en-US" altLang="zh-CN" sz="3200" dirty="0"/>
              <a:t>phase</a:t>
            </a:r>
            <a:r>
              <a:rPr lang="zh-CN" altLang="en-US" sz="3200" dirty="0"/>
              <a:t>却</a:t>
            </a:r>
            <a:r>
              <a:rPr lang="zh-CN" altLang="en-US" sz="3200" dirty="0" smtClean="0"/>
              <a:t>是有顺序</a:t>
            </a:r>
            <a:endParaRPr lang="en-US" altLang="zh-CN" sz="3200" dirty="0" smtClean="0"/>
          </a:p>
          <a:p>
            <a:endParaRPr kumimoji="1" lang="en-US" altLang="zh-CN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36" y="2461661"/>
            <a:ext cx="8321513" cy="190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97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242" y="521826"/>
            <a:ext cx="6512511" cy="1143000"/>
          </a:xfrm>
        </p:spPr>
        <p:txBody>
          <a:bodyPr/>
          <a:lstStyle/>
          <a:p>
            <a:pPr algn="l"/>
            <a:r>
              <a:rPr kumimoji="1" lang="zh-CN" altLang="en-US" dirty="0" smtClean="0"/>
              <a:t>生命周期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872768" y="2109537"/>
            <a:ext cx="7680098" cy="347472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Maven</a:t>
            </a:r>
            <a:r>
              <a:rPr lang="zh-CN" altLang="en-US" sz="3600" dirty="0"/>
              <a:t>的生命周期是抽象的，实际需要插件来完成任务，这一过程是通过将插件的目标（</a:t>
            </a:r>
            <a:r>
              <a:rPr lang="en-US" altLang="zh-CN" sz="3600" dirty="0"/>
              <a:t>goal</a:t>
            </a:r>
            <a:r>
              <a:rPr lang="zh-CN" altLang="en-US" sz="3600" dirty="0"/>
              <a:t>）绑定到生命周期的具体阶段（</a:t>
            </a:r>
            <a:r>
              <a:rPr lang="en-US" altLang="zh-CN" sz="3600" dirty="0"/>
              <a:t>phase</a:t>
            </a:r>
            <a:r>
              <a:rPr lang="zh-CN" altLang="en-US" sz="3600" dirty="0"/>
              <a:t>）来完成的。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831799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02" y="1139792"/>
            <a:ext cx="6343066" cy="42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2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824" y="2210572"/>
            <a:ext cx="7813485" cy="2707057"/>
          </a:xfrm>
        </p:spPr>
        <p:txBody>
          <a:bodyPr/>
          <a:lstStyle/>
          <a:p>
            <a:r>
              <a:rPr kumimoji="1" lang="en-US" altLang="en-US" dirty="0" err="1" smtClean="0"/>
              <a:t>通过antrun插件来学习什么是生命周期的绑定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632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气流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气流.thmx</Template>
  <TotalTime>1446</TotalTime>
  <Words>316</Words>
  <Application>Microsoft Macintosh PowerPoint</Application>
  <PresentationFormat>全屏显示(4:3)</PresentationFormat>
  <Paragraphs>64</Paragraphs>
  <Slides>11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气流</vt:lpstr>
      <vt:lpstr>Maven 基础教程</vt:lpstr>
      <vt:lpstr>Maven介绍</vt:lpstr>
      <vt:lpstr>项目结构</vt:lpstr>
      <vt:lpstr>核心构成 </vt:lpstr>
      <vt:lpstr>POM文件</vt:lpstr>
      <vt:lpstr>生命周期</vt:lpstr>
      <vt:lpstr>生命周期</vt:lpstr>
      <vt:lpstr>PowerPoint 演示文稿</vt:lpstr>
      <vt:lpstr>通过antrun插件来学习什么是生命周期的绑定</vt:lpstr>
      <vt:lpstr>通过antrun插件学习插件如何使用</vt:lpstr>
      <vt:lpstr>实践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and testng基础</dc:title>
  <dc:creator>iris</dc:creator>
  <cp:lastModifiedBy>iris</cp:lastModifiedBy>
  <cp:revision>16</cp:revision>
  <dcterms:created xsi:type="dcterms:W3CDTF">2016-09-26T07:13:16Z</dcterms:created>
  <dcterms:modified xsi:type="dcterms:W3CDTF">2016-09-27T07:19:49Z</dcterms:modified>
</cp:coreProperties>
</file>