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448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19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8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6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0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20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31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6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9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6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7F8-3A60-B444-85FE-ABD5B27F9B7C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5025-A136-5844-9A8E-E72BF485AC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APPIUM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																					</a:t>
            </a:r>
            <a:r>
              <a:rPr kumimoji="1" lang="en-US" altLang="zh-CN" dirty="0" err="1" smtClean="0"/>
              <a:t>Iris,noah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9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		</a:t>
            </a:r>
            <a:r>
              <a:rPr lang="en-US" altLang="zh-CN" dirty="0" err="1"/>
              <a:t>basepage.toMHH</a:t>
            </a:r>
            <a:r>
              <a:rPr lang="en-US" altLang="zh-CN" dirty="0"/>
              <a:t>()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点击买好货页面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mhhpage.toSearch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点击搜索按钮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searchpage.typeSearch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海蜜测试商品</a:t>
            </a:r>
            <a:r>
              <a:rPr lang="en-US" altLang="zh-CN" dirty="0" smtClean="0"/>
              <a:t>”);//</a:t>
            </a:r>
            <a:r>
              <a:rPr lang="zh-CN" altLang="en-US" dirty="0" smtClean="0"/>
              <a:t>输入搜索词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searchpage.search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点击搜索</a:t>
            </a:r>
            <a:endParaRPr lang="en-US" altLang="zh-CN" dirty="0"/>
          </a:p>
          <a:p>
            <a:r>
              <a:rPr lang="en-US" altLang="zh-CN" dirty="0"/>
              <a:t>		String title = searchpage.clickN1()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点击第一个商品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并赋值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productpage.clickCollection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商品详情页中点击收藏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productpage.back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商品详情页点击返回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searchpage.back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搜索页面点击返回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basepage.toME</a:t>
            </a:r>
            <a:r>
              <a:rPr lang="en-US" altLang="zh-CN" dirty="0"/>
              <a:t>()</a:t>
            </a:r>
            <a:r>
              <a:rPr lang="en-US" altLang="zh-CN" dirty="0" smtClean="0"/>
              <a:t>;</a:t>
            </a:r>
            <a:r>
              <a:rPr lang="en-US" altLang="zh-CN" dirty="0" smtClean="0"/>
              <a:t>//</a:t>
            </a:r>
            <a:r>
              <a:rPr lang="zh-CN" altLang="en-US" dirty="0" smtClean="0"/>
              <a:t>点击我页面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mepage.toCollect</a:t>
            </a:r>
            <a:r>
              <a:rPr lang="en-US" altLang="zh-CN" dirty="0"/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点击我页面的收藏宝贝按钮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</a:t>
            </a:r>
            <a:r>
              <a:rPr lang="en-US" altLang="zh-CN" i="1" dirty="0" err="1"/>
              <a:t>driver.isElementPresentByText</a:t>
            </a:r>
            <a:r>
              <a:rPr lang="en-US" altLang="zh-CN" i="1" dirty="0"/>
              <a:t>(title), </a:t>
            </a:r>
            <a:r>
              <a:rPr lang="en-US" altLang="zh-CN" b="1" i="1" dirty="0"/>
              <a:t>true, </a:t>
            </a:r>
            <a:r>
              <a:rPr lang="en-US" altLang="zh-CN" b="1" i="1" dirty="0" smtClean="0"/>
              <a:t>“</a:t>
            </a:r>
            <a:r>
              <a:rPr lang="zh-CN" altLang="en-US" b="1" i="1" dirty="0" smtClean="0"/>
              <a:t>商品收藏</a:t>
            </a:r>
            <a:r>
              <a:rPr lang="zh-CN" altLang="en-US" b="1" i="1" dirty="0"/>
              <a:t>后在我的已收藏页面没有找</a:t>
            </a:r>
            <a:r>
              <a:rPr lang="zh-CN" altLang="en-US" b="1" i="1" dirty="0" smtClean="0"/>
              <a:t>到</a:t>
            </a:r>
            <a:r>
              <a:rPr lang="en-US" altLang="zh-CN" b="1" i="1" dirty="0" smtClean="0"/>
              <a:t>”);//</a:t>
            </a:r>
            <a:r>
              <a:rPr lang="zh-CN" altLang="en-US" b="1" i="1" dirty="0" smtClean="0"/>
              <a:t>断言</a:t>
            </a:r>
            <a:r>
              <a:rPr lang="en-US" altLang="zh-CN" b="1" i="1" dirty="0" smtClean="0"/>
              <a:t>:</a:t>
            </a:r>
            <a:r>
              <a:rPr lang="zh-CN" altLang="en-US" b="1" i="1" dirty="0" smtClean="0"/>
              <a:t>如果收藏的宝贝的标题在页面中没有找到</a:t>
            </a:r>
            <a:r>
              <a:rPr lang="en-US" altLang="zh-CN" b="1" i="1" dirty="0" smtClean="0"/>
              <a:t>,</a:t>
            </a:r>
            <a:r>
              <a:rPr lang="zh-CN" altLang="en-US" b="1" i="1" dirty="0" smtClean="0"/>
              <a:t>用例终止</a:t>
            </a:r>
            <a:r>
              <a:rPr lang="en-US" altLang="zh-CN" b="1" i="1" dirty="0" smtClean="0"/>
              <a:t>,</a:t>
            </a:r>
            <a:r>
              <a:rPr lang="zh-CN" altLang="en-US" b="1" i="1" dirty="0" smtClean="0"/>
              <a:t>且返回错误信息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核心流程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启动应用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抓取页面元素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滑动</a:t>
            </a:r>
            <a:r>
              <a:rPr kumimoji="1" lang="en-US" altLang="zh-CN" dirty="0" smtClean="0"/>
              <a:t>/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等操作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判断操作后的结果是否符合预期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如果符合即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不符合即该用例失败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71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基本已经封装好了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默认是启动海蜜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如果需要更改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可以在</a:t>
            </a:r>
            <a:r>
              <a:rPr kumimoji="1" lang="en-US" altLang="zh-CN" dirty="0" smtClean="0"/>
              <a:t>/AUIAUTO/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/main/java/com/</a:t>
            </a:r>
            <a:r>
              <a:rPr kumimoji="1" lang="en-US" altLang="zh-CN" dirty="0" err="1" smtClean="0"/>
              <a:t>haimi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util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GetProperties.java</a:t>
            </a:r>
            <a:r>
              <a:rPr kumimoji="1" lang="zh-CN" altLang="en-US" dirty="0" smtClean="0"/>
              <a:t>更改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11" y="3042617"/>
            <a:ext cx="7193355" cy="34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1.mac</a:t>
            </a:r>
            <a:r>
              <a:rPr kumimoji="1" lang="zh-CN" altLang="en-US" dirty="0" smtClean="0"/>
              <a:t>上尽量使用终端打开</a:t>
            </a:r>
            <a:r>
              <a:rPr kumimoji="1" lang="en-US" altLang="zh-CN" dirty="0" smtClean="0"/>
              <a:t>eclipse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启动不了的话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先用</a:t>
            </a:r>
            <a:r>
              <a:rPr kumimoji="1" lang="en-US" altLang="zh-CN" dirty="0" err="1" smtClean="0"/>
              <a:t>appium</a:t>
            </a:r>
            <a:r>
              <a:rPr kumimoji="1" lang="zh-CN" altLang="en-US" dirty="0" smtClean="0"/>
              <a:t>检查一次环境变量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用命令行启动一次</a:t>
            </a:r>
            <a:r>
              <a:rPr kumimoji="1" lang="en-US" altLang="zh-CN" dirty="0" err="1" smtClean="0"/>
              <a:t>appium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无法启动就去使用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命令安装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检查包名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设备号等配置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appium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系统有最低限度的要求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5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定位页面元素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定位工具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appium</a:t>
            </a:r>
            <a:r>
              <a:rPr kumimoji="1" lang="zh-CN" altLang="en-US" dirty="0" smtClean="0"/>
              <a:t>自带的录制</a:t>
            </a:r>
            <a:r>
              <a:rPr kumimoji="1" lang="en-US" altLang="zh-CN" dirty="0" smtClean="0"/>
              <a:t>;android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自带的工具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把页面的元素分类写在</a:t>
            </a:r>
            <a:r>
              <a:rPr kumimoji="1" lang="en-US" altLang="zh-CN" dirty="0" smtClean="0"/>
              <a:t>/AUIAUTO/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/test/java/com/</a:t>
            </a:r>
            <a:r>
              <a:rPr kumimoji="1" lang="en-US" altLang="zh-CN" dirty="0" err="1" smtClean="0"/>
              <a:t>haimi</a:t>
            </a:r>
            <a:r>
              <a:rPr kumimoji="1" lang="en-US" altLang="zh-CN" dirty="0" smtClean="0"/>
              <a:t>/data/</a:t>
            </a:r>
            <a:r>
              <a:rPr kumimoji="1" lang="en-US" altLang="zh-CN" dirty="0" err="1" smtClean="0"/>
              <a:t>R.java</a:t>
            </a:r>
            <a:r>
              <a:rPr kumimoji="1" lang="zh-CN" altLang="en-US" dirty="0" smtClean="0"/>
              <a:t>内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78" y="3701570"/>
            <a:ext cx="6743700" cy="2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4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定位元素注意事项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646"/>
            <a:ext cx="8229600" cy="4525963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>
                <a:latin typeface="+mn-ea"/>
              </a:rPr>
              <a:t>1.</a:t>
            </a:r>
            <a:r>
              <a:rPr kumimoji="1" lang="zh-CN" altLang="en-US" sz="2800" dirty="0" smtClean="0">
                <a:latin typeface="+mn-ea"/>
              </a:rPr>
              <a:t>模拟器和真机在大部分元素上是一致的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但是也会有部分元素不一样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导致最后在真机上运行失败</a:t>
            </a:r>
            <a:r>
              <a:rPr kumimoji="1" lang="en-US" altLang="zh-CN" sz="2800" dirty="0" smtClean="0">
                <a:latin typeface="+mn-ea"/>
              </a:rPr>
              <a:t>(</a:t>
            </a:r>
            <a:r>
              <a:rPr kumimoji="1" lang="zh-CN" altLang="en-US" sz="2800" dirty="0" smtClean="0">
                <a:latin typeface="+mn-ea"/>
              </a:rPr>
              <a:t>如果只是模拟器上运行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无视此条</a:t>
            </a:r>
            <a:r>
              <a:rPr kumimoji="1" lang="en-US" altLang="zh-CN" sz="2800" dirty="0" smtClean="0">
                <a:latin typeface="+mn-ea"/>
              </a:rPr>
              <a:t>)</a:t>
            </a:r>
          </a:p>
          <a:p>
            <a:r>
              <a:rPr kumimoji="1" lang="zh-CN" altLang="zh-CN" sz="2800" dirty="0" smtClean="0">
                <a:latin typeface="+mn-ea"/>
              </a:rPr>
              <a:t>2</a:t>
            </a:r>
            <a:r>
              <a:rPr kumimoji="1" lang="en-US" altLang="zh-CN" sz="2800" dirty="0" smtClean="0">
                <a:latin typeface="+mn-ea"/>
              </a:rPr>
              <a:t>.</a:t>
            </a:r>
            <a:r>
              <a:rPr kumimoji="1" lang="zh-CN" altLang="en-US" sz="2800" dirty="0" smtClean="0">
                <a:latin typeface="+mn-ea"/>
              </a:rPr>
              <a:t>页面抓取在部分应用中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可能抓取失败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只抓取到了最上层的页面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底层页面抓取不到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导致无法使用元素点击</a:t>
            </a:r>
            <a:r>
              <a:rPr kumimoji="1" lang="en-US" altLang="zh-CN" sz="2800" dirty="0" smtClean="0">
                <a:latin typeface="+mn-ea"/>
              </a:rPr>
              <a:t>(</a:t>
            </a:r>
            <a:r>
              <a:rPr kumimoji="1" lang="zh-CN" altLang="en-US" sz="2800" dirty="0" smtClean="0">
                <a:latin typeface="+mn-ea"/>
              </a:rPr>
              <a:t>就使用其他方式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例如坐标点击</a:t>
            </a:r>
            <a:r>
              <a:rPr kumimoji="1" lang="en-US" altLang="zh-CN" sz="2800" dirty="0" smtClean="0">
                <a:latin typeface="+mn-ea"/>
              </a:rPr>
              <a:t>)</a:t>
            </a:r>
          </a:p>
          <a:p>
            <a:r>
              <a:rPr kumimoji="1" lang="en-US" altLang="zh-CN" sz="2800" dirty="0" smtClean="0">
                <a:latin typeface="+mn-ea"/>
              </a:rPr>
              <a:t>3.</a:t>
            </a:r>
            <a:r>
              <a:rPr kumimoji="1" lang="zh-CN" altLang="en-US" sz="2800" dirty="0" smtClean="0">
                <a:latin typeface="+mn-ea"/>
              </a:rPr>
              <a:t>页面元素的等待时间默认设置</a:t>
            </a:r>
            <a:r>
              <a:rPr kumimoji="1" lang="en-US" altLang="zh-CN" sz="2800" dirty="0" smtClean="0">
                <a:latin typeface="+mn-ea"/>
              </a:rPr>
              <a:t>10</a:t>
            </a:r>
            <a:r>
              <a:rPr kumimoji="1" lang="zh-CN" altLang="en-US" sz="2800" dirty="0" smtClean="0">
                <a:latin typeface="+mn-ea"/>
              </a:rPr>
              <a:t>秒</a:t>
            </a:r>
            <a:r>
              <a:rPr kumimoji="1" lang="en-US" altLang="zh-CN" sz="2800" dirty="0" smtClean="0">
                <a:latin typeface="+mn-ea"/>
              </a:rPr>
              <a:t>(</a:t>
            </a:r>
            <a:r>
              <a:rPr kumimoji="1" lang="zh-CN" altLang="en-US" sz="2800" dirty="0" smtClean="0">
                <a:latin typeface="+mn-ea"/>
              </a:rPr>
              <a:t>在配置项内全局的设置</a:t>
            </a:r>
            <a:r>
              <a:rPr kumimoji="1" lang="en-US" altLang="zh-CN" sz="2800" dirty="0" smtClean="0">
                <a:latin typeface="+mn-ea"/>
              </a:rPr>
              <a:t>)</a:t>
            </a:r>
          </a:p>
          <a:p>
            <a:r>
              <a:rPr kumimoji="1" lang="en-US" altLang="zh-CN" sz="2800" dirty="0" smtClean="0">
                <a:latin typeface="+mn-ea"/>
              </a:rPr>
              <a:t>4.</a:t>
            </a:r>
            <a:r>
              <a:rPr kumimoji="1" lang="zh-CN" altLang="en-US" sz="2800" dirty="0" smtClean="0">
                <a:latin typeface="+mn-ea"/>
              </a:rPr>
              <a:t>元素的定位规则</a:t>
            </a:r>
            <a:r>
              <a:rPr kumimoji="1" lang="en-US" altLang="zh-CN" sz="2800" dirty="0" smtClean="0">
                <a:latin typeface="+mn-ea"/>
              </a:rPr>
              <a:t>:</a:t>
            </a:r>
            <a:r>
              <a:rPr kumimoji="1" lang="zh-CN" altLang="en-US" sz="2800" dirty="0" smtClean="0">
                <a:latin typeface="+mn-ea"/>
              </a:rPr>
              <a:t>尽量使用</a:t>
            </a:r>
            <a:r>
              <a:rPr kumimoji="1" lang="en-US" altLang="zh-CN" sz="2800" dirty="0" smtClean="0">
                <a:latin typeface="+mn-ea"/>
              </a:rPr>
              <a:t>id</a:t>
            </a:r>
            <a:r>
              <a:rPr kumimoji="1" lang="zh-CN" altLang="en-US" sz="2800" dirty="0" smtClean="0">
                <a:latin typeface="+mn-ea"/>
              </a:rPr>
              <a:t>和</a:t>
            </a:r>
            <a:r>
              <a:rPr kumimoji="1" lang="en-US" altLang="zh-CN" sz="2800" dirty="0" smtClean="0">
                <a:latin typeface="+mn-ea"/>
              </a:rPr>
              <a:t>text</a:t>
            </a:r>
            <a:r>
              <a:rPr kumimoji="1" lang="zh-CN" altLang="en-US" sz="2800" dirty="0" smtClean="0">
                <a:latin typeface="+mn-ea"/>
              </a:rPr>
              <a:t>等方式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如果都找不到</a:t>
            </a:r>
            <a:r>
              <a:rPr kumimoji="1" lang="en-US" altLang="zh-CN" sz="2800" dirty="0" smtClean="0">
                <a:latin typeface="+mn-ea"/>
              </a:rPr>
              <a:t>,</a:t>
            </a:r>
            <a:r>
              <a:rPr kumimoji="1" lang="zh-CN" altLang="en-US" sz="2800" dirty="0" smtClean="0">
                <a:latin typeface="+mn-ea"/>
              </a:rPr>
              <a:t>才使用</a:t>
            </a:r>
            <a:r>
              <a:rPr kumimoji="1" lang="en-US" altLang="zh-CN" sz="2800" dirty="0" err="1" smtClean="0">
                <a:latin typeface="+mn-ea"/>
              </a:rPr>
              <a:t>xpath</a:t>
            </a:r>
            <a:r>
              <a:rPr kumimoji="1" lang="zh-CN" altLang="en-US" sz="2800" dirty="0" smtClean="0">
                <a:latin typeface="+mn-ea"/>
              </a:rPr>
              <a:t>方式</a:t>
            </a:r>
            <a:r>
              <a:rPr kumimoji="1" lang="en-US" altLang="zh-CN" sz="2800" dirty="0" smtClean="0">
                <a:latin typeface="+mn-ea"/>
              </a:rPr>
              <a:t>(</a:t>
            </a:r>
            <a:r>
              <a:rPr kumimoji="1" lang="en-US" altLang="zh-CN" sz="2800" dirty="0" err="1" smtClean="0">
                <a:latin typeface="+mn-ea"/>
              </a:rPr>
              <a:t>xpath</a:t>
            </a:r>
            <a:r>
              <a:rPr kumimoji="1" lang="zh-CN" altLang="en-US" sz="2800" dirty="0" smtClean="0">
                <a:latin typeface="+mn-ea"/>
              </a:rPr>
              <a:t>方式很慢</a:t>
            </a:r>
            <a:r>
              <a:rPr kumimoji="1" lang="en-US" altLang="zh-CN" sz="2800" dirty="0" smtClean="0">
                <a:latin typeface="+mn-ea"/>
              </a:rPr>
              <a:t>)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模拟的操作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框架内的操作根据页面不同写在不同的位置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但是总体是在这个</a:t>
            </a:r>
            <a:r>
              <a:rPr kumimoji="1" lang="en-US" altLang="zh-CN" dirty="0" err="1" smtClean="0"/>
              <a:t>com.haimi.page</a:t>
            </a:r>
            <a:r>
              <a:rPr kumimoji="1" lang="zh-CN" altLang="en-US" dirty="0" smtClean="0"/>
              <a:t>的包上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每个操作都要分开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在操作的结尾记录日志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操作做了什么步骤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例如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69" y="3898065"/>
            <a:ext cx="6642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用例写在</a:t>
            </a:r>
            <a:r>
              <a:rPr kumimoji="1" lang="en-US" altLang="zh-CN" dirty="0" err="1" smtClean="0"/>
              <a:t>com.haimi.testcase</a:t>
            </a:r>
            <a:r>
              <a:rPr kumimoji="1" lang="zh-CN" altLang="en-US" dirty="0" smtClean="0"/>
              <a:t>包下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根据页面不同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写在不同的类中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将各项操作都组合起来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然后判断是否符合预期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不符合就失败记录日志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符合继续执行。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3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96" y="123290"/>
            <a:ext cx="711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294</Words>
  <Application>Microsoft Macintosh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APPIUM</vt:lpstr>
      <vt:lpstr>核心流程</vt:lpstr>
      <vt:lpstr>启动应用</vt:lpstr>
      <vt:lpstr>启动注意事项</vt:lpstr>
      <vt:lpstr>定位页面元素</vt:lpstr>
      <vt:lpstr>定位元素注意事项</vt:lpstr>
      <vt:lpstr>模拟的操作</vt:lpstr>
      <vt:lpstr>用例</vt:lpstr>
      <vt:lpstr>PowerPoint 演示文稿</vt:lpstr>
      <vt:lpstr>演示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chen</dc:creator>
  <cp:lastModifiedBy>chen</cp:lastModifiedBy>
  <cp:revision>38</cp:revision>
  <dcterms:created xsi:type="dcterms:W3CDTF">2016-09-27T01:47:30Z</dcterms:created>
  <dcterms:modified xsi:type="dcterms:W3CDTF">2016-09-27T10:08:41Z</dcterms:modified>
</cp:coreProperties>
</file>