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eust/testng/" TargetMode="External"/><Relationship Id="rId2" Type="http://schemas.openxmlformats.org/officeDocument/2006/relationships/hyperlink" Target="http://testng.org/do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stng.org/doc/documentation-mai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Iris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Testng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17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3152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/>
              <a:t>测试配置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43000" y="2047446"/>
            <a:ext cx="6400800" cy="3474720"/>
          </a:xfrm>
        </p:spPr>
        <p:txBody>
          <a:bodyPr/>
          <a:lstStyle/>
          <a:p>
            <a:r>
              <a:rPr lang="en-US" altLang="zh-CN" dirty="0" smtClean="0"/>
              <a:t>parallel</a:t>
            </a:r>
            <a:r>
              <a:rPr lang="en-US" altLang="zh-CN" dirty="0"/>
              <a:t>    </a:t>
            </a:r>
            <a:r>
              <a:rPr lang="zh-CN" altLang="en-US" dirty="0"/>
              <a:t>是否使用不同的线程运行测试</a:t>
            </a:r>
            <a:r>
              <a:rPr lang="en-US" altLang="zh-CN" dirty="0"/>
              <a:t>.(false | methods | tests | classes | instances) "</a:t>
            </a:r>
            <a:r>
              <a:rPr lang="en-US" altLang="zh-CN" dirty="0" smtClean="0"/>
              <a:t>false”</a:t>
            </a:r>
          </a:p>
          <a:p>
            <a:r>
              <a:rPr lang="en-US" altLang="zh-CN" dirty="0"/>
              <a:t>thread-count parallel</a:t>
            </a:r>
            <a:r>
              <a:rPr lang="zh-CN" altLang="en-US" dirty="0"/>
              <a:t>被设置后，所使用的线程数</a:t>
            </a:r>
            <a:r>
              <a:rPr lang="en-US" altLang="zh-CN" dirty="0"/>
              <a:t>."5"</a:t>
            </a:r>
            <a:endParaRPr kumimoji="1" lang="en-US" altLang="zh-CN" dirty="0" smtClean="0"/>
          </a:p>
          <a:p>
            <a:r>
              <a:rPr lang="en-US" altLang="zh-CN" dirty="0"/>
              <a:t>time-out     </a:t>
            </a:r>
            <a:r>
              <a:rPr lang="zh-CN" altLang="en-US" dirty="0"/>
              <a:t>以</a:t>
            </a:r>
            <a:r>
              <a:rPr lang="en-US" altLang="zh-CN" dirty="0" err="1"/>
              <a:t>ms</a:t>
            </a:r>
            <a:r>
              <a:rPr lang="zh-CN" altLang="en-US" dirty="0"/>
              <a:t>计算，在终止一个方法（</a:t>
            </a:r>
            <a:r>
              <a:rPr lang="en-US" altLang="zh-CN" dirty="0"/>
              <a:t>parallel="methods"</a:t>
            </a:r>
            <a:r>
              <a:rPr lang="zh-CN" altLang="en-US" dirty="0"/>
              <a:t>）或测试（</a:t>
            </a:r>
            <a:r>
              <a:rPr lang="en-US" altLang="zh-CN" dirty="0"/>
              <a:t>parallel="tests"</a:t>
            </a:r>
            <a:r>
              <a:rPr lang="zh-CN" altLang="en-US" dirty="0"/>
              <a:t>）前的超时等待时间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46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1.@Test</a:t>
            </a:r>
            <a:r>
              <a:rPr lang="zh-TW" altLang="en-US" dirty="0"/>
              <a:t>标签中加入（可以加入多个</a:t>
            </a:r>
            <a:r>
              <a:rPr lang="en-US" altLang="zh-TW" dirty="0"/>
              <a:t>groups</a:t>
            </a:r>
            <a:r>
              <a:rPr lang="zh-TW" altLang="en-US" dirty="0"/>
              <a:t>） </a:t>
            </a:r>
            <a:r>
              <a:rPr lang="en-US" altLang="zh-TW" dirty="0"/>
              <a:t>@Test(groups={"login"})</a:t>
            </a:r>
            <a:r>
              <a:rPr lang="zh-TW" alt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2.</a:t>
            </a:r>
            <a:r>
              <a:rPr lang="zh-TW" altLang="en-US" dirty="0"/>
              <a:t>添加</a:t>
            </a:r>
            <a:r>
              <a:rPr lang="en-US" altLang="zh-TW" dirty="0"/>
              <a:t>@</a:t>
            </a:r>
            <a:r>
              <a:rPr lang="en-US" altLang="zh-TW" dirty="0" err="1"/>
              <a:t>BeforeGroups</a:t>
            </a:r>
            <a:r>
              <a:rPr lang="zh-TW" altLang="en-US" dirty="0"/>
              <a:t>标签（在</a:t>
            </a:r>
            <a:r>
              <a:rPr lang="en-US" altLang="zh-TW" dirty="0"/>
              <a:t>login</a:t>
            </a:r>
            <a:r>
              <a:rPr lang="zh-TW" altLang="en-US" dirty="0"/>
              <a:t>标记的测试用例群前执行，</a:t>
            </a:r>
            <a:r>
              <a:rPr lang="en-US" altLang="zh-TW" dirty="0"/>
              <a:t>groups</a:t>
            </a:r>
            <a:r>
              <a:rPr lang="zh-TW" altLang="en-US" dirty="0"/>
              <a:t>中可以有多个）， </a:t>
            </a:r>
            <a:r>
              <a:rPr lang="en-US" altLang="zh-TW" dirty="0"/>
              <a:t>@</a:t>
            </a:r>
            <a:r>
              <a:rPr lang="en-US" altLang="zh-TW" dirty="0" err="1"/>
              <a:t>BeforeGroups</a:t>
            </a:r>
            <a:r>
              <a:rPr lang="en-US" altLang="zh-TW" dirty="0"/>
              <a:t>(groups={"login"})</a:t>
            </a:r>
            <a:r>
              <a:rPr lang="zh-TW" alt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zh-TW" dirty="0"/>
              <a:t>3.</a:t>
            </a:r>
            <a:r>
              <a:rPr lang="zh-TW" altLang="en-US" dirty="0"/>
              <a:t>添加</a:t>
            </a:r>
            <a:r>
              <a:rPr lang="en-US" altLang="zh-TW" dirty="0"/>
              <a:t>@</a:t>
            </a:r>
            <a:r>
              <a:rPr lang="en-US" altLang="zh-TW" dirty="0" err="1"/>
              <a:t>AfterGroups</a:t>
            </a:r>
            <a:r>
              <a:rPr lang="zh-TW" altLang="en-US" dirty="0"/>
              <a:t>标签（在</a:t>
            </a:r>
            <a:r>
              <a:rPr lang="en-US" altLang="zh-TW" dirty="0"/>
              <a:t>login</a:t>
            </a:r>
            <a:r>
              <a:rPr lang="zh-TW" altLang="en-US" dirty="0"/>
              <a:t>标记的测试用例群前执行，</a:t>
            </a:r>
            <a:r>
              <a:rPr lang="en-US" altLang="zh-TW" dirty="0"/>
              <a:t>groups</a:t>
            </a:r>
            <a:r>
              <a:rPr lang="zh-TW" altLang="en-US" dirty="0"/>
              <a:t>中可以有多个） </a:t>
            </a:r>
          </a:p>
        </p:txBody>
      </p:sp>
    </p:spTree>
    <p:extLst>
      <p:ext uri="{BB962C8B-B14F-4D97-AF65-F5344CB8AC3E}">
        <p14:creationId xmlns:p14="http://schemas.microsoft.com/office/powerpoint/2010/main" xmlns="" val="20209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Groups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563880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5650" y="2978714"/>
            <a:ext cx="3213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86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listener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1700" y="1804027"/>
            <a:ext cx="7340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77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0371" y="486307"/>
            <a:ext cx="6388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510" y="405984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testng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22136" y="1697759"/>
            <a:ext cx="6854118" cy="42285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 err="1"/>
              <a:t>TestNG</a:t>
            </a:r>
            <a:r>
              <a:rPr lang="en-US" altLang="zh-CN" dirty="0"/>
              <a:t> is a testing framework inspired from </a:t>
            </a:r>
            <a:r>
              <a:rPr lang="en-US" altLang="zh-CN" dirty="0" err="1"/>
              <a:t>JUnit</a:t>
            </a:r>
            <a:r>
              <a:rPr lang="en-US" altLang="zh-CN" dirty="0"/>
              <a:t> and </a:t>
            </a:r>
            <a:r>
              <a:rPr lang="en-US" altLang="zh-CN" dirty="0" err="1"/>
              <a:t>NUnit</a:t>
            </a:r>
            <a:r>
              <a:rPr lang="en-US" altLang="zh-CN" dirty="0"/>
              <a:t> but introducing some new functionalities that make it more powerful and easier to use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801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780" y="62684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资料地址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725780" y="2222290"/>
            <a:ext cx="6400800" cy="347472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http://testng.org/doc/</a:t>
            </a:r>
            <a:r>
              <a:rPr kumimoji="1" lang="en-US" altLang="zh-CN" dirty="0" smtClean="0">
                <a:hlinkClick r:id="rId2"/>
              </a:rPr>
              <a:t>index.html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源码：</a:t>
            </a:r>
            <a:r>
              <a:rPr kumimoji="1" lang="en-US" altLang="zh-CN" dirty="0">
                <a:hlinkClick r:id="rId3"/>
              </a:rPr>
              <a:t>https://github.com/cbeust/testng</a:t>
            </a:r>
            <a:r>
              <a:rPr kumimoji="1" lang="en-US" altLang="zh-CN" dirty="0" smtClean="0">
                <a:hlinkClick r:id="rId3"/>
              </a:rPr>
              <a:t>/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官方文档：</a:t>
            </a:r>
            <a:r>
              <a:rPr kumimoji="1" lang="en-US" altLang="zh-CN" dirty="0">
                <a:hlinkClick r:id="rId4"/>
              </a:rPr>
              <a:t>http://testng.org/doc/documentation-</a:t>
            </a:r>
            <a:r>
              <a:rPr kumimoji="1" lang="en-US" altLang="zh-CN" dirty="0" smtClean="0">
                <a:hlinkClick r:id="rId4"/>
              </a:rPr>
              <a:t>main.html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2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7806" y="741807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环境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69379" y="2277503"/>
            <a:ext cx="6400800" cy="34747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Jdk7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更高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err="1" smtClean="0"/>
              <a:t>Testng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jar</a:t>
            </a:r>
            <a:r>
              <a:rPr kumimoji="1" lang="zh-CN" altLang="en-US" dirty="0" smtClean="0"/>
              <a:t> 包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开发工具的</a:t>
            </a:r>
            <a:r>
              <a:rPr kumimoji="1" lang="en-US" altLang="zh-CN" dirty="0" err="1" smtClean="0"/>
              <a:t>testng</a:t>
            </a:r>
            <a:r>
              <a:rPr kumimoji="1" lang="zh-CN" altLang="en-US" dirty="0" smtClean="0"/>
              <a:t>插件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05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699" y="442794"/>
            <a:ext cx="6512511" cy="1143000"/>
          </a:xfrm>
        </p:spPr>
        <p:txBody>
          <a:bodyPr/>
          <a:lstStyle/>
          <a:p>
            <a:pPr algn="l"/>
            <a:r>
              <a:rPr kumimoji="1" lang="en-US" altLang="zh-CN" dirty="0" smtClean="0"/>
              <a:t>annotations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39312" y="2075053"/>
            <a:ext cx="6400800" cy="3474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@</a:t>
            </a:r>
            <a:r>
              <a:rPr lang="en-US" altLang="zh-CN" dirty="0" err="1"/>
              <a:t>BeforeClass</a:t>
            </a:r>
            <a:r>
              <a:rPr lang="en-US" altLang="zh-CN" dirty="0"/>
              <a:t>, @</a:t>
            </a:r>
            <a:r>
              <a:rPr lang="en-US" altLang="zh-CN" dirty="0" err="1" smtClean="0"/>
              <a:t>BeforeMethod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@</a:t>
            </a:r>
            <a:r>
              <a:rPr lang="en-US" altLang="zh-CN" dirty="0" err="1"/>
              <a:t>AfterClass</a:t>
            </a:r>
            <a:r>
              <a:rPr lang="en-US" altLang="zh-CN" dirty="0"/>
              <a:t>, @</a:t>
            </a:r>
            <a:r>
              <a:rPr lang="en-US" altLang="zh-CN" dirty="0" err="1" smtClean="0"/>
              <a:t>AfterMethod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err="1" smtClean="0"/>
              <a:t>DataProvider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smtClean="0"/>
              <a:t>Test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@Parameters</a:t>
            </a:r>
            <a:endParaRPr lang="en-US" altLang="zh-CN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254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0907" y="415187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20907" y="2040447"/>
            <a:ext cx="6400800" cy="40790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alwaysRun</a:t>
            </a:r>
            <a:r>
              <a:rPr lang="en-US" altLang="zh-CN" dirty="0"/>
              <a:t>——true</a:t>
            </a:r>
            <a:r>
              <a:rPr lang="zh-CN" altLang="en-US" dirty="0"/>
              <a:t>的话，该测试方法必定执行，即使它的依赖方法执行失败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dataProvider</a:t>
            </a:r>
            <a:r>
              <a:rPr lang="en-US" altLang="zh-CN" dirty="0"/>
              <a:t>——</a:t>
            </a:r>
            <a:r>
              <a:rPr lang="zh-CN" altLang="en-US" dirty="0"/>
              <a:t>数据提供方法的</a:t>
            </a:r>
            <a:r>
              <a:rPr lang="en-US" altLang="zh-CN" dirty="0"/>
              <a:t>name</a:t>
            </a:r>
            <a:r>
              <a:rPr lang="zh-CN" altLang="en-US" dirty="0"/>
              <a:t>，该方法</a:t>
            </a:r>
            <a:r>
              <a:rPr lang="zh-CN" altLang="en-US" dirty="0" smtClean="0"/>
              <a:t>需要</a:t>
            </a:r>
            <a:r>
              <a:rPr lang="en-US" altLang="zh-CN" dirty="0" smtClean="0"/>
              <a:t>static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dataProviderClass</a:t>
            </a:r>
            <a:r>
              <a:rPr lang="en-US" altLang="zh-CN" dirty="0"/>
              <a:t>——</a:t>
            </a:r>
            <a:r>
              <a:rPr lang="zh-CN" altLang="en-US" dirty="0"/>
              <a:t>数据提供类，如果不指定，则在默认为当前类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enabled——</a:t>
            </a:r>
            <a:r>
              <a:rPr lang="zh-CN" altLang="en-US" dirty="0"/>
              <a:t>发放是否被激活执</a:t>
            </a:r>
            <a:r>
              <a:rPr lang="zh-CN" altLang="en-US" dirty="0" smtClean="0"/>
              <a:t>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groups——</a:t>
            </a:r>
            <a:r>
              <a:rPr lang="zh-CN" altLang="en-US" dirty="0"/>
              <a:t>指定该方法的</a:t>
            </a:r>
            <a:r>
              <a:rPr lang="en-US" altLang="zh-CN" dirty="0"/>
              <a:t>groups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155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6554" y="553221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sz="4000" dirty="0" smtClean="0"/>
              <a:t>数据驱动</a:t>
            </a:r>
            <a:r>
              <a:rPr kumimoji="1" lang="en-US" altLang="zh-CN" sz="4000" dirty="0" smtClean="0"/>
              <a:t>-</a:t>
            </a:r>
            <a:r>
              <a:rPr lang="en-US" altLang="zh-CN" sz="4000" dirty="0" err="1">
                <a:effectLst/>
              </a:rPr>
              <a:t>dataProvider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64" y="174843"/>
            <a:ext cx="8421359" cy="64218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30" y="2270948"/>
            <a:ext cx="8898979" cy="21024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16400"/>
            <a:ext cx="9144000" cy="449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039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3152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sz="4000" dirty="0" smtClean="0"/>
              <a:t>数据驱动</a:t>
            </a:r>
            <a:r>
              <a:rPr kumimoji="1" lang="en-US" altLang="zh-CN" sz="4000" dirty="0" smtClean="0"/>
              <a:t>-</a:t>
            </a:r>
            <a:r>
              <a:rPr lang="en-US" altLang="zh-CN" sz="4000" b="0" dirty="0">
                <a:effectLst/>
              </a:rPr>
              <a:t>Parameters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900" y="2755900"/>
            <a:ext cx="8191500" cy="134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00" y="4580908"/>
            <a:ext cx="5854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55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3152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测试配置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182359"/>
            <a:ext cx="6248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74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1457</TotalTime>
  <Words>227</Words>
  <Application>Microsoft Office PowerPoint</Application>
  <PresentationFormat>全屏显示(4:3)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气流</vt:lpstr>
      <vt:lpstr>Testng基础</vt:lpstr>
      <vt:lpstr>什么是testng</vt:lpstr>
      <vt:lpstr>资料地址</vt:lpstr>
      <vt:lpstr>环境</vt:lpstr>
      <vt:lpstr>annotations</vt:lpstr>
      <vt:lpstr>属性</vt:lpstr>
      <vt:lpstr>数据驱动-dataProvider</vt:lpstr>
      <vt:lpstr>数据驱动-Parameters</vt:lpstr>
      <vt:lpstr>测试配置</vt:lpstr>
      <vt:lpstr>测试配置</vt:lpstr>
      <vt:lpstr>Groups</vt:lpstr>
      <vt:lpstr>Groups </vt:lpstr>
      <vt:lpstr>listener</vt:lpstr>
      <vt:lpstr>运行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Testng基础</dc:title>
  <dc:creator>iris</dc:creator>
  <cp:lastModifiedBy>puff</cp:lastModifiedBy>
  <cp:revision>38</cp:revision>
  <dcterms:created xsi:type="dcterms:W3CDTF">2016-11-17T09:26:35Z</dcterms:created>
  <dcterms:modified xsi:type="dcterms:W3CDTF">2016-11-24T10:20:16Z</dcterms:modified>
</cp:coreProperties>
</file>