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Tahoma"/>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i7bBwnH1Vnxo5DzF1tldkl5MyZ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1A325B-9779-499C-9966-A991EE0B441F}">
  <a:tblStyle styleId="{F01A325B-9779-499C-9966-A991EE0B441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CCF1F68-DD5F-47C9-9DAB-9736B58D1864}" styleName="Table_1">
    <a:wholeTbl>
      <a:tcTxStyle b="off" i="off">
        <a:font>
          <a:latin typeface="Tenorite"/>
          <a:ea typeface="Tenorite"/>
          <a:cs typeface="Tenorit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AFF"/>
          </a:solidFill>
        </a:fill>
      </a:tcStyle>
    </a:wholeTbl>
    <a:band1H>
      <a:tcTxStyle/>
      <a:tcStyle>
        <a:fill>
          <a:solidFill>
            <a:srgbClr val="CAD2FF"/>
          </a:solidFill>
        </a:fill>
      </a:tcStyle>
    </a:band1H>
    <a:band2H>
      <a:tcTxStyle/>
    </a:band2H>
    <a:band1V>
      <a:tcTxStyle/>
      <a:tcStyle>
        <a:fill>
          <a:solidFill>
            <a:srgbClr val="CAD2FF"/>
          </a:solidFill>
        </a:fill>
      </a:tcStyle>
    </a:band1V>
    <a:band2V>
      <a:tcTxStyle/>
    </a:band2V>
    <a:lastCol>
      <a:tcTxStyle b="on" i="off">
        <a:font>
          <a:latin typeface="Tenorite"/>
          <a:ea typeface="Tenorite"/>
          <a:cs typeface="Tenorite"/>
        </a:font>
        <a:schemeClr val="lt1"/>
      </a:tcTxStyle>
      <a:tcStyle>
        <a:fill>
          <a:solidFill>
            <a:schemeClr val="accent1"/>
          </a:solidFill>
        </a:fill>
      </a:tcStyle>
    </a:lastCol>
    <a:firstCol>
      <a:tcTxStyle b="on" i="off">
        <a:font>
          <a:latin typeface="Tenorite"/>
          <a:ea typeface="Tenorite"/>
          <a:cs typeface="Tenorite"/>
        </a:font>
        <a:schemeClr val="lt1"/>
      </a:tcTxStyle>
      <a:tcStyle>
        <a:fill>
          <a:solidFill>
            <a:schemeClr val="accent1"/>
          </a:solidFill>
        </a:fill>
      </a:tcStyle>
    </a:firstCol>
    <a:lastRow>
      <a:tcTxStyle b="on" i="off">
        <a:font>
          <a:latin typeface="Tenorite"/>
          <a:ea typeface="Tenorite"/>
          <a:cs typeface="Tenorit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enorite"/>
          <a:ea typeface="Tenorite"/>
          <a:cs typeface="Tenorit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Tahoma-bold.fntdata"/><Relationship Id="rId16" Type="http://schemas.openxmlformats.org/officeDocument/2006/relationships/font" Target="fonts/Tahoma-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flipH="1">
            <a:off x="3886200" y="0"/>
            <a:ext cx="2971800" cy="458788"/>
          </a:xfrm>
          <a:prstGeom prst="rect">
            <a:avLst/>
          </a:prstGeom>
          <a:noFill/>
          <a:ln>
            <a:noFill/>
          </a:ln>
        </p:spPr>
        <p:txBody>
          <a:bodyPr anchorCtr="0" anchor="t" bIns="45700" lIns="91425" spcFirstLastPara="1" rIns="91425" wrap="square" tIns="45700">
            <a:noAutofit/>
          </a:bodyPr>
          <a:lstStyle>
            <a:lvl1pPr lvl="0" marR="0" rtl="1" algn="r">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flipH="1">
            <a:off x="1587" y="0"/>
            <a:ext cx="2971800" cy="458788"/>
          </a:xfrm>
          <a:prstGeom prst="rect">
            <a:avLst/>
          </a:prstGeom>
          <a:noFill/>
          <a:ln>
            <a:noFill/>
          </a:ln>
        </p:spPr>
        <p:txBody>
          <a:bodyPr anchorCtr="0" anchor="t" bIns="45700" lIns="91425" spcFirstLastPara="1" rIns="91425" wrap="square" tIns="45700">
            <a:noAutofit/>
          </a:bodyPr>
          <a:lstStyle>
            <a:lvl1pPr lvl="0" marR="0" rtl="1" algn="l">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1" algn="r">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indent="-228600" lvl="1" marL="914400" marR="0" rtl="1" algn="r">
              <a:spcBef>
                <a:spcPts val="0"/>
              </a:spcBef>
              <a:spcAft>
                <a:spcPts val="0"/>
              </a:spcAft>
              <a:buSzPts val="1400"/>
              <a:buNone/>
              <a:defRPr b="0" i="0" sz="1200" u="none" cap="none" strike="noStrike">
                <a:solidFill>
                  <a:schemeClr val="dk1"/>
                </a:solidFill>
                <a:latin typeface="Tahoma"/>
                <a:ea typeface="Tahoma"/>
                <a:cs typeface="Tahoma"/>
                <a:sym typeface="Tahoma"/>
              </a:defRPr>
            </a:lvl2pPr>
            <a:lvl3pPr indent="-228600" lvl="2" marL="1371600" marR="0" rtl="1" algn="r">
              <a:spcBef>
                <a:spcPts val="0"/>
              </a:spcBef>
              <a:spcAft>
                <a:spcPts val="0"/>
              </a:spcAft>
              <a:buSzPts val="1400"/>
              <a:buNone/>
              <a:defRPr b="0" i="0" sz="1200" u="none" cap="none" strike="noStrike">
                <a:solidFill>
                  <a:schemeClr val="dk1"/>
                </a:solidFill>
                <a:latin typeface="Tahoma"/>
                <a:ea typeface="Tahoma"/>
                <a:cs typeface="Tahoma"/>
                <a:sym typeface="Tahoma"/>
              </a:defRPr>
            </a:lvl3pPr>
            <a:lvl4pPr indent="-228600" lvl="3" marL="1828800" marR="0" rtl="1" algn="r">
              <a:spcBef>
                <a:spcPts val="0"/>
              </a:spcBef>
              <a:spcAft>
                <a:spcPts val="0"/>
              </a:spcAft>
              <a:buSzPts val="1400"/>
              <a:buNone/>
              <a:defRPr b="0" i="0" sz="1200" u="none" cap="none" strike="noStrike">
                <a:solidFill>
                  <a:schemeClr val="dk1"/>
                </a:solidFill>
                <a:latin typeface="Tahoma"/>
                <a:ea typeface="Tahoma"/>
                <a:cs typeface="Tahoma"/>
                <a:sym typeface="Tahoma"/>
              </a:defRPr>
            </a:lvl4pPr>
            <a:lvl5pPr indent="-228600" lvl="4" marL="2286000" marR="0" rtl="1" algn="r">
              <a:spcBef>
                <a:spcPts val="0"/>
              </a:spcBef>
              <a:spcAft>
                <a:spcPts val="0"/>
              </a:spcAft>
              <a:buSzPts val="1400"/>
              <a:buNone/>
              <a:defRPr b="0" i="0" sz="1200" u="none" cap="none" strike="noStrike">
                <a:solidFill>
                  <a:schemeClr val="dk1"/>
                </a:solidFill>
                <a:latin typeface="Tahoma"/>
                <a:ea typeface="Tahoma"/>
                <a:cs typeface="Tahoma"/>
                <a:sym typeface="Tahoma"/>
              </a:defRPr>
            </a:lvl5pPr>
            <a:lvl6pPr indent="-228600" lvl="5" marL="27432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flipH="1">
            <a:off x="3886200" y="8685213"/>
            <a:ext cx="2971800" cy="458787"/>
          </a:xfrm>
          <a:prstGeom prst="rect">
            <a:avLst/>
          </a:prstGeom>
          <a:noFill/>
          <a:ln>
            <a:noFill/>
          </a:ln>
        </p:spPr>
        <p:txBody>
          <a:bodyPr anchorCtr="0" anchor="b" bIns="45700" lIns="91425" spcFirstLastPara="1" rIns="91425" wrap="square" tIns="45700">
            <a:noAutofit/>
          </a:bodyPr>
          <a:lstStyle>
            <a:lvl1pPr lvl="0" marR="0" rtl="1" algn="r">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marR="0" rtl="1" algn="l">
              <a:spcBef>
                <a:spcPts val="0"/>
              </a:spcBef>
              <a:spcAft>
                <a:spcPts val="0"/>
              </a:spcAft>
              <a:buNone/>
            </a:pPr>
            <a:fld id="{00000000-1234-1234-1234-123412341234}" type="slidenum">
              <a:rPr b="0" i="0" lang="iw-IL"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notes"/>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latin typeface="Tahoma"/>
              <a:ea typeface="Tahoma"/>
              <a:cs typeface="Tahoma"/>
              <a:sym typeface="Tahoma"/>
            </a:endParaRPr>
          </a:p>
        </p:txBody>
      </p:sp>
      <p:sp>
        <p:nvSpPr>
          <p:cNvPr id="189" name="Google Shape;189;p1:notes"/>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15:notes"/>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latin typeface="Tahoma"/>
              <a:ea typeface="Tahoma"/>
              <a:cs typeface="Tahoma"/>
              <a:sym typeface="Tahoma"/>
            </a:endParaRPr>
          </a:p>
        </p:txBody>
      </p:sp>
      <p:sp>
        <p:nvSpPr>
          <p:cNvPr id="267" name="Google Shape;267;p15:notes"/>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3:notes"/>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latin typeface="Tahoma"/>
              <a:ea typeface="Tahoma"/>
              <a:cs typeface="Tahoma"/>
              <a:sym typeface="Tahoma"/>
            </a:endParaRPr>
          </a:p>
        </p:txBody>
      </p:sp>
      <p:sp>
        <p:nvSpPr>
          <p:cNvPr id="197" name="Google Shape;197;p3:notes"/>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ca9760ab78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ca9760ab78_0_1:notes"/>
          <p:cNvSpPr txBox="1"/>
          <p:nvPr>
            <p:ph idx="1" type="body"/>
          </p:nvPr>
        </p:nvSpPr>
        <p:spPr>
          <a:xfrm flipH="1">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2ca9760ab78_0_1:notes"/>
          <p:cNvSpPr txBox="1"/>
          <p:nvPr>
            <p:ph idx="12" type="sldNum"/>
          </p:nvPr>
        </p:nvSpPr>
        <p:spPr>
          <a:xfrm flipH="1">
            <a:off x="1587" y="8685213"/>
            <a:ext cx="2971800" cy="458700"/>
          </a:xfrm>
          <a:prstGeom prst="rect">
            <a:avLst/>
          </a:prstGeom>
        </p:spPr>
        <p:txBody>
          <a:bodyPr anchorCtr="0" anchor="b" bIns="45700" lIns="91425" spcFirstLastPara="1" rIns="91425" wrap="square" tIns="45700">
            <a:noAutofit/>
          </a:bodyPr>
          <a:lstStyle/>
          <a:p>
            <a:pPr indent="0" lvl="0" marL="0" rtl="1" algn="l">
              <a:spcBef>
                <a:spcPts val="0"/>
              </a:spcBef>
              <a:spcAft>
                <a:spcPts val="0"/>
              </a:spcAft>
              <a:buClr>
                <a:srgbClr val="000000"/>
              </a:buClr>
              <a:buFont typeface="Arial"/>
              <a:buNone/>
            </a:pPr>
            <a:fld id="{00000000-1234-1234-1234-123412341234}" type="slidenum">
              <a:rPr lang="iw-IL"/>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cae2d0fdd2_2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cae2d0fdd2_2_27:notes"/>
          <p:cNvSpPr txBox="1"/>
          <p:nvPr>
            <p:ph idx="1" type="body"/>
          </p:nvPr>
        </p:nvSpPr>
        <p:spPr>
          <a:xfrm flipH="1">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2cae2d0fdd2_2_27:notes"/>
          <p:cNvSpPr txBox="1"/>
          <p:nvPr>
            <p:ph idx="12" type="sldNum"/>
          </p:nvPr>
        </p:nvSpPr>
        <p:spPr>
          <a:xfrm flipH="1">
            <a:off x="1587" y="8685213"/>
            <a:ext cx="2971800" cy="458700"/>
          </a:xfrm>
          <a:prstGeom prst="rect">
            <a:avLst/>
          </a:prstGeom>
        </p:spPr>
        <p:txBody>
          <a:bodyPr anchorCtr="0" anchor="b" bIns="45700" lIns="91425" spcFirstLastPara="1" rIns="91425" wrap="square" tIns="45700">
            <a:noAutofit/>
          </a:bodyPr>
          <a:lstStyle/>
          <a:p>
            <a:pPr indent="0" lvl="0" marL="0" rtl="1" algn="l">
              <a:spcBef>
                <a:spcPts val="0"/>
              </a:spcBef>
              <a:spcAft>
                <a:spcPts val="0"/>
              </a:spcAft>
              <a:buClr>
                <a:srgbClr val="000000"/>
              </a:buClr>
              <a:buFont typeface="Arial"/>
              <a:buNone/>
            </a:pPr>
            <a:fld id="{00000000-1234-1234-1234-123412341234}" type="slidenum">
              <a:rPr lang="iw-IL"/>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a9760ab78_0_4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a9760ab78_0_404:notes"/>
          <p:cNvSpPr txBox="1"/>
          <p:nvPr>
            <p:ph idx="1" type="body"/>
          </p:nvPr>
        </p:nvSpPr>
        <p:spPr>
          <a:xfrm flipH="1">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2ca9760ab78_0_404:notes"/>
          <p:cNvSpPr txBox="1"/>
          <p:nvPr>
            <p:ph idx="12" type="sldNum"/>
          </p:nvPr>
        </p:nvSpPr>
        <p:spPr>
          <a:xfrm flipH="1">
            <a:off x="1587" y="8685213"/>
            <a:ext cx="2971800" cy="458700"/>
          </a:xfrm>
          <a:prstGeom prst="rect">
            <a:avLst/>
          </a:prstGeom>
        </p:spPr>
        <p:txBody>
          <a:bodyPr anchorCtr="0" anchor="b" bIns="45700" lIns="91425" spcFirstLastPara="1" rIns="91425" wrap="square" tIns="45700">
            <a:noAutofit/>
          </a:bodyPr>
          <a:lstStyle/>
          <a:p>
            <a:pPr indent="0" lvl="0" marL="0" rtl="1" algn="l">
              <a:spcBef>
                <a:spcPts val="0"/>
              </a:spcBef>
              <a:spcAft>
                <a:spcPts val="0"/>
              </a:spcAft>
              <a:buClr>
                <a:srgbClr val="000000"/>
              </a:buClr>
              <a:buFont typeface="Arial"/>
              <a:buNone/>
            </a:pPr>
            <a:fld id="{00000000-1234-1234-1234-123412341234}" type="slidenum">
              <a:rPr lang="iw-IL"/>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0:notes"/>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latin typeface="Tahoma"/>
              <a:ea typeface="Tahoma"/>
              <a:cs typeface="Tahoma"/>
              <a:sym typeface="Tahoma"/>
            </a:endParaRPr>
          </a:p>
        </p:txBody>
      </p:sp>
      <p:sp>
        <p:nvSpPr>
          <p:cNvPr id="232" name="Google Shape;232;p10:notes"/>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6:notes"/>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latin typeface="Tahoma"/>
              <a:ea typeface="Tahoma"/>
              <a:cs typeface="Tahoma"/>
              <a:sym typeface="Tahoma"/>
            </a:endParaRPr>
          </a:p>
        </p:txBody>
      </p:sp>
      <p:sp>
        <p:nvSpPr>
          <p:cNvPr id="239" name="Google Shape;239;p6:notes"/>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1:notes"/>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latin typeface="Tahoma"/>
              <a:ea typeface="Tahoma"/>
              <a:cs typeface="Tahoma"/>
              <a:sym typeface="Tahoma"/>
            </a:endParaRPr>
          </a:p>
        </p:txBody>
      </p:sp>
      <p:sp>
        <p:nvSpPr>
          <p:cNvPr id="249" name="Google Shape;249;p11:notes"/>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4:notes"/>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latin typeface="Tahoma"/>
              <a:ea typeface="Tahoma"/>
              <a:cs typeface="Tahoma"/>
              <a:sym typeface="Tahoma"/>
            </a:endParaRPr>
          </a:p>
        </p:txBody>
      </p:sp>
      <p:sp>
        <p:nvSpPr>
          <p:cNvPr id="257" name="Google Shape;257;p14:notes"/>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כותרת"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flipH="1">
            <a:off x="3927574" y="1122363"/>
            <a:ext cx="7096933" cy="2387600"/>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6000"/>
              <a:buFont typeface="Tahoma"/>
              <a:buNone/>
              <a:defRPr b="1" sz="600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flipH="1">
            <a:off x="1524000" y="3602038"/>
            <a:ext cx="9500507" cy="806675"/>
          </a:xfrm>
          <a:prstGeom prst="rect">
            <a:avLst/>
          </a:prstGeom>
          <a:noFill/>
          <a:ln>
            <a:noFill/>
          </a:ln>
        </p:spPr>
        <p:txBody>
          <a:bodyPr anchorCtr="0" anchor="t" bIns="45700" lIns="91425" spcFirstLastPara="1" rIns="91425" wrap="square" tIns="45700">
            <a:noAutofit/>
          </a:bodyPr>
          <a:lstStyle>
            <a:lvl1pPr lvl="0" rtl="1" algn="r">
              <a:lnSpc>
                <a:spcPct val="90000"/>
              </a:lnSpc>
              <a:spcBef>
                <a:spcPts val="1000"/>
              </a:spcBef>
              <a:spcAft>
                <a:spcPts val="0"/>
              </a:spcAft>
              <a:buClr>
                <a:schemeClr val="dk1"/>
              </a:buClr>
              <a:buSzPts val="3200"/>
              <a:buNone/>
              <a:defRPr sz="3200">
                <a:latin typeface="Tahoma"/>
                <a:ea typeface="Tahoma"/>
                <a:cs typeface="Tahoma"/>
                <a:sym typeface="Tahoma"/>
              </a:defRPr>
            </a:lvl1pPr>
            <a:lvl2pPr lvl="1" rtl="1" algn="ctr">
              <a:lnSpc>
                <a:spcPct val="90000"/>
              </a:lnSpc>
              <a:spcBef>
                <a:spcPts val="500"/>
              </a:spcBef>
              <a:spcAft>
                <a:spcPts val="0"/>
              </a:spcAft>
              <a:buClr>
                <a:schemeClr val="dk1"/>
              </a:buClr>
              <a:buSzPts val="2000"/>
              <a:buNone/>
              <a:defRPr sz="2000"/>
            </a:lvl2pPr>
            <a:lvl3pPr lvl="2" rtl="1" algn="ctr">
              <a:lnSpc>
                <a:spcPct val="90000"/>
              </a:lnSpc>
              <a:spcBef>
                <a:spcPts val="500"/>
              </a:spcBef>
              <a:spcAft>
                <a:spcPts val="0"/>
              </a:spcAft>
              <a:buClr>
                <a:schemeClr val="dk1"/>
              </a:buClr>
              <a:buSzPts val="1800"/>
              <a:buNone/>
              <a:defRPr sz="1800"/>
            </a:lvl3pPr>
            <a:lvl4pPr lvl="3" rtl="1" algn="ctr">
              <a:lnSpc>
                <a:spcPct val="90000"/>
              </a:lnSpc>
              <a:spcBef>
                <a:spcPts val="500"/>
              </a:spcBef>
              <a:spcAft>
                <a:spcPts val="0"/>
              </a:spcAft>
              <a:buClr>
                <a:schemeClr val="dk1"/>
              </a:buClr>
              <a:buSzPts val="1600"/>
              <a:buNone/>
              <a:defRPr sz="1600"/>
            </a:lvl4pPr>
            <a:lvl5pPr lvl="4" rtl="1" algn="ctr">
              <a:lnSpc>
                <a:spcPct val="90000"/>
              </a:lnSpc>
              <a:spcBef>
                <a:spcPts val="500"/>
              </a:spcBef>
              <a:spcAft>
                <a:spcPts val="0"/>
              </a:spcAft>
              <a:buClr>
                <a:schemeClr val="dk1"/>
              </a:buClr>
              <a:buSzPts val="1600"/>
              <a:buNone/>
              <a:defRPr sz="1600"/>
            </a:lvl5pPr>
            <a:lvl6pPr lvl="5" rtl="1" algn="ctr">
              <a:lnSpc>
                <a:spcPct val="90000"/>
              </a:lnSpc>
              <a:spcBef>
                <a:spcPts val="500"/>
              </a:spcBef>
              <a:spcAft>
                <a:spcPts val="0"/>
              </a:spcAft>
              <a:buClr>
                <a:schemeClr val="dk1"/>
              </a:buClr>
              <a:buSzPts val="1600"/>
              <a:buNone/>
              <a:defRPr sz="1600"/>
            </a:lvl6pPr>
            <a:lvl7pPr lvl="6" rtl="1" algn="ctr">
              <a:lnSpc>
                <a:spcPct val="90000"/>
              </a:lnSpc>
              <a:spcBef>
                <a:spcPts val="500"/>
              </a:spcBef>
              <a:spcAft>
                <a:spcPts val="0"/>
              </a:spcAft>
              <a:buClr>
                <a:schemeClr val="dk1"/>
              </a:buClr>
              <a:buSzPts val="1600"/>
              <a:buNone/>
              <a:defRPr sz="1600"/>
            </a:lvl7pPr>
            <a:lvl8pPr lvl="7" rtl="1" algn="ctr">
              <a:lnSpc>
                <a:spcPct val="90000"/>
              </a:lnSpc>
              <a:spcBef>
                <a:spcPts val="500"/>
              </a:spcBef>
              <a:spcAft>
                <a:spcPts val="0"/>
              </a:spcAft>
              <a:buClr>
                <a:schemeClr val="dk1"/>
              </a:buClr>
              <a:buSzPts val="1600"/>
              <a:buNone/>
              <a:defRPr sz="1600"/>
            </a:lvl8pPr>
            <a:lvl9pPr lvl="8" rtl="1" algn="ctr">
              <a:lnSpc>
                <a:spcPct val="90000"/>
              </a:lnSpc>
              <a:spcBef>
                <a:spcPts val="500"/>
              </a:spcBef>
              <a:spcAft>
                <a:spcPts val="0"/>
              </a:spcAft>
              <a:buClr>
                <a:schemeClr val="dk1"/>
              </a:buClr>
              <a:buSzPts val="1600"/>
              <a:buNone/>
              <a:defRPr sz="1600"/>
            </a:lvl9pPr>
          </a:lstStyle>
          <a:p/>
        </p:txBody>
      </p:sp>
      <p:sp>
        <p:nvSpPr>
          <p:cNvPr id="18" name="Google Shape;18;p17"/>
          <p:cNvSpPr/>
          <p:nvPr/>
        </p:nvSpPr>
        <p:spPr>
          <a:xfrm flipH="1">
            <a:off x="0" y="4572000"/>
            <a:ext cx="12192000" cy="228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9" name="Google Shape;19;p17"/>
          <p:cNvSpPr/>
          <p:nvPr/>
        </p:nvSpPr>
        <p:spPr>
          <a:xfrm flipH="1">
            <a:off x="10057040" y="4960030"/>
            <a:ext cx="1551214" cy="1551214"/>
          </a:xfrm>
          <a:prstGeom prst="ellipse">
            <a:avLst/>
          </a:prstGeom>
          <a:solidFill>
            <a:schemeClr val="dk2"/>
          </a:solidFill>
          <a:ln cap="flat" cmpd="sng" w="12700">
            <a:solidFill>
              <a:srgbClr val="004BB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20" name="Google Shape;20;p17"/>
          <p:cNvSpPr/>
          <p:nvPr/>
        </p:nvSpPr>
        <p:spPr>
          <a:xfrm flipH="1">
            <a:off x="11073491" y="4571999"/>
            <a:ext cx="1118508" cy="111850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21" name="Google Shape;21;p17"/>
          <p:cNvSpPr/>
          <p:nvPr/>
        </p:nvSpPr>
        <p:spPr>
          <a:xfrm flipH="1">
            <a:off x="11073491" y="5739492"/>
            <a:ext cx="1118508" cy="1118508"/>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grpSp>
        <p:nvGrpSpPr>
          <p:cNvPr id="22" name="Google Shape;22;p17"/>
          <p:cNvGrpSpPr/>
          <p:nvPr/>
        </p:nvGrpSpPr>
        <p:grpSpPr>
          <a:xfrm flipH="1">
            <a:off x="0" y="-3419"/>
            <a:ext cx="3927573" cy="3165022"/>
            <a:chOff x="9857014" y="13834"/>
            <a:chExt cx="2334986" cy="1881641"/>
          </a:xfrm>
        </p:grpSpPr>
        <p:sp>
          <p:nvSpPr>
            <p:cNvPr id="23" name="Google Shape;23;p17"/>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24" name="Google Shape;24;p17"/>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grpSp>
      <p:sp>
        <p:nvSpPr>
          <p:cNvPr id="25" name="Google Shape;25;p17"/>
          <p:cNvSpPr/>
          <p:nvPr/>
        </p:nvSpPr>
        <p:spPr>
          <a:xfrm flipH="1">
            <a:off x="11024507" y="-1"/>
            <a:ext cx="1167493" cy="116749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26" name="Google Shape;26;p17"/>
          <p:cNvSpPr/>
          <p:nvPr/>
        </p:nvSpPr>
        <p:spPr>
          <a:xfrm flipH="1">
            <a:off x="0" y="4580708"/>
            <a:ext cx="1167493" cy="2277292"/>
          </a:xfrm>
          <a:custGeom>
            <a:rect b="b" l="l" r="r" t="t"/>
            <a:pathLst>
              <a:path extrusionOk="0" h="2272167" w="1167493">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ציר זמן">
  <p:cSld name="ציר זמן">
    <p:bg>
      <p:bgPr>
        <a:solidFill>
          <a:schemeClr val="accent1"/>
        </a:solidFill>
      </p:bgPr>
    </p:bg>
    <p:spTree>
      <p:nvGrpSpPr>
        <p:cNvPr id="137" name="Shape 137"/>
        <p:cNvGrpSpPr/>
        <p:nvPr/>
      </p:nvGrpSpPr>
      <p:grpSpPr>
        <a:xfrm>
          <a:off x="0" y="0"/>
          <a:ext cx="0" cy="0"/>
          <a:chOff x="0" y="0"/>
          <a:chExt cx="0" cy="0"/>
        </a:xfrm>
      </p:grpSpPr>
      <p:sp>
        <p:nvSpPr>
          <p:cNvPr id="138" name="Google Shape;138;p26"/>
          <p:cNvSpPr/>
          <p:nvPr/>
        </p:nvSpPr>
        <p:spPr>
          <a:xfrm>
            <a:off x="0"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39" name="Google Shape;139;p26"/>
          <p:cNvSpPr/>
          <p:nvPr/>
        </p:nvSpPr>
        <p:spPr>
          <a:xfrm rot="-5400000">
            <a:off x="8580895"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40" name="Google Shape;140;p26"/>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lt1"/>
              </a:buClr>
              <a:buSzPts val="4800"/>
              <a:buFont typeface="Tahoma"/>
              <a:buNone/>
              <a:defRPr b="1" sz="4800">
                <a:solidFill>
                  <a:schemeClr val="lt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26"/>
          <p:cNvSpPr txBox="1"/>
          <p:nvPr>
            <p:ph idx="1" type="body"/>
          </p:nvPr>
        </p:nvSpPr>
        <p:spPr>
          <a:xfrm flipH="1">
            <a:off x="1245325" y="2087561"/>
            <a:ext cx="9779182" cy="3366815"/>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lt1"/>
              </a:buClr>
              <a:buSzPts val="2800"/>
              <a:buNone/>
              <a:defRPr>
                <a:solidFill>
                  <a:schemeClr val="lt1"/>
                </a:solidFill>
                <a:latin typeface="Tahoma"/>
                <a:ea typeface="Tahoma"/>
                <a:cs typeface="Tahoma"/>
                <a:sym typeface="Tahoma"/>
              </a:defRPr>
            </a:lvl1pPr>
            <a:lvl2pPr indent="-228600" lvl="1" marL="914400" rtl="1" algn="r">
              <a:lnSpc>
                <a:spcPct val="90000"/>
              </a:lnSpc>
              <a:spcBef>
                <a:spcPts val="500"/>
              </a:spcBef>
              <a:spcAft>
                <a:spcPts val="0"/>
              </a:spcAft>
              <a:buClr>
                <a:schemeClr val="lt1"/>
              </a:buClr>
              <a:buSzPts val="2400"/>
              <a:buNone/>
              <a:defRPr>
                <a:solidFill>
                  <a:schemeClr val="lt1"/>
                </a:solidFill>
                <a:latin typeface="Tahoma"/>
                <a:ea typeface="Tahoma"/>
                <a:cs typeface="Tahoma"/>
                <a:sym typeface="Tahoma"/>
              </a:defRPr>
            </a:lvl2pPr>
            <a:lvl3pPr indent="-228600" lvl="2" marL="1371600" rtl="1" algn="r">
              <a:lnSpc>
                <a:spcPct val="90000"/>
              </a:lnSpc>
              <a:spcBef>
                <a:spcPts val="500"/>
              </a:spcBef>
              <a:spcAft>
                <a:spcPts val="0"/>
              </a:spcAft>
              <a:buClr>
                <a:schemeClr val="lt1"/>
              </a:buClr>
              <a:buSzPts val="2000"/>
              <a:buNone/>
              <a:defRPr>
                <a:solidFill>
                  <a:schemeClr val="lt1"/>
                </a:solidFill>
                <a:latin typeface="Tahoma"/>
                <a:ea typeface="Tahoma"/>
                <a:cs typeface="Tahoma"/>
                <a:sym typeface="Tahoma"/>
              </a:defRPr>
            </a:lvl3pPr>
            <a:lvl4pPr indent="-228600" lvl="3" marL="1828800" rtl="1" algn="r">
              <a:lnSpc>
                <a:spcPct val="90000"/>
              </a:lnSpc>
              <a:spcBef>
                <a:spcPts val="500"/>
              </a:spcBef>
              <a:spcAft>
                <a:spcPts val="0"/>
              </a:spcAft>
              <a:buClr>
                <a:schemeClr val="lt1"/>
              </a:buClr>
              <a:buSzPts val="1800"/>
              <a:buNone/>
              <a:defRPr>
                <a:solidFill>
                  <a:schemeClr val="lt1"/>
                </a:solidFill>
                <a:latin typeface="Tahoma"/>
                <a:ea typeface="Tahoma"/>
                <a:cs typeface="Tahoma"/>
                <a:sym typeface="Tahoma"/>
              </a:defRPr>
            </a:lvl4pPr>
            <a:lvl5pPr indent="-228600" lvl="4" marL="2286000" rtl="1" algn="r">
              <a:lnSpc>
                <a:spcPct val="90000"/>
              </a:lnSpc>
              <a:spcBef>
                <a:spcPts val="500"/>
              </a:spcBef>
              <a:spcAft>
                <a:spcPts val="0"/>
              </a:spcAft>
              <a:buClr>
                <a:schemeClr val="lt1"/>
              </a:buClr>
              <a:buSzPts val="1800"/>
              <a:buNone/>
              <a:defRPr>
                <a:solidFill>
                  <a:schemeClr val="lt1"/>
                </a:solidFill>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42" name="Google Shape;142;p26"/>
          <p:cNvSpPr txBox="1"/>
          <p:nvPr>
            <p:ph idx="10" type="dt"/>
          </p:nvPr>
        </p:nvSpPr>
        <p:spPr>
          <a:xfrm flipH="1">
            <a:off x="10109982" y="6356350"/>
            <a:ext cx="1701018"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sz="1200">
                <a:solidFill>
                  <a:schemeClr val="accent3"/>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43" name="Google Shape;143;p26"/>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sz="1200">
                <a:solidFill>
                  <a:schemeClr val="accent2"/>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44" name="Google Shape;144;p26"/>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chemeClr val="accent2"/>
                </a:solidFill>
                <a:latin typeface="Tahoma"/>
                <a:ea typeface="Tahoma"/>
                <a:cs typeface="Tahoma"/>
                <a:sym typeface="Tahoma"/>
              </a:defRPr>
            </a:lvl1pPr>
            <a:lvl2pPr indent="0" lvl="1" marL="0" marR="0" rtl="1" algn="l">
              <a:spcBef>
                <a:spcPts val="0"/>
              </a:spcBef>
              <a:buNone/>
              <a:defRPr b="0" i="0" sz="1200" u="none" cap="none" strike="noStrike">
                <a:solidFill>
                  <a:schemeClr val="accent2"/>
                </a:solidFill>
                <a:latin typeface="Tahoma"/>
                <a:ea typeface="Tahoma"/>
                <a:cs typeface="Tahoma"/>
                <a:sym typeface="Tahoma"/>
              </a:defRPr>
            </a:lvl2pPr>
            <a:lvl3pPr indent="0" lvl="2" marL="0" marR="0" rtl="1" algn="l">
              <a:spcBef>
                <a:spcPts val="0"/>
              </a:spcBef>
              <a:buNone/>
              <a:defRPr b="0" i="0" sz="1200" u="none" cap="none" strike="noStrike">
                <a:solidFill>
                  <a:schemeClr val="accent2"/>
                </a:solidFill>
                <a:latin typeface="Tahoma"/>
                <a:ea typeface="Tahoma"/>
                <a:cs typeface="Tahoma"/>
                <a:sym typeface="Tahoma"/>
              </a:defRPr>
            </a:lvl3pPr>
            <a:lvl4pPr indent="0" lvl="3" marL="0" marR="0" rtl="1" algn="l">
              <a:spcBef>
                <a:spcPts val="0"/>
              </a:spcBef>
              <a:buNone/>
              <a:defRPr b="0" i="0" sz="1200" u="none" cap="none" strike="noStrike">
                <a:solidFill>
                  <a:schemeClr val="accent2"/>
                </a:solidFill>
                <a:latin typeface="Tahoma"/>
                <a:ea typeface="Tahoma"/>
                <a:cs typeface="Tahoma"/>
                <a:sym typeface="Tahoma"/>
              </a:defRPr>
            </a:lvl4pPr>
            <a:lvl5pPr indent="0" lvl="4" marL="0" marR="0" rtl="1" algn="l">
              <a:spcBef>
                <a:spcPts val="0"/>
              </a:spcBef>
              <a:buNone/>
              <a:defRPr b="0" i="0" sz="1200" u="none" cap="none" strike="noStrike">
                <a:solidFill>
                  <a:schemeClr val="accent2"/>
                </a:solidFill>
                <a:latin typeface="Tahoma"/>
                <a:ea typeface="Tahoma"/>
                <a:cs typeface="Tahoma"/>
                <a:sym typeface="Tahoma"/>
              </a:defRPr>
            </a:lvl5pPr>
            <a:lvl6pPr indent="0" lvl="5" marL="0" marR="0" rtl="1" algn="l">
              <a:spcBef>
                <a:spcPts val="0"/>
              </a:spcBef>
              <a:buNone/>
              <a:defRPr b="0" i="0" sz="1200" u="none" cap="none" strike="noStrike">
                <a:solidFill>
                  <a:schemeClr val="accent2"/>
                </a:solidFill>
                <a:latin typeface="Tahoma"/>
                <a:ea typeface="Tahoma"/>
                <a:cs typeface="Tahoma"/>
                <a:sym typeface="Tahoma"/>
              </a:defRPr>
            </a:lvl6pPr>
            <a:lvl7pPr indent="0" lvl="6" marL="0" marR="0" rtl="1" algn="l">
              <a:spcBef>
                <a:spcPts val="0"/>
              </a:spcBef>
              <a:buNone/>
              <a:defRPr b="0" i="0" sz="1200" u="none" cap="none" strike="noStrike">
                <a:solidFill>
                  <a:schemeClr val="accent2"/>
                </a:solidFill>
                <a:latin typeface="Tahoma"/>
                <a:ea typeface="Tahoma"/>
                <a:cs typeface="Tahoma"/>
                <a:sym typeface="Tahoma"/>
              </a:defRPr>
            </a:lvl7pPr>
            <a:lvl8pPr indent="0" lvl="7" marL="0" marR="0" rtl="1" algn="l">
              <a:spcBef>
                <a:spcPts val="0"/>
              </a:spcBef>
              <a:buNone/>
              <a:defRPr b="0" i="0" sz="1200" u="none" cap="none" strike="noStrike">
                <a:solidFill>
                  <a:schemeClr val="accent2"/>
                </a:solidFill>
                <a:latin typeface="Tahoma"/>
                <a:ea typeface="Tahoma"/>
                <a:cs typeface="Tahoma"/>
                <a:sym typeface="Tahoma"/>
              </a:defRPr>
            </a:lvl8pPr>
            <a:lvl9pPr indent="0" lvl="8" marL="0" marR="0" rtl="1" algn="l">
              <a:spcBef>
                <a:spcPts val="0"/>
              </a:spcBef>
              <a:buNone/>
              <a:defRPr b="0" i="0" sz="1200" u="none" cap="none" strike="noStrike">
                <a:solidFill>
                  <a:schemeClr val="accent2"/>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2">
  <p:cSld name="כותרת ותוכן 2">
    <p:spTree>
      <p:nvGrpSpPr>
        <p:cNvPr id="145" name="Shape 145"/>
        <p:cNvGrpSpPr/>
        <p:nvPr/>
      </p:nvGrpSpPr>
      <p:grpSpPr>
        <a:xfrm>
          <a:off x="0" y="0"/>
          <a:ext cx="0" cy="0"/>
          <a:chOff x="0" y="0"/>
          <a:chExt cx="0" cy="0"/>
        </a:xfrm>
      </p:grpSpPr>
      <p:sp>
        <p:nvSpPr>
          <p:cNvPr id="146" name="Google Shape;146;p27"/>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27"/>
          <p:cNvSpPr txBox="1"/>
          <p:nvPr>
            <p:ph idx="1" type="body"/>
          </p:nvPr>
        </p:nvSpPr>
        <p:spPr>
          <a:xfrm flipH="1">
            <a:off x="6361067" y="2528203"/>
            <a:ext cx="4663440" cy="2828613"/>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000"/>
              <a:buNone/>
              <a:defRPr sz="20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1800"/>
              <a:buNone/>
              <a:defRPr sz="18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600"/>
              <a:buNone/>
              <a:defRPr sz="16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400"/>
              <a:buNone/>
              <a:defRPr sz="14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400"/>
              <a:buNone/>
              <a:defRPr sz="14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48" name="Google Shape;148;p27"/>
          <p:cNvSpPr/>
          <p:nvPr/>
        </p:nvSpPr>
        <p:spPr>
          <a:xfrm>
            <a:off x="0"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49" name="Google Shape;149;p27"/>
          <p:cNvSpPr/>
          <p:nvPr/>
        </p:nvSpPr>
        <p:spPr>
          <a:xfrm>
            <a:off x="0"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50" name="Google Shape;150;p27"/>
          <p:cNvSpPr/>
          <p:nvPr/>
        </p:nvSpPr>
        <p:spPr>
          <a:xfrm flipH="1">
            <a:off x="11258143"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grpSp>
        <p:nvGrpSpPr>
          <p:cNvPr id="151" name="Google Shape;151;p27"/>
          <p:cNvGrpSpPr/>
          <p:nvPr/>
        </p:nvGrpSpPr>
        <p:grpSpPr>
          <a:xfrm flipH="1">
            <a:off x="2537528" y="5590903"/>
            <a:ext cx="1572380" cy="1267097"/>
            <a:chOff x="7413403" y="4976359"/>
            <a:chExt cx="2334986" cy="1881641"/>
          </a:xfrm>
        </p:grpSpPr>
        <p:sp>
          <p:nvSpPr>
            <p:cNvPr id="152" name="Google Shape;152;p27"/>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53" name="Google Shape;153;p27"/>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grpSp>
      <p:sp>
        <p:nvSpPr>
          <p:cNvPr id="154" name="Google Shape;154;p27"/>
          <p:cNvSpPr txBox="1"/>
          <p:nvPr>
            <p:ph idx="10" type="dt"/>
          </p:nvPr>
        </p:nvSpPr>
        <p:spPr>
          <a:xfrm flipH="1">
            <a:off x="90678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sz="1200">
                <a:solidFill>
                  <a:schemeClr val="accent3"/>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55" name="Google Shape;155;p27"/>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sz="1200">
                <a:solidFill>
                  <a:schemeClr val="accent3"/>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56" name="Google Shape;156;p27"/>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chemeClr val="accent2"/>
                </a:solidFill>
                <a:latin typeface="Tahoma"/>
                <a:ea typeface="Tahoma"/>
                <a:cs typeface="Tahoma"/>
                <a:sym typeface="Tahoma"/>
              </a:defRPr>
            </a:lvl1pPr>
            <a:lvl2pPr indent="0" lvl="1" marL="0" marR="0" rtl="1" algn="l">
              <a:spcBef>
                <a:spcPts val="0"/>
              </a:spcBef>
              <a:buNone/>
              <a:defRPr b="0" i="0" sz="1200" u="none" cap="none" strike="noStrike">
                <a:solidFill>
                  <a:schemeClr val="accent2"/>
                </a:solidFill>
                <a:latin typeface="Tahoma"/>
                <a:ea typeface="Tahoma"/>
                <a:cs typeface="Tahoma"/>
                <a:sym typeface="Tahoma"/>
              </a:defRPr>
            </a:lvl2pPr>
            <a:lvl3pPr indent="0" lvl="2" marL="0" marR="0" rtl="1" algn="l">
              <a:spcBef>
                <a:spcPts val="0"/>
              </a:spcBef>
              <a:buNone/>
              <a:defRPr b="0" i="0" sz="1200" u="none" cap="none" strike="noStrike">
                <a:solidFill>
                  <a:schemeClr val="accent2"/>
                </a:solidFill>
                <a:latin typeface="Tahoma"/>
                <a:ea typeface="Tahoma"/>
                <a:cs typeface="Tahoma"/>
                <a:sym typeface="Tahoma"/>
              </a:defRPr>
            </a:lvl3pPr>
            <a:lvl4pPr indent="0" lvl="3" marL="0" marR="0" rtl="1" algn="l">
              <a:spcBef>
                <a:spcPts val="0"/>
              </a:spcBef>
              <a:buNone/>
              <a:defRPr b="0" i="0" sz="1200" u="none" cap="none" strike="noStrike">
                <a:solidFill>
                  <a:schemeClr val="accent2"/>
                </a:solidFill>
                <a:latin typeface="Tahoma"/>
                <a:ea typeface="Tahoma"/>
                <a:cs typeface="Tahoma"/>
                <a:sym typeface="Tahoma"/>
              </a:defRPr>
            </a:lvl4pPr>
            <a:lvl5pPr indent="0" lvl="4" marL="0" marR="0" rtl="1" algn="l">
              <a:spcBef>
                <a:spcPts val="0"/>
              </a:spcBef>
              <a:buNone/>
              <a:defRPr b="0" i="0" sz="1200" u="none" cap="none" strike="noStrike">
                <a:solidFill>
                  <a:schemeClr val="accent2"/>
                </a:solidFill>
                <a:latin typeface="Tahoma"/>
                <a:ea typeface="Tahoma"/>
                <a:cs typeface="Tahoma"/>
                <a:sym typeface="Tahoma"/>
              </a:defRPr>
            </a:lvl5pPr>
            <a:lvl6pPr indent="0" lvl="5" marL="0" marR="0" rtl="1" algn="l">
              <a:spcBef>
                <a:spcPts val="0"/>
              </a:spcBef>
              <a:buNone/>
              <a:defRPr b="0" i="0" sz="1200" u="none" cap="none" strike="noStrike">
                <a:solidFill>
                  <a:schemeClr val="accent2"/>
                </a:solidFill>
                <a:latin typeface="Tahoma"/>
                <a:ea typeface="Tahoma"/>
                <a:cs typeface="Tahoma"/>
                <a:sym typeface="Tahoma"/>
              </a:defRPr>
            </a:lvl6pPr>
            <a:lvl7pPr indent="0" lvl="6" marL="0" marR="0" rtl="1" algn="l">
              <a:spcBef>
                <a:spcPts val="0"/>
              </a:spcBef>
              <a:buNone/>
              <a:defRPr b="0" i="0" sz="1200" u="none" cap="none" strike="noStrike">
                <a:solidFill>
                  <a:schemeClr val="accent2"/>
                </a:solidFill>
                <a:latin typeface="Tahoma"/>
                <a:ea typeface="Tahoma"/>
                <a:cs typeface="Tahoma"/>
                <a:sym typeface="Tahoma"/>
              </a:defRPr>
            </a:lvl7pPr>
            <a:lvl8pPr indent="0" lvl="7" marL="0" marR="0" rtl="1" algn="l">
              <a:spcBef>
                <a:spcPts val="0"/>
              </a:spcBef>
              <a:buNone/>
              <a:defRPr b="0" i="0" sz="1200" u="none" cap="none" strike="noStrike">
                <a:solidFill>
                  <a:schemeClr val="accent2"/>
                </a:solidFill>
                <a:latin typeface="Tahoma"/>
                <a:ea typeface="Tahoma"/>
                <a:cs typeface="Tahoma"/>
                <a:sym typeface="Tahoma"/>
              </a:defRPr>
            </a:lvl8pPr>
            <a:lvl9pPr indent="0" lvl="8" marL="0" marR="0" rtl="1" algn="l">
              <a:spcBef>
                <a:spcPts val="0"/>
              </a:spcBef>
              <a:buNone/>
              <a:defRPr b="0" i="0" sz="1200" u="none" cap="none" strike="noStrike">
                <a:solidFill>
                  <a:schemeClr val="accent2"/>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
        <p:nvSpPr>
          <p:cNvPr id="157" name="Google Shape;157;p27"/>
          <p:cNvSpPr txBox="1"/>
          <p:nvPr>
            <p:ph idx="2" type="body"/>
          </p:nvPr>
        </p:nvSpPr>
        <p:spPr>
          <a:xfrm flipH="1">
            <a:off x="1245325" y="2528203"/>
            <a:ext cx="4663440" cy="2828613"/>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000"/>
              <a:buNone/>
              <a:defRPr sz="20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1800"/>
              <a:buNone/>
              <a:defRPr sz="18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600"/>
              <a:buNone/>
              <a:defRPr sz="16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400"/>
              <a:buNone/>
              <a:defRPr sz="14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400"/>
              <a:buNone/>
              <a:defRPr sz="14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58" name="Google Shape;158;p27"/>
          <p:cNvSpPr txBox="1"/>
          <p:nvPr>
            <p:ph idx="3" type="body"/>
          </p:nvPr>
        </p:nvSpPr>
        <p:spPr>
          <a:xfrm flipH="1">
            <a:off x="6361067" y="2005689"/>
            <a:ext cx="4663440" cy="522514"/>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400"/>
              <a:buNone/>
              <a:defRPr b="1" sz="24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000"/>
              <a:buNone/>
              <a:defRPr b="1" sz="20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800"/>
              <a:buNone/>
              <a:defRPr b="1" sz="18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600"/>
              <a:buNone/>
              <a:defRPr b="1" sz="16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600"/>
              <a:buNone/>
              <a:defRPr b="1" sz="16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59" name="Google Shape;159;p27"/>
          <p:cNvSpPr txBox="1"/>
          <p:nvPr>
            <p:ph idx="4" type="body"/>
          </p:nvPr>
        </p:nvSpPr>
        <p:spPr>
          <a:xfrm flipH="1">
            <a:off x="1245325" y="2005689"/>
            <a:ext cx="4663440" cy="522514"/>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400"/>
              <a:buNone/>
              <a:defRPr b="1" sz="24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000"/>
              <a:buNone/>
              <a:defRPr b="1" sz="20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800"/>
              <a:buNone/>
              <a:defRPr b="1" sz="18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600"/>
              <a:buNone/>
              <a:defRPr b="1" sz="16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600"/>
              <a:buNone/>
              <a:defRPr b="1" sz="16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3">
  <p:cSld name="כותרת ותוכן 3">
    <p:spTree>
      <p:nvGrpSpPr>
        <p:cNvPr id="160" name="Shape 160"/>
        <p:cNvGrpSpPr/>
        <p:nvPr/>
      </p:nvGrpSpPr>
      <p:grpSpPr>
        <a:xfrm>
          <a:off x="0" y="0"/>
          <a:ext cx="0" cy="0"/>
          <a:chOff x="0" y="0"/>
          <a:chExt cx="0" cy="0"/>
        </a:xfrm>
      </p:grpSpPr>
      <p:sp>
        <p:nvSpPr>
          <p:cNvPr id="161" name="Google Shape;161;p28"/>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28"/>
          <p:cNvSpPr txBox="1"/>
          <p:nvPr>
            <p:ph idx="1" type="body"/>
          </p:nvPr>
        </p:nvSpPr>
        <p:spPr>
          <a:xfrm flipH="1">
            <a:off x="7805821" y="2526318"/>
            <a:ext cx="3218688" cy="2828613"/>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000"/>
              <a:buNone/>
              <a:defRPr sz="20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1800"/>
              <a:buNone/>
              <a:defRPr sz="18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600"/>
              <a:buNone/>
              <a:defRPr sz="16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400"/>
              <a:buNone/>
              <a:defRPr sz="14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400"/>
              <a:buNone/>
              <a:defRPr sz="14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63" name="Google Shape;163;p28"/>
          <p:cNvSpPr/>
          <p:nvPr/>
        </p:nvSpPr>
        <p:spPr>
          <a:xfrm flipH="1" rot="-5400000">
            <a:off x="0" y="0"/>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64" name="Google Shape;164;p28"/>
          <p:cNvSpPr/>
          <p:nvPr/>
        </p:nvSpPr>
        <p:spPr>
          <a:xfrm flipH="1">
            <a:off x="8583260"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65" name="Google Shape;165;p28"/>
          <p:cNvSpPr/>
          <p:nvPr/>
        </p:nvSpPr>
        <p:spPr>
          <a:xfrm rot="-5400000">
            <a:off x="0" y="5924144"/>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grpSp>
        <p:nvGrpSpPr>
          <p:cNvPr id="166" name="Google Shape;166;p28"/>
          <p:cNvGrpSpPr/>
          <p:nvPr/>
        </p:nvGrpSpPr>
        <p:grpSpPr>
          <a:xfrm flipH="1">
            <a:off x="8032203" y="5590903"/>
            <a:ext cx="1572380" cy="1267097"/>
            <a:chOff x="7413403" y="4976359"/>
            <a:chExt cx="2334986" cy="1881641"/>
          </a:xfrm>
        </p:grpSpPr>
        <p:sp>
          <p:nvSpPr>
            <p:cNvPr id="167" name="Google Shape;167;p28"/>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68" name="Google Shape;168;p28"/>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grpSp>
      <p:sp>
        <p:nvSpPr>
          <p:cNvPr id="169" name="Google Shape;169;p28"/>
          <p:cNvSpPr txBox="1"/>
          <p:nvPr>
            <p:ph idx="10" type="dt"/>
          </p:nvPr>
        </p:nvSpPr>
        <p:spPr>
          <a:xfrm flipH="1">
            <a:off x="10043886" y="6356350"/>
            <a:ext cx="1767114"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sz="1200">
                <a:solidFill>
                  <a:schemeClr val="accent2"/>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70" name="Google Shape;170;p28"/>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sz="1200">
                <a:solidFill>
                  <a:schemeClr val="accent3"/>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71" name="Google Shape;171;p28"/>
          <p:cNvSpPr txBox="1"/>
          <p:nvPr>
            <p:ph idx="2" type="body"/>
          </p:nvPr>
        </p:nvSpPr>
        <p:spPr>
          <a:xfrm flipH="1">
            <a:off x="4334934" y="2526318"/>
            <a:ext cx="3173279" cy="2828613"/>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000"/>
              <a:buNone/>
              <a:defRPr sz="20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1800"/>
              <a:buNone/>
              <a:defRPr sz="18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600"/>
              <a:buNone/>
              <a:defRPr sz="16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400"/>
              <a:buNone/>
              <a:defRPr sz="14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400"/>
              <a:buNone/>
              <a:defRPr sz="14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72" name="Google Shape;172;p28"/>
          <p:cNvSpPr txBox="1"/>
          <p:nvPr>
            <p:ph idx="3" type="body"/>
          </p:nvPr>
        </p:nvSpPr>
        <p:spPr>
          <a:xfrm flipH="1">
            <a:off x="7851229" y="2003804"/>
            <a:ext cx="3173278" cy="522514"/>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400"/>
              <a:buNone/>
              <a:defRPr b="1" sz="24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000"/>
              <a:buNone/>
              <a:defRPr b="1" sz="20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800"/>
              <a:buNone/>
              <a:defRPr b="1" sz="18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600"/>
              <a:buNone/>
              <a:defRPr b="1" sz="16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600"/>
              <a:buNone/>
              <a:defRPr b="1" sz="16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73" name="Google Shape;173;p28"/>
          <p:cNvSpPr txBox="1"/>
          <p:nvPr>
            <p:ph idx="4" type="body"/>
          </p:nvPr>
        </p:nvSpPr>
        <p:spPr>
          <a:xfrm flipH="1">
            <a:off x="4334934" y="2003804"/>
            <a:ext cx="3173278" cy="522514"/>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400"/>
              <a:buNone/>
              <a:defRPr b="1" sz="24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000"/>
              <a:buNone/>
              <a:defRPr b="1" sz="20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800"/>
              <a:buNone/>
              <a:defRPr b="1" sz="18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600"/>
              <a:buNone/>
              <a:defRPr b="1" sz="16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600"/>
              <a:buNone/>
              <a:defRPr b="1" sz="16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74" name="Google Shape;174;p28"/>
          <p:cNvSpPr txBox="1"/>
          <p:nvPr>
            <p:ph idx="5" type="body"/>
          </p:nvPr>
        </p:nvSpPr>
        <p:spPr>
          <a:xfrm flipH="1">
            <a:off x="818639" y="2526318"/>
            <a:ext cx="3173279" cy="2828613"/>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000"/>
              <a:buNone/>
              <a:defRPr sz="20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1800"/>
              <a:buNone/>
              <a:defRPr sz="18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600"/>
              <a:buNone/>
              <a:defRPr sz="16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400"/>
              <a:buNone/>
              <a:defRPr sz="14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400"/>
              <a:buNone/>
              <a:defRPr sz="14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75" name="Google Shape;175;p28"/>
          <p:cNvSpPr txBox="1"/>
          <p:nvPr>
            <p:ph idx="6" type="body"/>
          </p:nvPr>
        </p:nvSpPr>
        <p:spPr>
          <a:xfrm flipH="1">
            <a:off x="818639" y="2003804"/>
            <a:ext cx="3173278" cy="522514"/>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400"/>
              <a:buNone/>
              <a:defRPr b="1" sz="24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000"/>
              <a:buNone/>
              <a:defRPr b="1" sz="20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800"/>
              <a:buNone/>
              <a:defRPr b="1" sz="18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600"/>
              <a:buNone/>
              <a:defRPr b="1" sz="16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600"/>
              <a:buNone/>
              <a:defRPr b="1" sz="16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76" name="Google Shape;176;p28"/>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chemeClr val="accent2"/>
                </a:solidFill>
                <a:latin typeface="Tahoma"/>
                <a:ea typeface="Tahoma"/>
                <a:cs typeface="Tahoma"/>
                <a:sym typeface="Tahoma"/>
              </a:defRPr>
            </a:lvl1pPr>
            <a:lvl2pPr indent="0" lvl="1" marL="0" marR="0" rtl="1" algn="l">
              <a:spcBef>
                <a:spcPts val="0"/>
              </a:spcBef>
              <a:buNone/>
              <a:defRPr b="0" i="0" sz="1200" u="none" cap="none" strike="noStrike">
                <a:solidFill>
                  <a:schemeClr val="accent2"/>
                </a:solidFill>
                <a:latin typeface="Tahoma"/>
                <a:ea typeface="Tahoma"/>
                <a:cs typeface="Tahoma"/>
                <a:sym typeface="Tahoma"/>
              </a:defRPr>
            </a:lvl2pPr>
            <a:lvl3pPr indent="0" lvl="2" marL="0" marR="0" rtl="1" algn="l">
              <a:spcBef>
                <a:spcPts val="0"/>
              </a:spcBef>
              <a:buNone/>
              <a:defRPr b="0" i="0" sz="1200" u="none" cap="none" strike="noStrike">
                <a:solidFill>
                  <a:schemeClr val="accent2"/>
                </a:solidFill>
                <a:latin typeface="Tahoma"/>
                <a:ea typeface="Tahoma"/>
                <a:cs typeface="Tahoma"/>
                <a:sym typeface="Tahoma"/>
              </a:defRPr>
            </a:lvl3pPr>
            <a:lvl4pPr indent="0" lvl="3" marL="0" marR="0" rtl="1" algn="l">
              <a:spcBef>
                <a:spcPts val="0"/>
              </a:spcBef>
              <a:buNone/>
              <a:defRPr b="0" i="0" sz="1200" u="none" cap="none" strike="noStrike">
                <a:solidFill>
                  <a:schemeClr val="accent2"/>
                </a:solidFill>
                <a:latin typeface="Tahoma"/>
                <a:ea typeface="Tahoma"/>
                <a:cs typeface="Tahoma"/>
                <a:sym typeface="Tahoma"/>
              </a:defRPr>
            </a:lvl4pPr>
            <a:lvl5pPr indent="0" lvl="4" marL="0" marR="0" rtl="1" algn="l">
              <a:spcBef>
                <a:spcPts val="0"/>
              </a:spcBef>
              <a:buNone/>
              <a:defRPr b="0" i="0" sz="1200" u="none" cap="none" strike="noStrike">
                <a:solidFill>
                  <a:schemeClr val="accent2"/>
                </a:solidFill>
                <a:latin typeface="Tahoma"/>
                <a:ea typeface="Tahoma"/>
                <a:cs typeface="Tahoma"/>
                <a:sym typeface="Tahoma"/>
              </a:defRPr>
            </a:lvl5pPr>
            <a:lvl6pPr indent="0" lvl="5" marL="0" marR="0" rtl="1" algn="l">
              <a:spcBef>
                <a:spcPts val="0"/>
              </a:spcBef>
              <a:buNone/>
              <a:defRPr b="0" i="0" sz="1200" u="none" cap="none" strike="noStrike">
                <a:solidFill>
                  <a:schemeClr val="accent2"/>
                </a:solidFill>
                <a:latin typeface="Tahoma"/>
                <a:ea typeface="Tahoma"/>
                <a:cs typeface="Tahoma"/>
                <a:sym typeface="Tahoma"/>
              </a:defRPr>
            </a:lvl6pPr>
            <a:lvl7pPr indent="0" lvl="6" marL="0" marR="0" rtl="1" algn="l">
              <a:spcBef>
                <a:spcPts val="0"/>
              </a:spcBef>
              <a:buNone/>
              <a:defRPr b="0" i="0" sz="1200" u="none" cap="none" strike="noStrike">
                <a:solidFill>
                  <a:schemeClr val="accent2"/>
                </a:solidFill>
                <a:latin typeface="Tahoma"/>
                <a:ea typeface="Tahoma"/>
                <a:cs typeface="Tahoma"/>
                <a:sym typeface="Tahoma"/>
              </a:defRPr>
            </a:lvl7pPr>
            <a:lvl8pPr indent="0" lvl="7" marL="0" marR="0" rtl="1" algn="l">
              <a:spcBef>
                <a:spcPts val="0"/>
              </a:spcBef>
              <a:buNone/>
              <a:defRPr b="0" i="0" sz="1200" u="none" cap="none" strike="noStrike">
                <a:solidFill>
                  <a:schemeClr val="accent2"/>
                </a:solidFill>
                <a:latin typeface="Tahoma"/>
                <a:ea typeface="Tahoma"/>
                <a:cs typeface="Tahoma"/>
                <a:sym typeface="Tahoma"/>
              </a:defRPr>
            </a:lvl8pPr>
            <a:lvl9pPr indent="0" lvl="8" marL="0" marR="0" rtl="1" algn="l">
              <a:spcBef>
                <a:spcPts val="0"/>
              </a:spcBef>
              <a:buNone/>
              <a:defRPr b="0" i="0" sz="1200" u="none" cap="none" strike="noStrike">
                <a:solidFill>
                  <a:schemeClr val="accent2"/>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סיום">
  <p:cSld name="שקופית סיום">
    <p:spTree>
      <p:nvGrpSpPr>
        <p:cNvPr id="177" name="Shape 177"/>
        <p:cNvGrpSpPr/>
        <p:nvPr/>
      </p:nvGrpSpPr>
      <p:grpSpPr>
        <a:xfrm>
          <a:off x="0" y="0"/>
          <a:ext cx="0" cy="0"/>
          <a:chOff x="0" y="0"/>
          <a:chExt cx="0" cy="0"/>
        </a:xfrm>
      </p:grpSpPr>
      <p:sp>
        <p:nvSpPr>
          <p:cNvPr id="178" name="Google Shape;178;p29"/>
          <p:cNvSpPr txBox="1"/>
          <p:nvPr>
            <p:ph type="ctrTitle"/>
          </p:nvPr>
        </p:nvSpPr>
        <p:spPr>
          <a:xfrm flipH="1">
            <a:off x="4804228" y="1122363"/>
            <a:ext cx="6220278" cy="2387600"/>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6000"/>
              <a:buFont typeface="Tahoma"/>
              <a:buNone/>
              <a:defRPr b="1" sz="600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29"/>
          <p:cNvSpPr txBox="1"/>
          <p:nvPr>
            <p:ph idx="1" type="subTitle"/>
          </p:nvPr>
        </p:nvSpPr>
        <p:spPr>
          <a:xfrm flipH="1">
            <a:off x="4804230" y="3602038"/>
            <a:ext cx="6220277" cy="2247219"/>
          </a:xfrm>
          <a:prstGeom prst="rect">
            <a:avLst/>
          </a:prstGeom>
          <a:noFill/>
          <a:ln>
            <a:noFill/>
          </a:ln>
        </p:spPr>
        <p:txBody>
          <a:bodyPr anchorCtr="0" anchor="t" bIns="45700" lIns="91425" spcFirstLastPara="1" rIns="91425" wrap="square" tIns="45700">
            <a:noAutofit/>
          </a:bodyPr>
          <a:lstStyle>
            <a:lvl1pPr lvl="0" rtl="1" algn="r">
              <a:lnSpc>
                <a:spcPct val="90000"/>
              </a:lnSpc>
              <a:spcBef>
                <a:spcPts val="1000"/>
              </a:spcBef>
              <a:spcAft>
                <a:spcPts val="0"/>
              </a:spcAft>
              <a:buClr>
                <a:schemeClr val="dk1"/>
              </a:buClr>
              <a:buSzPts val="2800"/>
              <a:buNone/>
              <a:defRPr sz="2800">
                <a:latin typeface="Tahoma"/>
                <a:ea typeface="Tahoma"/>
                <a:cs typeface="Tahoma"/>
                <a:sym typeface="Tahoma"/>
              </a:defRPr>
            </a:lvl1pPr>
            <a:lvl2pPr lvl="1" rtl="1" algn="ctr">
              <a:lnSpc>
                <a:spcPct val="90000"/>
              </a:lnSpc>
              <a:spcBef>
                <a:spcPts val="500"/>
              </a:spcBef>
              <a:spcAft>
                <a:spcPts val="0"/>
              </a:spcAft>
              <a:buClr>
                <a:schemeClr val="dk1"/>
              </a:buClr>
              <a:buSzPts val="2000"/>
              <a:buNone/>
              <a:defRPr sz="2000"/>
            </a:lvl2pPr>
            <a:lvl3pPr lvl="2" rtl="1" algn="ctr">
              <a:lnSpc>
                <a:spcPct val="90000"/>
              </a:lnSpc>
              <a:spcBef>
                <a:spcPts val="500"/>
              </a:spcBef>
              <a:spcAft>
                <a:spcPts val="0"/>
              </a:spcAft>
              <a:buClr>
                <a:schemeClr val="dk1"/>
              </a:buClr>
              <a:buSzPts val="1800"/>
              <a:buNone/>
              <a:defRPr sz="1800"/>
            </a:lvl3pPr>
            <a:lvl4pPr lvl="3" rtl="1" algn="ctr">
              <a:lnSpc>
                <a:spcPct val="90000"/>
              </a:lnSpc>
              <a:spcBef>
                <a:spcPts val="500"/>
              </a:spcBef>
              <a:spcAft>
                <a:spcPts val="0"/>
              </a:spcAft>
              <a:buClr>
                <a:schemeClr val="dk1"/>
              </a:buClr>
              <a:buSzPts val="1600"/>
              <a:buNone/>
              <a:defRPr sz="1600"/>
            </a:lvl4pPr>
            <a:lvl5pPr lvl="4" rtl="1" algn="ctr">
              <a:lnSpc>
                <a:spcPct val="90000"/>
              </a:lnSpc>
              <a:spcBef>
                <a:spcPts val="500"/>
              </a:spcBef>
              <a:spcAft>
                <a:spcPts val="0"/>
              </a:spcAft>
              <a:buClr>
                <a:schemeClr val="dk1"/>
              </a:buClr>
              <a:buSzPts val="1600"/>
              <a:buNone/>
              <a:defRPr sz="1600"/>
            </a:lvl5pPr>
            <a:lvl6pPr lvl="5" rtl="1" algn="ctr">
              <a:lnSpc>
                <a:spcPct val="90000"/>
              </a:lnSpc>
              <a:spcBef>
                <a:spcPts val="500"/>
              </a:spcBef>
              <a:spcAft>
                <a:spcPts val="0"/>
              </a:spcAft>
              <a:buClr>
                <a:schemeClr val="dk1"/>
              </a:buClr>
              <a:buSzPts val="1600"/>
              <a:buNone/>
              <a:defRPr sz="1600"/>
            </a:lvl6pPr>
            <a:lvl7pPr lvl="6" rtl="1" algn="ctr">
              <a:lnSpc>
                <a:spcPct val="90000"/>
              </a:lnSpc>
              <a:spcBef>
                <a:spcPts val="500"/>
              </a:spcBef>
              <a:spcAft>
                <a:spcPts val="0"/>
              </a:spcAft>
              <a:buClr>
                <a:schemeClr val="dk1"/>
              </a:buClr>
              <a:buSzPts val="1600"/>
              <a:buNone/>
              <a:defRPr sz="1600"/>
            </a:lvl7pPr>
            <a:lvl8pPr lvl="7" rtl="1" algn="ctr">
              <a:lnSpc>
                <a:spcPct val="90000"/>
              </a:lnSpc>
              <a:spcBef>
                <a:spcPts val="500"/>
              </a:spcBef>
              <a:spcAft>
                <a:spcPts val="0"/>
              </a:spcAft>
              <a:buClr>
                <a:schemeClr val="dk1"/>
              </a:buClr>
              <a:buSzPts val="1600"/>
              <a:buNone/>
              <a:defRPr sz="1600"/>
            </a:lvl8pPr>
            <a:lvl9pPr lvl="8" rtl="1" algn="ctr">
              <a:lnSpc>
                <a:spcPct val="90000"/>
              </a:lnSpc>
              <a:spcBef>
                <a:spcPts val="500"/>
              </a:spcBef>
              <a:spcAft>
                <a:spcPts val="0"/>
              </a:spcAft>
              <a:buClr>
                <a:schemeClr val="dk1"/>
              </a:buClr>
              <a:buSzPts val="1600"/>
              <a:buNone/>
              <a:defRPr sz="1600"/>
            </a:lvl9pPr>
          </a:lstStyle>
          <a:p/>
        </p:txBody>
      </p:sp>
      <p:sp>
        <p:nvSpPr>
          <p:cNvPr id="180" name="Google Shape;180;p29"/>
          <p:cNvSpPr/>
          <p:nvPr/>
        </p:nvSpPr>
        <p:spPr>
          <a:xfrm flipH="1">
            <a:off x="0" y="0"/>
            <a:ext cx="3927574"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grpSp>
        <p:nvGrpSpPr>
          <p:cNvPr id="181" name="Google Shape;181;p29"/>
          <p:cNvGrpSpPr/>
          <p:nvPr/>
        </p:nvGrpSpPr>
        <p:grpSpPr>
          <a:xfrm flipH="1">
            <a:off x="0" y="3685939"/>
            <a:ext cx="3927573" cy="3178856"/>
            <a:chOff x="9857014" y="13834"/>
            <a:chExt cx="2334986" cy="1881641"/>
          </a:xfrm>
        </p:grpSpPr>
        <p:sp>
          <p:nvSpPr>
            <p:cNvPr id="182" name="Google Shape;182;p29"/>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83" name="Google Shape;183;p29"/>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grpSp>
      <p:sp>
        <p:nvSpPr>
          <p:cNvPr id="184" name="Google Shape;184;p29"/>
          <p:cNvSpPr/>
          <p:nvPr/>
        </p:nvSpPr>
        <p:spPr>
          <a:xfrm flipH="1">
            <a:off x="11024507" y="-1"/>
            <a:ext cx="1167493" cy="116749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85" name="Google Shape;185;p29"/>
          <p:cNvSpPr/>
          <p:nvPr/>
        </p:nvSpPr>
        <p:spPr>
          <a:xfrm flipH="1">
            <a:off x="-1" y="-1"/>
            <a:ext cx="1963787" cy="3178856"/>
          </a:xfrm>
          <a:custGeom>
            <a:rect b="b" l="l" r="r" t="t"/>
            <a:pathLst>
              <a:path extrusionOk="0" h="3178856" w="1963787">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type="obj">
  <p:cSld name="OBJECT">
    <p:spTree>
      <p:nvGrpSpPr>
        <p:cNvPr id="27" name="Shape 27"/>
        <p:cNvGrpSpPr/>
        <p:nvPr/>
      </p:nvGrpSpPr>
      <p:grpSpPr>
        <a:xfrm>
          <a:off x="0" y="0"/>
          <a:ext cx="0" cy="0"/>
          <a:chOff x="0" y="0"/>
          <a:chExt cx="0" cy="0"/>
        </a:xfrm>
      </p:grpSpPr>
      <p:sp>
        <p:nvSpPr>
          <p:cNvPr id="28" name="Google Shape;28;p18"/>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flipH="1">
            <a:off x="1245325" y="2017467"/>
            <a:ext cx="9779182" cy="3366815"/>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800"/>
              <a:buNone/>
              <a:defRPr>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400"/>
              <a:buNone/>
              <a:defRPr>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2000"/>
              <a:buNone/>
              <a:defRPr>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800"/>
              <a:buNone/>
              <a:defRPr>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800"/>
              <a:buNone/>
              <a:defRPr>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30" name="Google Shape;30;p18"/>
          <p:cNvSpPr/>
          <p:nvPr/>
        </p:nvSpPr>
        <p:spPr>
          <a:xfrm>
            <a:off x="0"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31" name="Google Shape;31;p18"/>
          <p:cNvSpPr/>
          <p:nvPr/>
        </p:nvSpPr>
        <p:spPr>
          <a:xfrm>
            <a:off x="0"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32" name="Google Shape;32;p18"/>
          <p:cNvSpPr/>
          <p:nvPr/>
        </p:nvSpPr>
        <p:spPr>
          <a:xfrm flipH="1">
            <a:off x="11258143"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grpSp>
        <p:nvGrpSpPr>
          <p:cNvPr id="33" name="Google Shape;33;p18"/>
          <p:cNvGrpSpPr/>
          <p:nvPr/>
        </p:nvGrpSpPr>
        <p:grpSpPr>
          <a:xfrm flipH="1">
            <a:off x="2537528" y="5590903"/>
            <a:ext cx="1572380" cy="1267097"/>
            <a:chOff x="7413403" y="4976359"/>
            <a:chExt cx="2334986" cy="1881641"/>
          </a:xfrm>
        </p:grpSpPr>
        <p:sp>
          <p:nvSpPr>
            <p:cNvPr id="34" name="Google Shape;34;p18"/>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35" name="Google Shape;35;p18"/>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grpSp>
      <p:sp>
        <p:nvSpPr>
          <p:cNvPr id="36" name="Google Shape;36;p18"/>
          <p:cNvSpPr txBox="1"/>
          <p:nvPr>
            <p:ph idx="10" type="dt"/>
          </p:nvPr>
        </p:nvSpPr>
        <p:spPr>
          <a:xfrm flipH="1">
            <a:off x="90678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sz="1200">
                <a:solidFill>
                  <a:schemeClr val="accent3"/>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7" name="Google Shape;37;p18"/>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sz="1200">
                <a:solidFill>
                  <a:schemeClr val="accent3"/>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8" name="Google Shape;38;p18"/>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chemeClr val="accent2"/>
                </a:solidFill>
                <a:latin typeface="Tahoma"/>
                <a:ea typeface="Tahoma"/>
                <a:cs typeface="Tahoma"/>
                <a:sym typeface="Tahoma"/>
              </a:defRPr>
            </a:lvl1pPr>
            <a:lvl2pPr indent="0" lvl="1" marL="0" marR="0" rtl="1" algn="l">
              <a:spcBef>
                <a:spcPts val="0"/>
              </a:spcBef>
              <a:buNone/>
              <a:defRPr b="0" i="0" sz="1200" u="none" cap="none" strike="noStrike">
                <a:solidFill>
                  <a:schemeClr val="accent2"/>
                </a:solidFill>
                <a:latin typeface="Tahoma"/>
                <a:ea typeface="Tahoma"/>
                <a:cs typeface="Tahoma"/>
                <a:sym typeface="Tahoma"/>
              </a:defRPr>
            </a:lvl2pPr>
            <a:lvl3pPr indent="0" lvl="2" marL="0" marR="0" rtl="1" algn="l">
              <a:spcBef>
                <a:spcPts val="0"/>
              </a:spcBef>
              <a:buNone/>
              <a:defRPr b="0" i="0" sz="1200" u="none" cap="none" strike="noStrike">
                <a:solidFill>
                  <a:schemeClr val="accent2"/>
                </a:solidFill>
                <a:latin typeface="Tahoma"/>
                <a:ea typeface="Tahoma"/>
                <a:cs typeface="Tahoma"/>
                <a:sym typeface="Tahoma"/>
              </a:defRPr>
            </a:lvl3pPr>
            <a:lvl4pPr indent="0" lvl="3" marL="0" marR="0" rtl="1" algn="l">
              <a:spcBef>
                <a:spcPts val="0"/>
              </a:spcBef>
              <a:buNone/>
              <a:defRPr b="0" i="0" sz="1200" u="none" cap="none" strike="noStrike">
                <a:solidFill>
                  <a:schemeClr val="accent2"/>
                </a:solidFill>
                <a:latin typeface="Tahoma"/>
                <a:ea typeface="Tahoma"/>
                <a:cs typeface="Tahoma"/>
                <a:sym typeface="Tahoma"/>
              </a:defRPr>
            </a:lvl4pPr>
            <a:lvl5pPr indent="0" lvl="4" marL="0" marR="0" rtl="1" algn="l">
              <a:spcBef>
                <a:spcPts val="0"/>
              </a:spcBef>
              <a:buNone/>
              <a:defRPr b="0" i="0" sz="1200" u="none" cap="none" strike="noStrike">
                <a:solidFill>
                  <a:schemeClr val="accent2"/>
                </a:solidFill>
                <a:latin typeface="Tahoma"/>
                <a:ea typeface="Tahoma"/>
                <a:cs typeface="Tahoma"/>
                <a:sym typeface="Tahoma"/>
              </a:defRPr>
            </a:lvl5pPr>
            <a:lvl6pPr indent="0" lvl="5" marL="0" marR="0" rtl="1" algn="l">
              <a:spcBef>
                <a:spcPts val="0"/>
              </a:spcBef>
              <a:buNone/>
              <a:defRPr b="0" i="0" sz="1200" u="none" cap="none" strike="noStrike">
                <a:solidFill>
                  <a:schemeClr val="accent2"/>
                </a:solidFill>
                <a:latin typeface="Tahoma"/>
                <a:ea typeface="Tahoma"/>
                <a:cs typeface="Tahoma"/>
                <a:sym typeface="Tahoma"/>
              </a:defRPr>
            </a:lvl6pPr>
            <a:lvl7pPr indent="0" lvl="6" marL="0" marR="0" rtl="1" algn="l">
              <a:spcBef>
                <a:spcPts val="0"/>
              </a:spcBef>
              <a:buNone/>
              <a:defRPr b="0" i="0" sz="1200" u="none" cap="none" strike="noStrike">
                <a:solidFill>
                  <a:schemeClr val="accent2"/>
                </a:solidFill>
                <a:latin typeface="Tahoma"/>
                <a:ea typeface="Tahoma"/>
                <a:cs typeface="Tahoma"/>
                <a:sym typeface="Tahoma"/>
              </a:defRPr>
            </a:lvl7pPr>
            <a:lvl8pPr indent="0" lvl="7" marL="0" marR="0" rtl="1" algn="l">
              <a:spcBef>
                <a:spcPts val="0"/>
              </a:spcBef>
              <a:buNone/>
              <a:defRPr b="0" i="0" sz="1200" u="none" cap="none" strike="noStrike">
                <a:solidFill>
                  <a:schemeClr val="accent2"/>
                </a:solidFill>
                <a:latin typeface="Tahoma"/>
                <a:ea typeface="Tahoma"/>
                <a:cs typeface="Tahoma"/>
                <a:sym typeface="Tahoma"/>
              </a:defRPr>
            </a:lvl8pPr>
            <a:lvl9pPr indent="0" lvl="8" marL="0" marR="0" rtl="1" algn="l">
              <a:spcBef>
                <a:spcPts val="0"/>
              </a:spcBef>
              <a:buNone/>
              <a:defRPr b="0" i="0" sz="1200" u="none" cap="none" strike="noStrike">
                <a:solidFill>
                  <a:schemeClr val="accent2"/>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מקטע עליונה">
  <p:cSld name="כותרת מקטע עליונה">
    <p:bg>
      <p:bgPr>
        <a:solidFill>
          <a:schemeClr val="accent2"/>
        </a:solidFill>
      </p:bgPr>
    </p:bg>
    <p:spTree>
      <p:nvGrpSpPr>
        <p:cNvPr id="39" name="Shape 39"/>
        <p:cNvGrpSpPr/>
        <p:nvPr/>
      </p:nvGrpSpPr>
      <p:grpSpPr>
        <a:xfrm>
          <a:off x="0" y="0"/>
          <a:ext cx="0" cy="0"/>
          <a:chOff x="0" y="0"/>
          <a:chExt cx="0" cy="0"/>
        </a:xfrm>
      </p:grpSpPr>
      <p:sp>
        <p:nvSpPr>
          <p:cNvPr id="40" name="Google Shape;40;p19"/>
          <p:cNvSpPr/>
          <p:nvPr/>
        </p:nvSpPr>
        <p:spPr>
          <a:xfrm flipH="1">
            <a:off x="-16822" y="2286002"/>
            <a:ext cx="12208822" cy="45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41" name="Google Shape;41;p19"/>
          <p:cNvSpPr/>
          <p:nvPr/>
        </p:nvSpPr>
        <p:spPr>
          <a:xfrm>
            <a:off x="-16822"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42" name="Google Shape;42;p19"/>
          <p:cNvSpPr/>
          <p:nvPr/>
        </p:nvSpPr>
        <p:spPr>
          <a:xfrm flipH="1">
            <a:off x="11258143"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43" name="Google Shape;43;p19"/>
          <p:cNvSpPr/>
          <p:nvPr/>
        </p:nvSpPr>
        <p:spPr>
          <a:xfrm flipH="1" rot="5400000">
            <a:off x="-438099" y="438098"/>
            <a:ext cx="2285999" cy="1409801"/>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44" name="Google Shape;44;p19"/>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9"/>
          <p:cNvSpPr txBox="1"/>
          <p:nvPr>
            <p:ph idx="1" type="body"/>
          </p:nvPr>
        </p:nvSpPr>
        <p:spPr>
          <a:xfrm flipH="1">
            <a:off x="1245325" y="2653167"/>
            <a:ext cx="9779183" cy="3436483"/>
          </a:xfrm>
          <a:prstGeom prst="rect">
            <a:avLst/>
          </a:prstGeom>
          <a:noFill/>
          <a:ln>
            <a:noFill/>
          </a:ln>
        </p:spPr>
        <p:txBody>
          <a:bodyPr anchorCtr="0" anchor="t" bIns="45700" lIns="91425" spcFirstLastPara="1" rIns="91425" wrap="square" tIns="45700">
            <a:noAutofit/>
          </a:bodyPr>
          <a:lstStyle>
            <a:lvl1pPr indent="-228600" lvl="0" marL="457200" rtl="1" algn="r">
              <a:lnSpc>
                <a:spcPct val="150000"/>
              </a:lnSpc>
              <a:spcBef>
                <a:spcPts val="1000"/>
              </a:spcBef>
              <a:spcAft>
                <a:spcPts val="0"/>
              </a:spcAft>
              <a:buClr>
                <a:schemeClr val="lt1"/>
              </a:buClr>
              <a:buSzPts val="2400"/>
              <a:buNone/>
              <a:defRPr sz="2400">
                <a:solidFill>
                  <a:schemeClr val="lt1"/>
                </a:solidFill>
                <a:latin typeface="Tahoma"/>
                <a:ea typeface="Tahoma"/>
                <a:cs typeface="Tahoma"/>
                <a:sym typeface="Tahoma"/>
              </a:defRPr>
            </a:lvl1pPr>
            <a:lvl2pPr indent="-228600" lvl="1" marL="914400" rtl="1" algn="r">
              <a:lnSpc>
                <a:spcPct val="90000"/>
              </a:lnSpc>
              <a:spcBef>
                <a:spcPts val="500"/>
              </a:spcBef>
              <a:spcAft>
                <a:spcPts val="0"/>
              </a:spcAft>
              <a:buClr>
                <a:srgbClr val="888888"/>
              </a:buClr>
              <a:buSzPts val="2000"/>
              <a:buNone/>
              <a:defRPr sz="2000">
                <a:solidFill>
                  <a:srgbClr val="888888"/>
                </a:solidFill>
              </a:defRPr>
            </a:lvl2pPr>
            <a:lvl3pPr indent="-228600" lvl="2" marL="1371600" rtl="1" algn="r">
              <a:lnSpc>
                <a:spcPct val="90000"/>
              </a:lnSpc>
              <a:spcBef>
                <a:spcPts val="500"/>
              </a:spcBef>
              <a:spcAft>
                <a:spcPts val="0"/>
              </a:spcAft>
              <a:buClr>
                <a:srgbClr val="888888"/>
              </a:buClr>
              <a:buSzPts val="1800"/>
              <a:buNone/>
              <a:defRPr sz="1800">
                <a:solidFill>
                  <a:srgbClr val="888888"/>
                </a:solidFill>
              </a:defRPr>
            </a:lvl3pPr>
            <a:lvl4pPr indent="-228600" lvl="3" marL="1828800" rtl="1" algn="r">
              <a:lnSpc>
                <a:spcPct val="90000"/>
              </a:lnSpc>
              <a:spcBef>
                <a:spcPts val="500"/>
              </a:spcBef>
              <a:spcAft>
                <a:spcPts val="0"/>
              </a:spcAft>
              <a:buClr>
                <a:srgbClr val="888888"/>
              </a:buClr>
              <a:buSzPts val="1600"/>
              <a:buNone/>
              <a:defRPr sz="1600">
                <a:solidFill>
                  <a:srgbClr val="888888"/>
                </a:solidFill>
              </a:defRPr>
            </a:lvl4pPr>
            <a:lvl5pPr indent="-228600" lvl="4" marL="2286000" rtl="1" algn="r">
              <a:lnSpc>
                <a:spcPct val="90000"/>
              </a:lnSpc>
              <a:spcBef>
                <a:spcPts val="500"/>
              </a:spcBef>
              <a:spcAft>
                <a:spcPts val="0"/>
              </a:spcAft>
              <a:buClr>
                <a:srgbClr val="888888"/>
              </a:buClr>
              <a:buSzPts val="1600"/>
              <a:buNone/>
              <a:defRPr sz="1600">
                <a:solidFill>
                  <a:srgbClr val="888888"/>
                </a:solidFill>
              </a:defRPr>
            </a:lvl5pPr>
            <a:lvl6pPr indent="-228600" lvl="5" marL="2743200" rtl="1" algn="r">
              <a:lnSpc>
                <a:spcPct val="90000"/>
              </a:lnSpc>
              <a:spcBef>
                <a:spcPts val="500"/>
              </a:spcBef>
              <a:spcAft>
                <a:spcPts val="0"/>
              </a:spcAft>
              <a:buClr>
                <a:srgbClr val="888888"/>
              </a:buClr>
              <a:buSzPts val="1600"/>
              <a:buNone/>
              <a:defRPr sz="1600">
                <a:solidFill>
                  <a:srgbClr val="888888"/>
                </a:solidFill>
              </a:defRPr>
            </a:lvl6pPr>
            <a:lvl7pPr indent="-228600" lvl="6" marL="3200400" rtl="1" algn="r">
              <a:lnSpc>
                <a:spcPct val="90000"/>
              </a:lnSpc>
              <a:spcBef>
                <a:spcPts val="500"/>
              </a:spcBef>
              <a:spcAft>
                <a:spcPts val="0"/>
              </a:spcAft>
              <a:buClr>
                <a:srgbClr val="888888"/>
              </a:buClr>
              <a:buSzPts val="1600"/>
              <a:buNone/>
              <a:defRPr sz="1600">
                <a:solidFill>
                  <a:srgbClr val="888888"/>
                </a:solidFill>
              </a:defRPr>
            </a:lvl7pPr>
            <a:lvl8pPr indent="-228600" lvl="7" marL="3657600" rtl="1" algn="r">
              <a:lnSpc>
                <a:spcPct val="90000"/>
              </a:lnSpc>
              <a:spcBef>
                <a:spcPts val="500"/>
              </a:spcBef>
              <a:spcAft>
                <a:spcPts val="0"/>
              </a:spcAft>
              <a:buClr>
                <a:srgbClr val="888888"/>
              </a:buClr>
              <a:buSzPts val="1600"/>
              <a:buNone/>
              <a:defRPr sz="1600">
                <a:solidFill>
                  <a:srgbClr val="888888"/>
                </a:solidFill>
              </a:defRPr>
            </a:lvl8pPr>
            <a:lvl9pPr indent="-228600" lvl="8" marL="4114800" rtl="1" algn="r">
              <a:lnSpc>
                <a:spcPct val="90000"/>
              </a:lnSpc>
              <a:spcBef>
                <a:spcPts val="500"/>
              </a:spcBef>
              <a:spcAft>
                <a:spcPts val="0"/>
              </a:spcAft>
              <a:buClr>
                <a:srgbClr val="888888"/>
              </a:buClr>
              <a:buSzPts val="1600"/>
              <a:buNone/>
              <a:defRPr sz="1600">
                <a:solidFill>
                  <a:srgbClr val="888888"/>
                </a:solidFill>
              </a:defRPr>
            </a:lvl9pPr>
          </a:lstStyle>
          <a:p/>
        </p:txBody>
      </p:sp>
      <p:sp>
        <p:nvSpPr>
          <p:cNvPr id="46" name="Google Shape;46;p19"/>
          <p:cNvSpPr txBox="1"/>
          <p:nvPr>
            <p:ph idx="10" type="dt"/>
          </p:nvPr>
        </p:nvSpPr>
        <p:spPr>
          <a:xfrm flipH="1">
            <a:off x="90678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solidFill>
                  <a:schemeClr val="accent2"/>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7" name="Google Shape;47;p19"/>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solidFill>
                  <a:schemeClr val="accent2"/>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8" name="Google Shape;48;p19"/>
          <p:cNvSpPr txBox="1"/>
          <p:nvPr>
            <p:ph idx="12" type="sldNum"/>
          </p:nvPr>
        </p:nvSpPr>
        <p:spPr>
          <a:xfrm flipH="1">
            <a:off x="381000" y="6356350"/>
            <a:ext cx="1604682"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chemeClr val="accent3"/>
                </a:solidFill>
                <a:latin typeface="Tahoma"/>
                <a:ea typeface="Tahoma"/>
                <a:cs typeface="Tahoma"/>
                <a:sym typeface="Tahoma"/>
              </a:defRPr>
            </a:lvl1pPr>
            <a:lvl2pPr indent="0" lvl="1" marL="0" marR="0" rtl="1" algn="l">
              <a:spcBef>
                <a:spcPts val="0"/>
              </a:spcBef>
              <a:buNone/>
              <a:defRPr b="0" i="0" sz="1200" u="none" cap="none" strike="noStrike">
                <a:solidFill>
                  <a:schemeClr val="accent3"/>
                </a:solidFill>
                <a:latin typeface="Tahoma"/>
                <a:ea typeface="Tahoma"/>
                <a:cs typeface="Tahoma"/>
                <a:sym typeface="Tahoma"/>
              </a:defRPr>
            </a:lvl2pPr>
            <a:lvl3pPr indent="0" lvl="2" marL="0" marR="0" rtl="1" algn="l">
              <a:spcBef>
                <a:spcPts val="0"/>
              </a:spcBef>
              <a:buNone/>
              <a:defRPr b="0" i="0" sz="1200" u="none" cap="none" strike="noStrike">
                <a:solidFill>
                  <a:schemeClr val="accent3"/>
                </a:solidFill>
                <a:latin typeface="Tahoma"/>
                <a:ea typeface="Tahoma"/>
                <a:cs typeface="Tahoma"/>
                <a:sym typeface="Tahoma"/>
              </a:defRPr>
            </a:lvl3pPr>
            <a:lvl4pPr indent="0" lvl="3" marL="0" marR="0" rtl="1" algn="l">
              <a:spcBef>
                <a:spcPts val="0"/>
              </a:spcBef>
              <a:buNone/>
              <a:defRPr b="0" i="0" sz="1200" u="none" cap="none" strike="noStrike">
                <a:solidFill>
                  <a:schemeClr val="accent3"/>
                </a:solidFill>
                <a:latin typeface="Tahoma"/>
                <a:ea typeface="Tahoma"/>
                <a:cs typeface="Tahoma"/>
                <a:sym typeface="Tahoma"/>
              </a:defRPr>
            </a:lvl4pPr>
            <a:lvl5pPr indent="0" lvl="4" marL="0" marR="0" rtl="1" algn="l">
              <a:spcBef>
                <a:spcPts val="0"/>
              </a:spcBef>
              <a:buNone/>
              <a:defRPr b="0" i="0" sz="1200" u="none" cap="none" strike="noStrike">
                <a:solidFill>
                  <a:schemeClr val="accent3"/>
                </a:solidFill>
                <a:latin typeface="Tahoma"/>
                <a:ea typeface="Tahoma"/>
                <a:cs typeface="Tahoma"/>
                <a:sym typeface="Tahoma"/>
              </a:defRPr>
            </a:lvl5pPr>
            <a:lvl6pPr indent="0" lvl="5" marL="0" marR="0" rtl="1" algn="l">
              <a:spcBef>
                <a:spcPts val="0"/>
              </a:spcBef>
              <a:buNone/>
              <a:defRPr b="0" i="0" sz="1200" u="none" cap="none" strike="noStrike">
                <a:solidFill>
                  <a:schemeClr val="accent3"/>
                </a:solidFill>
                <a:latin typeface="Tahoma"/>
                <a:ea typeface="Tahoma"/>
                <a:cs typeface="Tahoma"/>
                <a:sym typeface="Tahoma"/>
              </a:defRPr>
            </a:lvl6pPr>
            <a:lvl7pPr indent="0" lvl="6" marL="0" marR="0" rtl="1" algn="l">
              <a:spcBef>
                <a:spcPts val="0"/>
              </a:spcBef>
              <a:buNone/>
              <a:defRPr b="0" i="0" sz="1200" u="none" cap="none" strike="noStrike">
                <a:solidFill>
                  <a:schemeClr val="accent3"/>
                </a:solidFill>
                <a:latin typeface="Tahoma"/>
                <a:ea typeface="Tahoma"/>
                <a:cs typeface="Tahoma"/>
                <a:sym typeface="Tahoma"/>
              </a:defRPr>
            </a:lvl7pPr>
            <a:lvl8pPr indent="0" lvl="7" marL="0" marR="0" rtl="1" algn="l">
              <a:spcBef>
                <a:spcPts val="0"/>
              </a:spcBef>
              <a:buNone/>
              <a:defRPr b="0" i="0" sz="1200" u="none" cap="none" strike="noStrike">
                <a:solidFill>
                  <a:schemeClr val="accent3"/>
                </a:solidFill>
                <a:latin typeface="Tahoma"/>
                <a:ea typeface="Tahoma"/>
                <a:cs typeface="Tahoma"/>
                <a:sym typeface="Tahoma"/>
              </a:defRPr>
            </a:lvl8pPr>
            <a:lvl9pPr indent="0" lvl="8" marL="0" marR="0" rtl="1" algn="l">
              <a:spcBef>
                <a:spcPts val="0"/>
              </a:spcBef>
              <a:buNone/>
              <a:defRPr b="0" i="0" sz="1200" u="none" cap="none" strike="noStrike">
                <a:solidFill>
                  <a:schemeClr val="accent3"/>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מקטע">
  <p:cSld name="כותרת מקטע">
    <p:spTree>
      <p:nvGrpSpPr>
        <p:cNvPr id="49" name="Shape 49"/>
        <p:cNvGrpSpPr/>
        <p:nvPr/>
      </p:nvGrpSpPr>
      <p:grpSpPr>
        <a:xfrm>
          <a:off x="0" y="0"/>
          <a:ext cx="0" cy="0"/>
          <a:chOff x="0" y="0"/>
          <a:chExt cx="0" cy="0"/>
        </a:xfrm>
      </p:grpSpPr>
      <p:sp>
        <p:nvSpPr>
          <p:cNvPr id="50" name="Google Shape;50;p20"/>
          <p:cNvSpPr/>
          <p:nvPr/>
        </p:nvSpPr>
        <p:spPr>
          <a:xfrm flipH="1">
            <a:off x="4166510" y="0"/>
            <a:ext cx="8025490" cy="6858000"/>
          </a:xfrm>
          <a:custGeom>
            <a:rect b="b" l="l" r="r" t="t"/>
            <a:pathLst>
              <a:path extrusionOk="0" h="6858000" w="802549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51" name="Google Shape;51;p20"/>
          <p:cNvSpPr txBox="1"/>
          <p:nvPr>
            <p:ph type="ctrTitle"/>
          </p:nvPr>
        </p:nvSpPr>
        <p:spPr>
          <a:xfrm flipH="1">
            <a:off x="4778594" y="1059400"/>
            <a:ext cx="6245912" cy="2387600"/>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lt1"/>
              </a:buClr>
              <a:buSzPts val="6000"/>
              <a:buFont typeface="Tahoma"/>
              <a:buNone/>
              <a:defRPr b="1" sz="6000">
                <a:solidFill>
                  <a:schemeClr val="lt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0"/>
          <p:cNvSpPr txBox="1"/>
          <p:nvPr>
            <p:ph idx="1" type="subTitle"/>
          </p:nvPr>
        </p:nvSpPr>
        <p:spPr>
          <a:xfrm flipH="1">
            <a:off x="4778594" y="3539075"/>
            <a:ext cx="6245912" cy="1406101"/>
          </a:xfrm>
          <a:prstGeom prst="rect">
            <a:avLst/>
          </a:prstGeom>
          <a:noFill/>
          <a:ln>
            <a:noFill/>
          </a:ln>
        </p:spPr>
        <p:txBody>
          <a:bodyPr anchorCtr="0" anchor="t" bIns="45700" lIns="91425" spcFirstLastPara="1" rIns="91425" wrap="square" tIns="45700">
            <a:noAutofit/>
          </a:bodyPr>
          <a:lstStyle>
            <a:lvl1pPr lvl="0" rtl="1" algn="r">
              <a:lnSpc>
                <a:spcPct val="90000"/>
              </a:lnSpc>
              <a:spcBef>
                <a:spcPts val="1000"/>
              </a:spcBef>
              <a:spcAft>
                <a:spcPts val="0"/>
              </a:spcAft>
              <a:buClr>
                <a:schemeClr val="lt1"/>
              </a:buClr>
              <a:buSzPts val="3200"/>
              <a:buNone/>
              <a:defRPr sz="3200">
                <a:solidFill>
                  <a:schemeClr val="lt1"/>
                </a:solidFill>
                <a:latin typeface="Tahoma"/>
                <a:ea typeface="Tahoma"/>
                <a:cs typeface="Tahoma"/>
                <a:sym typeface="Tahoma"/>
              </a:defRPr>
            </a:lvl1pPr>
            <a:lvl2pPr lvl="1" rtl="1" algn="ctr">
              <a:lnSpc>
                <a:spcPct val="90000"/>
              </a:lnSpc>
              <a:spcBef>
                <a:spcPts val="500"/>
              </a:spcBef>
              <a:spcAft>
                <a:spcPts val="0"/>
              </a:spcAft>
              <a:buClr>
                <a:schemeClr val="dk1"/>
              </a:buClr>
              <a:buSzPts val="2000"/>
              <a:buNone/>
              <a:defRPr sz="2000"/>
            </a:lvl2pPr>
            <a:lvl3pPr lvl="2" rtl="1" algn="ctr">
              <a:lnSpc>
                <a:spcPct val="90000"/>
              </a:lnSpc>
              <a:spcBef>
                <a:spcPts val="500"/>
              </a:spcBef>
              <a:spcAft>
                <a:spcPts val="0"/>
              </a:spcAft>
              <a:buClr>
                <a:schemeClr val="dk1"/>
              </a:buClr>
              <a:buSzPts val="1800"/>
              <a:buNone/>
              <a:defRPr sz="1800"/>
            </a:lvl3pPr>
            <a:lvl4pPr lvl="3" rtl="1" algn="ctr">
              <a:lnSpc>
                <a:spcPct val="90000"/>
              </a:lnSpc>
              <a:spcBef>
                <a:spcPts val="500"/>
              </a:spcBef>
              <a:spcAft>
                <a:spcPts val="0"/>
              </a:spcAft>
              <a:buClr>
                <a:schemeClr val="dk1"/>
              </a:buClr>
              <a:buSzPts val="1600"/>
              <a:buNone/>
              <a:defRPr sz="1600"/>
            </a:lvl4pPr>
            <a:lvl5pPr lvl="4" rtl="1" algn="ctr">
              <a:lnSpc>
                <a:spcPct val="90000"/>
              </a:lnSpc>
              <a:spcBef>
                <a:spcPts val="500"/>
              </a:spcBef>
              <a:spcAft>
                <a:spcPts val="0"/>
              </a:spcAft>
              <a:buClr>
                <a:schemeClr val="dk1"/>
              </a:buClr>
              <a:buSzPts val="1600"/>
              <a:buNone/>
              <a:defRPr sz="1600"/>
            </a:lvl5pPr>
            <a:lvl6pPr lvl="5" rtl="1" algn="ctr">
              <a:lnSpc>
                <a:spcPct val="90000"/>
              </a:lnSpc>
              <a:spcBef>
                <a:spcPts val="500"/>
              </a:spcBef>
              <a:spcAft>
                <a:spcPts val="0"/>
              </a:spcAft>
              <a:buClr>
                <a:schemeClr val="dk1"/>
              </a:buClr>
              <a:buSzPts val="1600"/>
              <a:buNone/>
              <a:defRPr sz="1600"/>
            </a:lvl6pPr>
            <a:lvl7pPr lvl="6" rtl="1" algn="ctr">
              <a:lnSpc>
                <a:spcPct val="90000"/>
              </a:lnSpc>
              <a:spcBef>
                <a:spcPts val="500"/>
              </a:spcBef>
              <a:spcAft>
                <a:spcPts val="0"/>
              </a:spcAft>
              <a:buClr>
                <a:schemeClr val="dk1"/>
              </a:buClr>
              <a:buSzPts val="1600"/>
              <a:buNone/>
              <a:defRPr sz="1600"/>
            </a:lvl7pPr>
            <a:lvl8pPr lvl="7" rtl="1" algn="ctr">
              <a:lnSpc>
                <a:spcPct val="90000"/>
              </a:lnSpc>
              <a:spcBef>
                <a:spcPts val="500"/>
              </a:spcBef>
              <a:spcAft>
                <a:spcPts val="0"/>
              </a:spcAft>
              <a:buClr>
                <a:schemeClr val="dk1"/>
              </a:buClr>
              <a:buSzPts val="1600"/>
              <a:buNone/>
              <a:defRPr sz="1600"/>
            </a:lvl8pPr>
            <a:lvl9pPr lvl="8" rtl="1" algn="ctr">
              <a:lnSpc>
                <a:spcPct val="90000"/>
              </a:lnSpc>
              <a:spcBef>
                <a:spcPts val="500"/>
              </a:spcBef>
              <a:spcAft>
                <a:spcPts val="0"/>
              </a:spcAft>
              <a:buClr>
                <a:schemeClr val="dk1"/>
              </a:buClr>
              <a:buSzPts val="1600"/>
              <a:buNone/>
              <a:defRPr sz="1600"/>
            </a:lvl9pPr>
          </a:lstStyle>
          <a:p/>
        </p:txBody>
      </p:sp>
      <p:grpSp>
        <p:nvGrpSpPr>
          <p:cNvPr id="53" name="Google Shape;53;p20"/>
          <p:cNvGrpSpPr/>
          <p:nvPr/>
        </p:nvGrpSpPr>
        <p:grpSpPr>
          <a:xfrm flipH="1" rot="5400000">
            <a:off x="873121" y="2207195"/>
            <a:ext cx="3032351" cy="2443610"/>
            <a:chOff x="9857014" y="13834"/>
            <a:chExt cx="2334986" cy="1881641"/>
          </a:xfrm>
        </p:grpSpPr>
        <p:sp>
          <p:nvSpPr>
            <p:cNvPr id="54" name="Google Shape;54;p20"/>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55" name="Google Shape;55;p20"/>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grpSp>
      <p:sp>
        <p:nvSpPr>
          <p:cNvPr id="56" name="Google Shape;56;p20"/>
          <p:cNvSpPr/>
          <p:nvPr/>
        </p:nvSpPr>
        <p:spPr>
          <a:xfrm>
            <a:off x="0"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57" name="Google Shape;57;p20"/>
          <p:cNvSpPr/>
          <p:nvPr/>
        </p:nvSpPr>
        <p:spPr>
          <a:xfrm>
            <a:off x="0"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גרף">
  <p:cSld name="גרף">
    <p:spTree>
      <p:nvGrpSpPr>
        <p:cNvPr id="58" name="Shape 58"/>
        <p:cNvGrpSpPr/>
        <p:nvPr/>
      </p:nvGrpSpPr>
      <p:grpSpPr>
        <a:xfrm>
          <a:off x="0" y="0"/>
          <a:ext cx="0" cy="0"/>
          <a:chOff x="0" y="0"/>
          <a:chExt cx="0" cy="0"/>
        </a:xfrm>
      </p:grpSpPr>
      <p:sp>
        <p:nvSpPr>
          <p:cNvPr id="59" name="Google Shape;59;p21"/>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1"/>
          <p:cNvSpPr txBox="1"/>
          <p:nvPr>
            <p:ph idx="1" type="body"/>
          </p:nvPr>
        </p:nvSpPr>
        <p:spPr>
          <a:xfrm flipH="1">
            <a:off x="1245325" y="2087561"/>
            <a:ext cx="9779182" cy="3366815"/>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800"/>
              <a:buNone/>
              <a:defRPr>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400"/>
              <a:buNone/>
              <a:defRPr>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2000"/>
              <a:buNone/>
              <a:defRPr>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800"/>
              <a:buNone/>
              <a:defRPr>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800"/>
              <a:buNone/>
              <a:defRPr>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61" name="Google Shape;61;p21"/>
          <p:cNvSpPr/>
          <p:nvPr/>
        </p:nvSpPr>
        <p:spPr>
          <a:xfrm>
            <a:off x="0"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62" name="Google Shape;62;p21"/>
          <p:cNvSpPr/>
          <p:nvPr/>
        </p:nvSpPr>
        <p:spPr>
          <a:xfrm rot="-5400000">
            <a:off x="8580895"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63" name="Google Shape;63;p21"/>
          <p:cNvSpPr txBox="1"/>
          <p:nvPr>
            <p:ph idx="10" type="dt"/>
          </p:nvPr>
        </p:nvSpPr>
        <p:spPr>
          <a:xfrm flipH="1">
            <a:off x="10109982" y="6356350"/>
            <a:ext cx="1701018"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sz="1200">
                <a:solidFill>
                  <a:schemeClr val="accent2"/>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4" name="Google Shape;64;p21"/>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sz="1200">
                <a:solidFill>
                  <a:schemeClr val="accent3"/>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5" name="Google Shape;65;p21"/>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chemeClr val="accent3"/>
                </a:solidFill>
                <a:latin typeface="Tahoma"/>
                <a:ea typeface="Tahoma"/>
                <a:cs typeface="Tahoma"/>
                <a:sym typeface="Tahoma"/>
              </a:defRPr>
            </a:lvl1pPr>
            <a:lvl2pPr indent="0" lvl="1" marL="0" marR="0" rtl="1" algn="l">
              <a:spcBef>
                <a:spcPts val="0"/>
              </a:spcBef>
              <a:buNone/>
              <a:defRPr b="0" i="0" sz="1200" u="none" cap="none" strike="noStrike">
                <a:solidFill>
                  <a:schemeClr val="accent3"/>
                </a:solidFill>
                <a:latin typeface="Tahoma"/>
                <a:ea typeface="Tahoma"/>
                <a:cs typeface="Tahoma"/>
                <a:sym typeface="Tahoma"/>
              </a:defRPr>
            </a:lvl2pPr>
            <a:lvl3pPr indent="0" lvl="2" marL="0" marR="0" rtl="1" algn="l">
              <a:spcBef>
                <a:spcPts val="0"/>
              </a:spcBef>
              <a:buNone/>
              <a:defRPr b="0" i="0" sz="1200" u="none" cap="none" strike="noStrike">
                <a:solidFill>
                  <a:schemeClr val="accent3"/>
                </a:solidFill>
                <a:latin typeface="Tahoma"/>
                <a:ea typeface="Tahoma"/>
                <a:cs typeface="Tahoma"/>
                <a:sym typeface="Tahoma"/>
              </a:defRPr>
            </a:lvl3pPr>
            <a:lvl4pPr indent="0" lvl="3" marL="0" marR="0" rtl="1" algn="l">
              <a:spcBef>
                <a:spcPts val="0"/>
              </a:spcBef>
              <a:buNone/>
              <a:defRPr b="0" i="0" sz="1200" u="none" cap="none" strike="noStrike">
                <a:solidFill>
                  <a:schemeClr val="accent3"/>
                </a:solidFill>
                <a:latin typeface="Tahoma"/>
                <a:ea typeface="Tahoma"/>
                <a:cs typeface="Tahoma"/>
                <a:sym typeface="Tahoma"/>
              </a:defRPr>
            </a:lvl4pPr>
            <a:lvl5pPr indent="0" lvl="4" marL="0" marR="0" rtl="1" algn="l">
              <a:spcBef>
                <a:spcPts val="0"/>
              </a:spcBef>
              <a:buNone/>
              <a:defRPr b="0" i="0" sz="1200" u="none" cap="none" strike="noStrike">
                <a:solidFill>
                  <a:schemeClr val="accent3"/>
                </a:solidFill>
                <a:latin typeface="Tahoma"/>
                <a:ea typeface="Tahoma"/>
                <a:cs typeface="Tahoma"/>
                <a:sym typeface="Tahoma"/>
              </a:defRPr>
            </a:lvl5pPr>
            <a:lvl6pPr indent="0" lvl="5" marL="0" marR="0" rtl="1" algn="l">
              <a:spcBef>
                <a:spcPts val="0"/>
              </a:spcBef>
              <a:buNone/>
              <a:defRPr b="0" i="0" sz="1200" u="none" cap="none" strike="noStrike">
                <a:solidFill>
                  <a:schemeClr val="accent3"/>
                </a:solidFill>
                <a:latin typeface="Tahoma"/>
                <a:ea typeface="Tahoma"/>
                <a:cs typeface="Tahoma"/>
                <a:sym typeface="Tahoma"/>
              </a:defRPr>
            </a:lvl6pPr>
            <a:lvl7pPr indent="0" lvl="6" marL="0" marR="0" rtl="1" algn="l">
              <a:spcBef>
                <a:spcPts val="0"/>
              </a:spcBef>
              <a:buNone/>
              <a:defRPr b="0" i="0" sz="1200" u="none" cap="none" strike="noStrike">
                <a:solidFill>
                  <a:schemeClr val="accent3"/>
                </a:solidFill>
                <a:latin typeface="Tahoma"/>
                <a:ea typeface="Tahoma"/>
                <a:cs typeface="Tahoma"/>
                <a:sym typeface="Tahoma"/>
              </a:defRPr>
            </a:lvl7pPr>
            <a:lvl8pPr indent="0" lvl="7" marL="0" marR="0" rtl="1" algn="l">
              <a:spcBef>
                <a:spcPts val="0"/>
              </a:spcBef>
              <a:buNone/>
              <a:defRPr b="0" i="0" sz="1200" u="none" cap="none" strike="noStrike">
                <a:solidFill>
                  <a:schemeClr val="accent3"/>
                </a:solidFill>
                <a:latin typeface="Tahoma"/>
                <a:ea typeface="Tahoma"/>
                <a:cs typeface="Tahoma"/>
                <a:sym typeface="Tahoma"/>
              </a:defRPr>
            </a:lvl8pPr>
            <a:lvl9pPr indent="0" lvl="8" marL="0" marR="0" rtl="1" algn="l">
              <a:spcBef>
                <a:spcPts val="0"/>
              </a:spcBef>
              <a:buNone/>
              <a:defRPr b="0" i="0" sz="1200" u="none" cap="none" strike="noStrike">
                <a:solidFill>
                  <a:schemeClr val="accent3"/>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רשים 2">
  <p:cSld name="תרשים 2">
    <p:bg>
      <p:bgPr>
        <a:solidFill>
          <a:schemeClr val="accent2"/>
        </a:solidFill>
      </p:bgPr>
    </p:bg>
    <p:spTree>
      <p:nvGrpSpPr>
        <p:cNvPr id="66" name="Shape 66"/>
        <p:cNvGrpSpPr/>
        <p:nvPr/>
      </p:nvGrpSpPr>
      <p:grpSpPr>
        <a:xfrm>
          <a:off x="0" y="0"/>
          <a:ext cx="0" cy="0"/>
          <a:chOff x="0" y="0"/>
          <a:chExt cx="0" cy="0"/>
        </a:xfrm>
      </p:grpSpPr>
      <p:grpSp>
        <p:nvGrpSpPr>
          <p:cNvPr id="67" name="Google Shape;67;p22"/>
          <p:cNvGrpSpPr/>
          <p:nvPr/>
        </p:nvGrpSpPr>
        <p:grpSpPr>
          <a:xfrm flipH="1" rot="5400000">
            <a:off x="-152642" y="152641"/>
            <a:ext cx="1572380" cy="1267097"/>
            <a:chOff x="7413403" y="4976359"/>
            <a:chExt cx="2334986" cy="1881641"/>
          </a:xfrm>
        </p:grpSpPr>
        <p:sp>
          <p:nvSpPr>
            <p:cNvPr id="68" name="Google Shape;68;p22"/>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69" name="Google Shape;69;p22"/>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grpSp>
      <p:sp>
        <p:nvSpPr>
          <p:cNvPr id="70" name="Google Shape;70;p22"/>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2"/>
          <p:cNvSpPr txBox="1"/>
          <p:nvPr>
            <p:ph idx="1" type="body"/>
          </p:nvPr>
        </p:nvSpPr>
        <p:spPr>
          <a:xfrm flipH="1">
            <a:off x="1245325" y="2087563"/>
            <a:ext cx="9779182" cy="3366813"/>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800"/>
              <a:buNone/>
              <a:defRPr>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400"/>
              <a:buNone/>
              <a:defRPr>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2000"/>
              <a:buNone/>
              <a:defRPr>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800"/>
              <a:buNone/>
              <a:defRPr>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800"/>
              <a:buNone/>
              <a:defRPr>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72" name="Google Shape;72;p22"/>
          <p:cNvSpPr txBox="1"/>
          <p:nvPr>
            <p:ph idx="10" type="dt"/>
          </p:nvPr>
        </p:nvSpPr>
        <p:spPr>
          <a:xfrm flipH="1">
            <a:off x="10109982" y="6356350"/>
            <a:ext cx="1701018"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sz="1200">
                <a:solidFill>
                  <a:schemeClr val="accent3"/>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3" name="Google Shape;73;p22"/>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sz="1200">
                <a:solidFill>
                  <a:schemeClr val="accent3"/>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4" name="Google Shape;74;p22"/>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chemeClr val="accent3"/>
                </a:solidFill>
                <a:latin typeface="Tahoma"/>
                <a:ea typeface="Tahoma"/>
                <a:cs typeface="Tahoma"/>
                <a:sym typeface="Tahoma"/>
              </a:defRPr>
            </a:lvl1pPr>
            <a:lvl2pPr indent="0" lvl="1" marL="0" marR="0" rtl="1" algn="l">
              <a:spcBef>
                <a:spcPts val="0"/>
              </a:spcBef>
              <a:buNone/>
              <a:defRPr b="0" i="0" sz="1200" u="none" cap="none" strike="noStrike">
                <a:solidFill>
                  <a:schemeClr val="accent3"/>
                </a:solidFill>
                <a:latin typeface="Tahoma"/>
                <a:ea typeface="Tahoma"/>
                <a:cs typeface="Tahoma"/>
                <a:sym typeface="Tahoma"/>
              </a:defRPr>
            </a:lvl2pPr>
            <a:lvl3pPr indent="0" lvl="2" marL="0" marR="0" rtl="1" algn="l">
              <a:spcBef>
                <a:spcPts val="0"/>
              </a:spcBef>
              <a:buNone/>
              <a:defRPr b="0" i="0" sz="1200" u="none" cap="none" strike="noStrike">
                <a:solidFill>
                  <a:schemeClr val="accent3"/>
                </a:solidFill>
                <a:latin typeface="Tahoma"/>
                <a:ea typeface="Tahoma"/>
                <a:cs typeface="Tahoma"/>
                <a:sym typeface="Tahoma"/>
              </a:defRPr>
            </a:lvl3pPr>
            <a:lvl4pPr indent="0" lvl="3" marL="0" marR="0" rtl="1" algn="l">
              <a:spcBef>
                <a:spcPts val="0"/>
              </a:spcBef>
              <a:buNone/>
              <a:defRPr b="0" i="0" sz="1200" u="none" cap="none" strike="noStrike">
                <a:solidFill>
                  <a:schemeClr val="accent3"/>
                </a:solidFill>
                <a:latin typeface="Tahoma"/>
                <a:ea typeface="Tahoma"/>
                <a:cs typeface="Tahoma"/>
                <a:sym typeface="Tahoma"/>
              </a:defRPr>
            </a:lvl4pPr>
            <a:lvl5pPr indent="0" lvl="4" marL="0" marR="0" rtl="1" algn="l">
              <a:spcBef>
                <a:spcPts val="0"/>
              </a:spcBef>
              <a:buNone/>
              <a:defRPr b="0" i="0" sz="1200" u="none" cap="none" strike="noStrike">
                <a:solidFill>
                  <a:schemeClr val="accent3"/>
                </a:solidFill>
                <a:latin typeface="Tahoma"/>
                <a:ea typeface="Tahoma"/>
                <a:cs typeface="Tahoma"/>
                <a:sym typeface="Tahoma"/>
              </a:defRPr>
            </a:lvl5pPr>
            <a:lvl6pPr indent="0" lvl="5" marL="0" marR="0" rtl="1" algn="l">
              <a:spcBef>
                <a:spcPts val="0"/>
              </a:spcBef>
              <a:buNone/>
              <a:defRPr b="0" i="0" sz="1200" u="none" cap="none" strike="noStrike">
                <a:solidFill>
                  <a:schemeClr val="accent3"/>
                </a:solidFill>
                <a:latin typeface="Tahoma"/>
                <a:ea typeface="Tahoma"/>
                <a:cs typeface="Tahoma"/>
                <a:sym typeface="Tahoma"/>
              </a:defRPr>
            </a:lvl6pPr>
            <a:lvl7pPr indent="0" lvl="6" marL="0" marR="0" rtl="1" algn="l">
              <a:spcBef>
                <a:spcPts val="0"/>
              </a:spcBef>
              <a:buNone/>
              <a:defRPr b="0" i="0" sz="1200" u="none" cap="none" strike="noStrike">
                <a:solidFill>
                  <a:schemeClr val="accent3"/>
                </a:solidFill>
                <a:latin typeface="Tahoma"/>
                <a:ea typeface="Tahoma"/>
                <a:cs typeface="Tahoma"/>
                <a:sym typeface="Tahoma"/>
              </a:defRPr>
            </a:lvl7pPr>
            <a:lvl8pPr indent="0" lvl="7" marL="0" marR="0" rtl="1" algn="l">
              <a:spcBef>
                <a:spcPts val="0"/>
              </a:spcBef>
              <a:buNone/>
              <a:defRPr b="0" i="0" sz="1200" u="none" cap="none" strike="noStrike">
                <a:solidFill>
                  <a:schemeClr val="accent3"/>
                </a:solidFill>
                <a:latin typeface="Tahoma"/>
                <a:ea typeface="Tahoma"/>
                <a:cs typeface="Tahoma"/>
                <a:sym typeface="Tahoma"/>
              </a:defRPr>
            </a:lvl8pPr>
            <a:lvl9pPr indent="0" lvl="8" marL="0" marR="0" rtl="1" algn="l">
              <a:spcBef>
                <a:spcPts val="0"/>
              </a:spcBef>
              <a:buNone/>
              <a:defRPr b="0" i="0" sz="1200" u="none" cap="none" strike="noStrike">
                <a:solidFill>
                  <a:schemeClr val="accent3"/>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ציטוט">
  <p:cSld name="ציטוט">
    <p:bg>
      <p:bgPr>
        <a:solidFill>
          <a:schemeClr val="accent1"/>
        </a:solidFill>
      </p:bgPr>
    </p:bg>
    <p:spTree>
      <p:nvGrpSpPr>
        <p:cNvPr id="75" name="Shape 75"/>
        <p:cNvGrpSpPr/>
        <p:nvPr/>
      </p:nvGrpSpPr>
      <p:grpSpPr>
        <a:xfrm>
          <a:off x="0" y="0"/>
          <a:ext cx="0" cy="0"/>
          <a:chOff x="0" y="0"/>
          <a:chExt cx="0" cy="0"/>
        </a:xfrm>
      </p:grpSpPr>
      <p:sp>
        <p:nvSpPr>
          <p:cNvPr id="76" name="Google Shape;76;p23"/>
          <p:cNvSpPr txBox="1"/>
          <p:nvPr>
            <p:ph type="title"/>
          </p:nvPr>
        </p:nvSpPr>
        <p:spPr>
          <a:xfrm flipH="1">
            <a:off x="1798721" y="1684338"/>
            <a:ext cx="8594558" cy="2810460"/>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Clr>
                <a:schemeClr val="lt1"/>
              </a:buClr>
              <a:buSzPts val="4600"/>
              <a:buFont typeface="Tahoma"/>
              <a:buNone/>
              <a:defRPr sz="4600">
                <a:solidFill>
                  <a:schemeClr val="lt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3"/>
          <p:cNvSpPr txBox="1"/>
          <p:nvPr>
            <p:ph idx="1" type="body"/>
          </p:nvPr>
        </p:nvSpPr>
        <p:spPr>
          <a:xfrm flipH="1">
            <a:off x="10446703" y="519405"/>
            <a:ext cx="1364297" cy="1094521"/>
          </a:xfrm>
          <a:prstGeom prst="rect">
            <a:avLst/>
          </a:prstGeom>
          <a:noFill/>
          <a:ln>
            <a:noFill/>
          </a:ln>
        </p:spPr>
        <p:txBody>
          <a:bodyPr anchorCtr="0" anchor="t" bIns="45700" lIns="91425" spcFirstLastPara="1" rIns="91425" wrap="square" tIns="45700">
            <a:noAutofit/>
          </a:bodyPr>
          <a:lstStyle>
            <a:lvl1pPr indent="-228600" lvl="0" marL="457200" rtl="1" algn="ctr">
              <a:lnSpc>
                <a:spcPct val="90000"/>
              </a:lnSpc>
              <a:spcBef>
                <a:spcPts val="1000"/>
              </a:spcBef>
              <a:spcAft>
                <a:spcPts val="0"/>
              </a:spcAft>
              <a:buClr>
                <a:srgbClr val="004DBF"/>
              </a:buClr>
              <a:buSzPts val="23900"/>
              <a:buNone/>
              <a:defRPr b="1" sz="23900">
                <a:solidFill>
                  <a:srgbClr val="004DBF"/>
                </a:solidFill>
                <a:latin typeface="Tahoma"/>
                <a:ea typeface="Tahoma"/>
                <a:cs typeface="Tahoma"/>
                <a:sym typeface="Tahoma"/>
              </a:defRPr>
            </a:lvl1pPr>
            <a:lvl2pPr indent="-228600" lvl="1" marL="914400" rtl="1" algn="r">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indent="-228600" lvl="2" marL="1371600" rtl="1" algn="r">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indent="-228600" lvl="3" marL="1828800" rtl="1" algn="r">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indent="-228600" lvl="4" marL="2286000" rtl="1" algn="r">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78" name="Google Shape;78;p23"/>
          <p:cNvSpPr txBox="1"/>
          <p:nvPr>
            <p:ph idx="2" type="body"/>
          </p:nvPr>
        </p:nvSpPr>
        <p:spPr>
          <a:xfrm flipH="1">
            <a:off x="1798637" y="4494213"/>
            <a:ext cx="3511550" cy="679450"/>
          </a:xfrm>
          <a:prstGeom prst="rect">
            <a:avLst/>
          </a:prstGeom>
          <a:noFill/>
          <a:ln>
            <a:noFill/>
          </a:ln>
        </p:spPr>
        <p:txBody>
          <a:bodyPr anchorCtr="0" anchor="t" bIns="45700" lIns="91425" spcFirstLastPara="1" rIns="91425" wrap="square" tIns="45700">
            <a:noAutofit/>
          </a:bodyPr>
          <a:lstStyle>
            <a:lvl1pPr indent="-228600" lvl="0" marL="457200" rtl="1" algn="l">
              <a:lnSpc>
                <a:spcPct val="90000"/>
              </a:lnSpc>
              <a:spcBef>
                <a:spcPts val="1000"/>
              </a:spcBef>
              <a:spcAft>
                <a:spcPts val="0"/>
              </a:spcAft>
              <a:buClr>
                <a:schemeClr val="lt1"/>
              </a:buClr>
              <a:buSzPts val="2000"/>
              <a:buNone/>
              <a:defRPr sz="2000">
                <a:solidFill>
                  <a:schemeClr val="lt1"/>
                </a:solidFill>
                <a:latin typeface="Tahoma"/>
                <a:ea typeface="Tahoma"/>
                <a:cs typeface="Tahoma"/>
                <a:sym typeface="Tahoma"/>
              </a:defRPr>
            </a:lvl1pPr>
            <a:lvl2pPr indent="-228600" lvl="1" marL="914400" rtl="1"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indent="-228600" lvl="2" marL="1371600" rtl="1"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indent="-228600" lvl="3" marL="1828800" rtl="1"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indent="-228600" lvl="4" marL="2286000" rtl="1"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79" name="Google Shape;79;p23"/>
          <p:cNvSpPr txBox="1"/>
          <p:nvPr>
            <p:ph idx="3" type="body"/>
          </p:nvPr>
        </p:nvSpPr>
        <p:spPr>
          <a:xfrm flipH="1">
            <a:off x="218599" y="3399692"/>
            <a:ext cx="1364297" cy="1094521"/>
          </a:xfrm>
          <a:prstGeom prst="rect">
            <a:avLst/>
          </a:prstGeom>
          <a:noFill/>
          <a:ln>
            <a:noFill/>
          </a:ln>
        </p:spPr>
        <p:txBody>
          <a:bodyPr anchorCtr="0" anchor="t" bIns="45700" lIns="91425" spcFirstLastPara="1" rIns="91425" wrap="square" tIns="45700">
            <a:noAutofit/>
          </a:bodyPr>
          <a:lstStyle>
            <a:lvl1pPr indent="-228600" lvl="0" marL="457200" rtl="1" algn="ctr">
              <a:lnSpc>
                <a:spcPct val="90000"/>
              </a:lnSpc>
              <a:spcBef>
                <a:spcPts val="1000"/>
              </a:spcBef>
              <a:spcAft>
                <a:spcPts val="0"/>
              </a:spcAft>
              <a:buClr>
                <a:srgbClr val="004DBF"/>
              </a:buClr>
              <a:buSzPts val="23900"/>
              <a:buNone/>
              <a:defRPr b="1" sz="23900">
                <a:solidFill>
                  <a:srgbClr val="004DBF"/>
                </a:solidFill>
                <a:latin typeface="Tahoma"/>
                <a:ea typeface="Tahoma"/>
                <a:cs typeface="Tahoma"/>
                <a:sym typeface="Tahoma"/>
              </a:defRPr>
            </a:lvl1pPr>
            <a:lvl2pPr indent="-228600" lvl="1" marL="914400" rtl="1" algn="r">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indent="-228600" lvl="2" marL="1371600" rtl="1" algn="r">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indent="-228600" lvl="3" marL="1828800" rtl="1" algn="r">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indent="-228600" lvl="4" marL="2286000" rtl="1" algn="r">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80" name="Google Shape;80;p23"/>
          <p:cNvSpPr txBox="1"/>
          <p:nvPr>
            <p:ph idx="10" type="dt"/>
          </p:nvPr>
        </p:nvSpPr>
        <p:spPr>
          <a:xfrm flipH="1">
            <a:off x="90678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solidFill>
                  <a:schemeClr val="accent2"/>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1" name="Google Shape;81;p23"/>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solidFill>
                  <a:schemeClr val="accent2"/>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2" name="Google Shape;82;p23"/>
          <p:cNvSpPr txBox="1"/>
          <p:nvPr>
            <p:ph idx="12" type="sldNum"/>
          </p:nvPr>
        </p:nvSpPr>
        <p:spPr>
          <a:xfrm flipH="1">
            <a:off x="3810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chemeClr val="accent2"/>
                </a:solidFill>
                <a:latin typeface="Tahoma"/>
                <a:ea typeface="Tahoma"/>
                <a:cs typeface="Tahoma"/>
                <a:sym typeface="Tahoma"/>
              </a:defRPr>
            </a:lvl1pPr>
            <a:lvl2pPr indent="0" lvl="1" marL="0" marR="0" rtl="1" algn="l">
              <a:spcBef>
                <a:spcPts val="0"/>
              </a:spcBef>
              <a:buNone/>
              <a:defRPr b="0" i="0" sz="1200" u="none" cap="none" strike="noStrike">
                <a:solidFill>
                  <a:schemeClr val="accent2"/>
                </a:solidFill>
                <a:latin typeface="Tahoma"/>
                <a:ea typeface="Tahoma"/>
                <a:cs typeface="Tahoma"/>
                <a:sym typeface="Tahoma"/>
              </a:defRPr>
            </a:lvl2pPr>
            <a:lvl3pPr indent="0" lvl="2" marL="0" marR="0" rtl="1" algn="l">
              <a:spcBef>
                <a:spcPts val="0"/>
              </a:spcBef>
              <a:buNone/>
              <a:defRPr b="0" i="0" sz="1200" u="none" cap="none" strike="noStrike">
                <a:solidFill>
                  <a:schemeClr val="accent2"/>
                </a:solidFill>
                <a:latin typeface="Tahoma"/>
                <a:ea typeface="Tahoma"/>
                <a:cs typeface="Tahoma"/>
                <a:sym typeface="Tahoma"/>
              </a:defRPr>
            </a:lvl3pPr>
            <a:lvl4pPr indent="0" lvl="3" marL="0" marR="0" rtl="1" algn="l">
              <a:spcBef>
                <a:spcPts val="0"/>
              </a:spcBef>
              <a:buNone/>
              <a:defRPr b="0" i="0" sz="1200" u="none" cap="none" strike="noStrike">
                <a:solidFill>
                  <a:schemeClr val="accent2"/>
                </a:solidFill>
                <a:latin typeface="Tahoma"/>
                <a:ea typeface="Tahoma"/>
                <a:cs typeface="Tahoma"/>
                <a:sym typeface="Tahoma"/>
              </a:defRPr>
            </a:lvl4pPr>
            <a:lvl5pPr indent="0" lvl="4" marL="0" marR="0" rtl="1" algn="l">
              <a:spcBef>
                <a:spcPts val="0"/>
              </a:spcBef>
              <a:buNone/>
              <a:defRPr b="0" i="0" sz="1200" u="none" cap="none" strike="noStrike">
                <a:solidFill>
                  <a:schemeClr val="accent2"/>
                </a:solidFill>
                <a:latin typeface="Tahoma"/>
                <a:ea typeface="Tahoma"/>
                <a:cs typeface="Tahoma"/>
                <a:sym typeface="Tahoma"/>
              </a:defRPr>
            </a:lvl5pPr>
            <a:lvl6pPr indent="0" lvl="5" marL="0" marR="0" rtl="1" algn="l">
              <a:spcBef>
                <a:spcPts val="0"/>
              </a:spcBef>
              <a:buNone/>
              <a:defRPr b="0" i="0" sz="1200" u="none" cap="none" strike="noStrike">
                <a:solidFill>
                  <a:schemeClr val="accent2"/>
                </a:solidFill>
                <a:latin typeface="Tahoma"/>
                <a:ea typeface="Tahoma"/>
                <a:cs typeface="Tahoma"/>
                <a:sym typeface="Tahoma"/>
              </a:defRPr>
            </a:lvl6pPr>
            <a:lvl7pPr indent="0" lvl="6" marL="0" marR="0" rtl="1" algn="l">
              <a:spcBef>
                <a:spcPts val="0"/>
              </a:spcBef>
              <a:buNone/>
              <a:defRPr b="0" i="0" sz="1200" u="none" cap="none" strike="noStrike">
                <a:solidFill>
                  <a:schemeClr val="accent2"/>
                </a:solidFill>
                <a:latin typeface="Tahoma"/>
                <a:ea typeface="Tahoma"/>
                <a:cs typeface="Tahoma"/>
                <a:sym typeface="Tahoma"/>
              </a:defRPr>
            </a:lvl7pPr>
            <a:lvl8pPr indent="0" lvl="7" marL="0" marR="0" rtl="1" algn="l">
              <a:spcBef>
                <a:spcPts val="0"/>
              </a:spcBef>
              <a:buNone/>
              <a:defRPr b="0" i="0" sz="1200" u="none" cap="none" strike="noStrike">
                <a:solidFill>
                  <a:schemeClr val="accent2"/>
                </a:solidFill>
                <a:latin typeface="Tahoma"/>
                <a:ea typeface="Tahoma"/>
                <a:cs typeface="Tahoma"/>
                <a:sym typeface="Tahoma"/>
              </a:defRPr>
            </a:lvl8pPr>
            <a:lvl9pPr indent="0" lvl="8" marL="0" marR="0" rtl="1" algn="l">
              <a:spcBef>
                <a:spcPts val="0"/>
              </a:spcBef>
              <a:buNone/>
              <a:defRPr b="0" i="0" sz="1200" u="none" cap="none" strike="noStrike">
                <a:solidFill>
                  <a:schemeClr val="accent2"/>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צוות">
  <p:cSld name="צוות">
    <p:spTree>
      <p:nvGrpSpPr>
        <p:cNvPr id="83" name="Shape 83"/>
        <p:cNvGrpSpPr/>
        <p:nvPr/>
      </p:nvGrpSpPr>
      <p:grpSpPr>
        <a:xfrm>
          <a:off x="0" y="0"/>
          <a:ext cx="0" cy="0"/>
          <a:chOff x="0" y="0"/>
          <a:chExt cx="0" cy="0"/>
        </a:xfrm>
      </p:grpSpPr>
      <p:sp>
        <p:nvSpPr>
          <p:cNvPr id="84" name="Google Shape;84;p24"/>
          <p:cNvSpPr/>
          <p:nvPr/>
        </p:nvSpPr>
        <p:spPr>
          <a:xfrm flipH="1">
            <a:off x="2334988" y="-1664"/>
            <a:ext cx="9857012" cy="685966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85" name="Google Shape;85;p24"/>
          <p:cNvSpPr txBox="1"/>
          <p:nvPr>
            <p:ph type="title"/>
          </p:nvPr>
        </p:nvSpPr>
        <p:spPr>
          <a:xfrm flipH="1">
            <a:off x="3039946" y="381000"/>
            <a:ext cx="8401624" cy="1325563"/>
          </a:xfrm>
          <a:prstGeom prst="rect">
            <a:avLst/>
          </a:prstGeom>
          <a:noFill/>
          <a:ln>
            <a:noFill/>
          </a:ln>
        </p:spPr>
        <p:txBody>
          <a:bodyPr anchorCtr="0" anchor="b" bIns="45700" lIns="0"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4"/>
          <p:cNvSpPr/>
          <p:nvPr>
            <p:ph idx="2" type="pic"/>
          </p:nvPr>
        </p:nvSpPr>
        <p:spPr>
          <a:xfrm flipH="1">
            <a:off x="10241197" y="2227758"/>
            <a:ext cx="1200374" cy="1201242"/>
          </a:xfrm>
          <a:prstGeom prst="rect">
            <a:avLst/>
          </a:prstGeom>
          <a:noFill/>
          <a:ln>
            <a:noFill/>
          </a:ln>
        </p:spPr>
      </p:sp>
      <p:sp>
        <p:nvSpPr>
          <p:cNvPr id="87" name="Google Shape;87;p24"/>
          <p:cNvSpPr txBox="1"/>
          <p:nvPr>
            <p:ph idx="1" type="body"/>
          </p:nvPr>
        </p:nvSpPr>
        <p:spPr>
          <a:xfrm flipH="1">
            <a:off x="7787412" y="2426400"/>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88" name="Google Shape;88;p24"/>
          <p:cNvSpPr txBox="1"/>
          <p:nvPr>
            <p:ph idx="3" type="body"/>
          </p:nvPr>
        </p:nvSpPr>
        <p:spPr>
          <a:xfrm flipH="1">
            <a:off x="7787413" y="2811646"/>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89" name="Google Shape;89;p24"/>
          <p:cNvSpPr/>
          <p:nvPr>
            <p:ph idx="4" type="pic"/>
          </p:nvPr>
        </p:nvSpPr>
        <p:spPr>
          <a:xfrm flipH="1">
            <a:off x="5495813" y="2227758"/>
            <a:ext cx="1200374" cy="1201242"/>
          </a:xfrm>
          <a:prstGeom prst="rect">
            <a:avLst/>
          </a:prstGeom>
          <a:noFill/>
          <a:ln>
            <a:noFill/>
          </a:ln>
        </p:spPr>
      </p:sp>
      <p:sp>
        <p:nvSpPr>
          <p:cNvPr id="90" name="Google Shape;90;p24"/>
          <p:cNvSpPr txBox="1"/>
          <p:nvPr>
            <p:ph idx="5" type="body"/>
          </p:nvPr>
        </p:nvSpPr>
        <p:spPr>
          <a:xfrm flipH="1">
            <a:off x="3039946" y="2422565"/>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91" name="Google Shape;91;p24"/>
          <p:cNvSpPr txBox="1"/>
          <p:nvPr>
            <p:ph idx="6" type="body"/>
          </p:nvPr>
        </p:nvSpPr>
        <p:spPr>
          <a:xfrm flipH="1">
            <a:off x="3039947" y="2807811"/>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92" name="Google Shape;92;p24"/>
          <p:cNvSpPr/>
          <p:nvPr>
            <p:ph idx="7" type="pic"/>
          </p:nvPr>
        </p:nvSpPr>
        <p:spPr>
          <a:xfrm flipH="1">
            <a:off x="10241197" y="4254273"/>
            <a:ext cx="1200374" cy="1201242"/>
          </a:xfrm>
          <a:prstGeom prst="rect">
            <a:avLst/>
          </a:prstGeom>
          <a:noFill/>
          <a:ln>
            <a:noFill/>
          </a:ln>
        </p:spPr>
      </p:sp>
      <p:sp>
        <p:nvSpPr>
          <p:cNvPr id="93" name="Google Shape;93;p24"/>
          <p:cNvSpPr txBox="1"/>
          <p:nvPr>
            <p:ph idx="8" type="body"/>
          </p:nvPr>
        </p:nvSpPr>
        <p:spPr>
          <a:xfrm flipH="1">
            <a:off x="7787412" y="4498793"/>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94" name="Google Shape;94;p24"/>
          <p:cNvSpPr txBox="1"/>
          <p:nvPr>
            <p:ph idx="9" type="body"/>
          </p:nvPr>
        </p:nvSpPr>
        <p:spPr>
          <a:xfrm flipH="1">
            <a:off x="7787413" y="4884039"/>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95" name="Google Shape;95;p24"/>
          <p:cNvSpPr/>
          <p:nvPr>
            <p:ph idx="13" type="pic"/>
          </p:nvPr>
        </p:nvSpPr>
        <p:spPr>
          <a:xfrm flipH="1">
            <a:off x="5495813" y="4254273"/>
            <a:ext cx="1200374" cy="1201242"/>
          </a:xfrm>
          <a:prstGeom prst="rect">
            <a:avLst/>
          </a:prstGeom>
          <a:noFill/>
          <a:ln>
            <a:noFill/>
          </a:ln>
        </p:spPr>
      </p:sp>
      <p:sp>
        <p:nvSpPr>
          <p:cNvPr id="96" name="Google Shape;96;p24"/>
          <p:cNvSpPr txBox="1"/>
          <p:nvPr>
            <p:ph idx="14" type="body"/>
          </p:nvPr>
        </p:nvSpPr>
        <p:spPr>
          <a:xfrm flipH="1">
            <a:off x="3039946" y="4498793"/>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97" name="Google Shape;97;p24"/>
          <p:cNvSpPr txBox="1"/>
          <p:nvPr>
            <p:ph idx="15" type="body"/>
          </p:nvPr>
        </p:nvSpPr>
        <p:spPr>
          <a:xfrm flipH="1">
            <a:off x="3039947" y="4884039"/>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98" name="Google Shape;98;p24"/>
          <p:cNvSpPr txBox="1"/>
          <p:nvPr>
            <p:ph idx="10" type="dt"/>
          </p:nvPr>
        </p:nvSpPr>
        <p:spPr>
          <a:xfrm flipH="1">
            <a:off x="10241197" y="6356350"/>
            <a:ext cx="1569803"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solidFill>
                  <a:schemeClr val="accent3"/>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99" name="Google Shape;99;p24"/>
          <p:cNvSpPr txBox="1"/>
          <p:nvPr>
            <p:ph idx="11" type="ftr"/>
          </p:nvPr>
        </p:nvSpPr>
        <p:spPr>
          <a:xfrm flipH="1">
            <a:off x="5206094" y="6356350"/>
            <a:ext cx="41148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solidFill>
                  <a:schemeClr val="accent3"/>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00" name="Google Shape;100;p24"/>
          <p:cNvSpPr txBox="1"/>
          <p:nvPr>
            <p:ph idx="12" type="sldNum"/>
          </p:nvPr>
        </p:nvSpPr>
        <p:spPr>
          <a:xfrm flipH="1">
            <a:off x="2692171" y="6356350"/>
            <a:ext cx="1167495"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chemeClr val="accent3"/>
                </a:solidFill>
                <a:latin typeface="Tahoma"/>
                <a:ea typeface="Tahoma"/>
                <a:cs typeface="Tahoma"/>
                <a:sym typeface="Tahoma"/>
              </a:defRPr>
            </a:lvl1pPr>
            <a:lvl2pPr indent="0" lvl="1" marL="0" marR="0" rtl="1" algn="l">
              <a:spcBef>
                <a:spcPts val="0"/>
              </a:spcBef>
              <a:buNone/>
              <a:defRPr b="0" i="0" sz="1200" u="none" cap="none" strike="noStrike">
                <a:solidFill>
                  <a:schemeClr val="accent3"/>
                </a:solidFill>
                <a:latin typeface="Tahoma"/>
                <a:ea typeface="Tahoma"/>
                <a:cs typeface="Tahoma"/>
                <a:sym typeface="Tahoma"/>
              </a:defRPr>
            </a:lvl2pPr>
            <a:lvl3pPr indent="0" lvl="2" marL="0" marR="0" rtl="1" algn="l">
              <a:spcBef>
                <a:spcPts val="0"/>
              </a:spcBef>
              <a:buNone/>
              <a:defRPr b="0" i="0" sz="1200" u="none" cap="none" strike="noStrike">
                <a:solidFill>
                  <a:schemeClr val="accent3"/>
                </a:solidFill>
                <a:latin typeface="Tahoma"/>
                <a:ea typeface="Tahoma"/>
                <a:cs typeface="Tahoma"/>
                <a:sym typeface="Tahoma"/>
              </a:defRPr>
            </a:lvl3pPr>
            <a:lvl4pPr indent="0" lvl="3" marL="0" marR="0" rtl="1" algn="l">
              <a:spcBef>
                <a:spcPts val="0"/>
              </a:spcBef>
              <a:buNone/>
              <a:defRPr b="0" i="0" sz="1200" u="none" cap="none" strike="noStrike">
                <a:solidFill>
                  <a:schemeClr val="accent3"/>
                </a:solidFill>
                <a:latin typeface="Tahoma"/>
                <a:ea typeface="Tahoma"/>
                <a:cs typeface="Tahoma"/>
                <a:sym typeface="Tahoma"/>
              </a:defRPr>
            </a:lvl4pPr>
            <a:lvl5pPr indent="0" lvl="4" marL="0" marR="0" rtl="1" algn="l">
              <a:spcBef>
                <a:spcPts val="0"/>
              </a:spcBef>
              <a:buNone/>
              <a:defRPr b="0" i="0" sz="1200" u="none" cap="none" strike="noStrike">
                <a:solidFill>
                  <a:schemeClr val="accent3"/>
                </a:solidFill>
                <a:latin typeface="Tahoma"/>
                <a:ea typeface="Tahoma"/>
                <a:cs typeface="Tahoma"/>
                <a:sym typeface="Tahoma"/>
              </a:defRPr>
            </a:lvl5pPr>
            <a:lvl6pPr indent="0" lvl="5" marL="0" marR="0" rtl="1" algn="l">
              <a:spcBef>
                <a:spcPts val="0"/>
              </a:spcBef>
              <a:buNone/>
              <a:defRPr b="0" i="0" sz="1200" u="none" cap="none" strike="noStrike">
                <a:solidFill>
                  <a:schemeClr val="accent3"/>
                </a:solidFill>
                <a:latin typeface="Tahoma"/>
                <a:ea typeface="Tahoma"/>
                <a:cs typeface="Tahoma"/>
                <a:sym typeface="Tahoma"/>
              </a:defRPr>
            </a:lvl6pPr>
            <a:lvl7pPr indent="0" lvl="6" marL="0" marR="0" rtl="1" algn="l">
              <a:spcBef>
                <a:spcPts val="0"/>
              </a:spcBef>
              <a:buNone/>
              <a:defRPr b="0" i="0" sz="1200" u="none" cap="none" strike="noStrike">
                <a:solidFill>
                  <a:schemeClr val="accent3"/>
                </a:solidFill>
                <a:latin typeface="Tahoma"/>
                <a:ea typeface="Tahoma"/>
                <a:cs typeface="Tahoma"/>
                <a:sym typeface="Tahoma"/>
              </a:defRPr>
            </a:lvl7pPr>
            <a:lvl8pPr indent="0" lvl="7" marL="0" marR="0" rtl="1" algn="l">
              <a:spcBef>
                <a:spcPts val="0"/>
              </a:spcBef>
              <a:buNone/>
              <a:defRPr b="0" i="0" sz="1200" u="none" cap="none" strike="noStrike">
                <a:solidFill>
                  <a:schemeClr val="accent3"/>
                </a:solidFill>
                <a:latin typeface="Tahoma"/>
                <a:ea typeface="Tahoma"/>
                <a:cs typeface="Tahoma"/>
                <a:sym typeface="Tahoma"/>
              </a:defRPr>
            </a:lvl8pPr>
            <a:lvl9pPr indent="0" lvl="8" marL="0" marR="0" rtl="1" algn="l">
              <a:spcBef>
                <a:spcPts val="0"/>
              </a:spcBef>
              <a:buNone/>
              <a:defRPr b="0" i="0" sz="1200" u="none" cap="none" strike="noStrike">
                <a:solidFill>
                  <a:schemeClr val="accent3"/>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
        <p:nvSpPr>
          <p:cNvPr id="101" name="Google Shape;101;p24"/>
          <p:cNvSpPr/>
          <p:nvPr/>
        </p:nvSpPr>
        <p:spPr>
          <a:xfrm rot="-5400000">
            <a:off x="810419" y="355410"/>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02" name="Google Shape;102;p24"/>
          <p:cNvSpPr/>
          <p:nvPr/>
        </p:nvSpPr>
        <p:spPr>
          <a:xfrm>
            <a:off x="1" y="1879977"/>
            <a:ext cx="1325563" cy="1325563"/>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03" name="Google Shape;103;p24"/>
          <p:cNvSpPr/>
          <p:nvPr/>
        </p:nvSpPr>
        <p:spPr>
          <a:xfrm flipH="1">
            <a:off x="-1" y="-1664"/>
            <a:ext cx="1167494" cy="188164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04" name="Google Shape;104;p24"/>
          <p:cNvSpPr/>
          <p:nvPr/>
        </p:nvSpPr>
        <p:spPr>
          <a:xfrm flipH="1">
            <a:off x="477079" y="2737752"/>
            <a:ext cx="1380830" cy="138083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05" name="Google Shape;105;p24"/>
          <p:cNvSpPr/>
          <p:nvPr/>
        </p:nvSpPr>
        <p:spPr>
          <a:xfrm rot="5400000">
            <a:off x="-357073" y="5333432"/>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06" name="Google Shape;106;p24"/>
          <p:cNvSpPr/>
          <p:nvPr/>
        </p:nvSpPr>
        <p:spPr>
          <a:xfrm rot="10800000">
            <a:off x="1009425" y="3651505"/>
            <a:ext cx="1325563" cy="1325563"/>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07" name="Google Shape;107;p24"/>
          <p:cNvSpPr/>
          <p:nvPr/>
        </p:nvSpPr>
        <p:spPr>
          <a:xfrm flipH="1" rot="10800000">
            <a:off x="1167493" y="4976359"/>
            <a:ext cx="1167494" cy="188164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צוות שלם">
  <p:cSld name="צוות שלם">
    <p:bg>
      <p:bgPr>
        <a:solidFill>
          <a:schemeClr val="accent2"/>
        </a:solidFill>
      </p:bgPr>
    </p:bg>
    <p:spTree>
      <p:nvGrpSpPr>
        <p:cNvPr id="108" name="Shape 108"/>
        <p:cNvGrpSpPr/>
        <p:nvPr/>
      </p:nvGrpSpPr>
      <p:grpSpPr>
        <a:xfrm>
          <a:off x="0" y="0"/>
          <a:ext cx="0" cy="0"/>
          <a:chOff x="0" y="0"/>
          <a:chExt cx="0" cy="0"/>
        </a:xfrm>
      </p:grpSpPr>
      <p:sp>
        <p:nvSpPr>
          <p:cNvPr id="109" name="Google Shape;109;p25"/>
          <p:cNvSpPr txBox="1"/>
          <p:nvPr>
            <p:ph type="title"/>
          </p:nvPr>
        </p:nvSpPr>
        <p:spPr>
          <a:xfrm flipH="1">
            <a:off x="763428" y="381000"/>
            <a:ext cx="10678142" cy="1325563"/>
          </a:xfrm>
          <a:prstGeom prst="rect">
            <a:avLst/>
          </a:prstGeom>
          <a:noFill/>
          <a:ln>
            <a:noFill/>
          </a:ln>
        </p:spPr>
        <p:txBody>
          <a:bodyPr anchorCtr="0" anchor="b" bIns="45700" lIns="0"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5"/>
          <p:cNvSpPr/>
          <p:nvPr>
            <p:ph idx="2" type="pic"/>
          </p:nvPr>
        </p:nvSpPr>
        <p:spPr>
          <a:xfrm flipH="1">
            <a:off x="10536584" y="2068734"/>
            <a:ext cx="904987" cy="905641"/>
          </a:xfrm>
          <a:prstGeom prst="rect">
            <a:avLst/>
          </a:prstGeom>
          <a:noFill/>
          <a:ln>
            <a:noFill/>
          </a:ln>
        </p:spPr>
      </p:sp>
      <p:sp>
        <p:nvSpPr>
          <p:cNvPr id="111" name="Google Shape;111;p25"/>
          <p:cNvSpPr txBox="1"/>
          <p:nvPr>
            <p:ph idx="1" type="body"/>
          </p:nvPr>
        </p:nvSpPr>
        <p:spPr>
          <a:xfrm flipH="1">
            <a:off x="9160333" y="2994545"/>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12" name="Google Shape;112;p25"/>
          <p:cNvSpPr txBox="1"/>
          <p:nvPr>
            <p:ph idx="3" type="body"/>
          </p:nvPr>
        </p:nvSpPr>
        <p:spPr>
          <a:xfrm flipH="1">
            <a:off x="9160334" y="3379791"/>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13" name="Google Shape;113;p25"/>
          <p:cNvSpPr/>
          <p:nvPr>
            <p:ph idx="4" type="pic"/>
          </p:nvPr>
        </p:nvSpPr>
        <p:spPr>
          <a:xfrm flipH="1">
            <a:off x="7737616" y="2068734"/>
            <a:ext cx="904987" cy="905641"/>
          </a:xfrm>
          <a:prstGeom prst="rect">
            <a:avLst/>
          </a:prstGeom>
          <a:noFill/>
          <a:ln>
            <a:noFill/>
          </a:ln>
        </p:spPr>
      </p:sp>
      <p:sp>
        <p:nvSpPr>
          <p:cNvPr id="114" name="Google Shape;114;p25"/>
          <p:cNvSpPr txBox="1"/>
          <p:nvPr>
            <p:ph idx="5" type="body"/>
          </p:nvPr>
        </p:nvSpPr>
        <p:spPr>
          <a:xfrm flipH="1">
            <a:off x="6361365" y="2994545"/>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15" name="Google Shape;115;p25"/>
          <p:cNvSpPr txBox="1"/>
          <p:nvPr>
            <p:ph idx="6" type="body"/>
          </p:nvPr>
        </p:nvSpPr>
        <p:spPr>
          <a:xfrm flipH="1">
            <a:off x="6361366" y="3379791"/>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16" name="Google Shape;116;p25"/>
          <p:cNvSpPr/>
          <p:nvPr>
            <p:ph idx="7" type="pic"/>
          </p:nvPr>
        </p:nvSpPr>
        <p:spPr>
          <a:xfrm flipH="1">
            <a:off x="4938646" y="2068734"/>
            <a:ext cx="904987" cy="905641"/>
          </a:xfrm>
          <a:prstGeom prst="rect">
            <a:avLst/>
          </a:prstGeom>
          <a:noFill/>
          <a:ln>
            <a:noFill/>
          </a:ln>
        </p:spPr>
      </p:sp>
      <p:sp>
        <p:nvSpPr>
          <p:cNvPr id="117" name="Google Shape;117;p25"/>
          <p:cNvSpPr txBox="1"/>
          <p:nvPr>
            <p:ph idx="8" type="body"/>
          </p:nvPr>
        </p:nvSpPr>
        <p:spPr>
          <a:xfrm flipH="1">
            <a:off x="3562395" y="2994545"/>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18" name="Google Shape;118;p25"/>
          <p:cNvSpPr txBox="1"/>
          <p:nvPr>
            <p:ph idx="9" type="body"/>
          </p:nvPr>
        </p:nvSpPr>
        <p:spPr>
          <a:xfrm flipH="1">
            <a:off x="3562396" y="3379791"/>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19" name="Google Shape;119;p25"/>
          <p:cNvSpPr/>
          <p:nvPr>
            <p:ph idx="13" type="pic"/>
          </p:nvPr>
        </p:nvSpPr>
        <p:spPr>
          <a:xfrm flipH="1">
            <a:off x="2139678" y="2068734"/>
            <a:ext cx="904987" cy="905641"/>
          </a:xfrm>
          <a:prstGeom prst="rect">
            <a:avLst/>
          </a:prstGeom>
          <a:noFill/>
          <a:ln>
            <a:noFill/>
          </a:ln>
        </p:spPr>
      </p:sp>
      <p:sp>
        <p:nvSpPr>
          <p:cNvPr id="120" name="Google Shape;120;p25"/>
          <p:cNvSpPr txBox="1"/>
          <p:nvPr>
            <p:ph idx="14" type="body"/>
          </p:nvPr>
        </p:nvSpPr>
        <p:spPr>
          <a:xfrm flipH="1">
            <a:off x="763427" y="2994545"/>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21" name="Google Shape;121;p25"/>
          <p:cNvSpPr txBox="1"/>
          <p:nvPr>
            <p:ph idx="15" type="body"/>
          </p:nvPr>
        </p:nvSpPr>
        <p:spPr>
          <a:xfrm flipH="1">
            <a:off x="763428" y="3379791"/>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22" name="Google Shape;122;p25"/>
          <p:cNvSpPr/>
          <p:nvPr>
            <p:ph idx="16" type="pic"/>
          </p:nvPr>
        </p:nvSpPr>
        <p:spPr>
          <a:xfrm flipH="1">
            <a:off x="10536584" y="4118551"/>
            <a:ext cx="904987" cy="905641"/>
          </a:xfrm>
          <a:prstGeom prst="rect">
            <a:avLst/>
          </a:prstGeom>
          <a:noFill/>
          <a:ln>
            <a:noFill/>
          </a:ln>
        </p:spPr>
      </p:sp>
      <p:sp>
        <p:nvSpPr>
          <p:cNvPr id="123" name="Google Shape;123;p25"/>
          <p:cNvSpPr txBox="1"/>
          <p:nvPr>
            <p:ph idx="17" type="body"/>
          </p:nvPr>
        </p:nvSpPr>
        <p:spPr>
          <a:xfrm flipH="1">
            <a:off x="9160333" y="5044362"/>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24" name="Google Shape;124;p25"/>
          <p:cNvSpPr txBox="1"/>
          <p:nvPr>
            <p:ph idx="18" type="body"/>
          </p:nvPr>
        </p:nvSpPr>
        <p:spPr>
          <a:xfrm flipH="1">
            <a:off x="9160334" y="5429608"/>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25" name="Google Shape;125;p25"/>
          <p:cNvSpPr/>
          <p:nvPr>
            <p:ph idx="19" type="pic"/>
          </p:nvPr>
        </p:nvSpPr>
        <p:spPr>
          <a:xfrm flipH="1">
            <a:off x="7737616" y="4118551"/>
            <a:ext cx="904987" cy="905641"/>
          </a:xfrm>
          <a:prstGeom prst="rect">
            <a:avLst/>
          </a:prstGeom>
          <a:noFill/>
          <a:ln>
            <a:noFill/>
          </a:ln>
        </p:spPr>
      </p:sp>
      <p:sp>
        <p:nvSpPr>
          <p:cNvPr id="126" name="Google Shape;126;p25"/>
          <p:cNvSpPr txBox="1"/>
          <p:nvPr>
            <p:ph idx="20" type="body"/>
          </p:nvPr>
        </p:nvSpPr>
        <p:spPr>
          <a:xfrm flipH="1">
            <a:off x="6361365" y="5044362"/>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27" name="Google Shape;127;p25"/>
          <p:cNvSpPr txBox="1"/>
          <p:nvPr>
            <p:ph idx="21" type="body"/>
          </p:nvPr>
        </p:nvSpPr>
        <p:spPr>
          <a:xfrm flipH="1">
            <a:off x="6361366" y="5429608"/>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28" name="Google Shape;128;p25"/>
          <p:cNvSpPr/>
          <p:nvPr>
            <p:ph idx="22" type="pic"/>
          </p:nvPr>
        </p:nvSpPr>
        <p:spPr>
          <a:xfrm flipH="1">
            <a:off x="4938646" y="4118551"/>
            <a:ext cx="904987" cy="905641"/>
          </a:xfrm>
          <a:prstGeom prst="rect">
            <a:avLst/>
          </a:prstGeom>
          <a:noFill/>
          <a:ln>
            <a:noFill/>
          </a:ln>
        </p:spPr>
      </p:sp>
      <p:sp>
        <p:nvSpPr>
          <p:cNvPr id="129" name="Google Shape;129;p25"/>
          <p:cNvSpPr txBox="1"/>
          <p:nvPr>
            <p:ph idx="23" type="body"/>
          </p:nvPr>
        </p:nvSpPr>
        <p:spPr>
          <a:xfrm flipH="1">
            <a:off x="3562395" y="5044362"/>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30" name="Google Shape;130;p25"/>
          <p:cNvSpPr txBox="1"/>
          <p:nvPr>
            <p:ph idx="24" type="body"/>
          </p:nvPr>
        </p:nvSpPr>
        <p:spPr>
          <a:xfrm flipH="1">
            <a:off x="3562396" y="5429608"/>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31" name="Google Shape;131;p25"/>
          <p:cNvSpPr/>
          <p:nvPr>
            <p:ph idx="25" type="pic"/>
          </p:nvPr>
        </p:nvSpPr>
        <p:spPr>
          <a:xfrm flipH="1">
            <a:off x="2139678" y="4118551"/>
            <a:ext cx="904987" cy="905641"/>
          </a:xfrm>
          <a:prstGeom prst="rect">
            <a:avLst/>
          </a:prstGeom>
          <a:noFill/>
          <a:ln>
            <a:noFill/>
          </a:ln>
        </p:spPr>
      </p:sp>
      <p:sp>
        <p:nvSpPr>
          <p:cNvPr id="132" name="Google Shape;132;p25"/>
          <p:cNvSpPr txBox="1"/>
          <p:nvPr>
            <p:ph idx="26" type="body"/>
          </p:nvPr>
        </p:nvSpPr>
        <p:spPr>
          <a:xfrm flipH="1">
            <a:off x="763427" y="5044362"/>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33" name="Google Shape;133;p25"/>
          <p:cNvSpPr txBox="1"/>
          <p:nvPr>
            <p:ph idx="27" type="body"/>
          </p:nvPr>
        </p:nvSpPr>
        <p:spPr>
          <a:xfrm flipH="1">
            <a:off x="763428" y="5429608"/>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34" name="Google Shape;134;p25"/>
          <p:cNvSpPr txBox="1"/>
          <p:nvPr>
            <p:ph idx="10" type="dt"/>
          </p:nvPr>
        </p:nvSpPr>
        <p:spPr>
          <a:xfrm flipH="1">
            <a:off x="90678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solidFill>
                  <a:schemeClr val="accent3"/>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35" name="Google Shape;135;p25"/>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solidFill>
                  <a:schemeClr val="accent3"/>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36" name="Google Shape;136;p25"/>
          <p:cNvSpPr txBox="1"/>
          <p:nvPr>
            <p:ph idx="12" type="sldNum"/>
          </p:nvPr>
        </p:nvSpPr>
        <p:spPr>
          <a:xfrm flipH="1">
            <a:off x="3810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chemeClr val="accent3"/>
                </a:solidFill>
                <a:latin typeface="Tahoma"/>
                <a:ea typeface="Tahoma"/>
                <a:cs typeface="Tahoma"/>
                <a:sym typeface="Tahoma"/>
              </a:defRPr>
            </a:lvl1pPr>
            <a:lvl2pPr indent="0" lvl="1" marL="0" marR="0" rtl="1" algn="l">
              <a:spcBef>
                <a:spcPts val="0"/>
              </a:spcBef>
              <a:buNone/>
              <a:defRPr b="0" i="0" sz="1200" u="none" cap="none" strike="noStrike">
                <a:solidFill>
                  <a:schemeClr val="accent3"/>
                </a:solidFill>
                <a:latin typeface="Tahoma"/>
                <a:ea typeface="Tahoma"/>
                <a:cs typeface="Tahoma"/>
                <a:sym typeface="Tahoma"/>
              </a:defRPr>
            </a:lvl2pPr>
            <a:lvl3pPr indent="0" lvl="2" marL="0" marR="0" rtl="1" algn="l">
              <a:spcBef>
                <a:spcPts val="0"/>
              </a:spcBef>
              <a:buNone/>
              <a:defRPr b="0" i="0" sz="1200" u="none" cap="none" strike="noStrike">
                <a:solidFill>
                  <a:schemeClr val="accent3"/>
                </a:solidFill>
                <a:latin typeface="Tahoma"/>
                <a:ea typeface="Tahoma"/>
                <a:cs typeface="Tahoma"/>
                <a:sym typeface="Tahoma"/>
              </a:defRPr>
            </a:lvl3pPr>
            <a:lvl4pPr indent="0" lvl="3" marL="0" marR="0" rtl="1" algn="l">
              <a:spcBef>
                <a:spcPts val="0"/>
              </a:spcBef>
              <a:buNone/>
              <a:defRPr b="0" i="0" sz="1200" u="none" cap="none" strike="noStrike">
                <a:solidFill>
                  <a:schemeClr val="accent3"/>
                </a:solidFill>
                <a:latin typeface="Tahoma"/>
                <a:ea typeface="Tahoma"/>
                <a:cs typeface="Tahoma"/>
                <a:sym typeface="Tahoma"/>
              </a:defRPr>
            </a:lvl4pPr>
            <a:lvl5pPr indent="0" lvl="4" marL="0" marR="0" rtl="1" algn="l">
              <a:spcBef>
                <a:spcPts val="0"/>
              </a:spcBef>
              <a:buNone/>
              <a:defRPr b="0" i="0" sz="1200" u="none" cap="none" strike="noStrike">
                <a:solidFill>
                  <a:schemeClr val="accent3"/>
                </a:solidFill>
                <a:latin typeface="Tahoma"/>
                <a:ea typeface="Tahoma"/>
                <a:cs typeface="Tahoma"/>
                <a:sym typeface="Tahoma"/>
              </a:defRPr>
            </a:lvl5pPr>
            <a:lvl6pPr indent="0" lvl="5" marL="0" marR="0" rtl="1" algn="l">
              <a:spcBef>
                <a:spcPts val="0"/>
              </a:spcBef>
              <a:buNone/>
              <a:defRPr b="0" i="0" sz="1200" u="none" cap="none" strike="noStrike">
                <a:solidFill>
                  <a:schemeClr val="accent3"/>
                </a:solidFill>
                <a:latin typeface="Tahoma"/>
                <a:ea typeface="Tahoma"/>
                <a:cs typeface="Tahoma"/>
                <a:sym typeface="Tahoma"/>
              </a:defRPr>
            </a:lvl6pPr>
            <a:lvl7pPr indent="0" lvl="6" marL="0" marR="0" rtl="1" algn="l">
              <a:spcBef>
                <a:spcPts val="0"/>
              </a:spcBef>
              <a:buNone/>
              <a:defRPr b="0" i="0" sz="1200" u="none" cap="none" strike="noStrike">
                <a:solidFill>
                  <a:schemeClr val="accent3"/>
                </a:solidFill>
                <a:latin typeface="Tahoma"/>
                <a:ea typeface="Tahoma"/>
                <a:cs typeface="Tahoma"/>
                <a:sym typeface="Tahoma"/>
              </a:defRPr>
            </a:lvl7pPr>
            <a:lvl8pPr indent="0" lvl="7" marL="0" marR="0" rtl="1" algn="l">
              <a:spcBef>
                <a:spcPts val="0"/>
              </a:spcBef>
              <a:buNone/>
              <a:defRPr b="0" i="0" sz="1200" u="none" cap="none" strike="noStrike">
                <a:solidFill>
                  <a:schemeClr val="accent3"/>
                </a:solidFill>
                <a:latin typeface="Tahoma"/>
                <a:ea typeface="Tahoma"/>
                <a:cs typeface="Tahoma"/>
                <a:sym typeface="Tahoma"/>
              </a:defRPr>
            </a:lvl8pPr>
            <a:lvl9pPr indent="0" lvl="8" marL="0" marR="0" rtl="1" algn="l">
              <a:spcBef>
                <a:spcPts val="0"/>
              </a:spcBef>
              <a:buNone/>
              <a:defRPr b="0" i="0" sz="1200" u="none" cap="none" strike="noStrike">
                <a:solidFill>
                  <a:schemeClr val="accent3"/>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flipH="1">
            <a:off x="381000" y="381000"/>
            <a:ext cx="11430000" cy="1325563"/>
          </a:xfrm>
          <a:prstGeom prst="rect">
            <a:avLst/>
          </a:prstGeom>
          <a:noFill/>
          <a:ln>
            <a:noFill/>
          </a:ln>
        </p:spPr>
        <p:txBody>
          <a:bodyPr anchorCtr="0" anchor="ctr" bIns="45700" lIns="91425" spcFirstLastPara="1" rIns="91425" wrap="square" tIns="45700">
            <a:noAutofit/>
          </a:bodyPr>
          <a:lstStyle>
            <a:lvl1pPr lvl="0" marR="0" rtl="1" algn="r">
              <a:lnSpc>
                <a:spcPct val="90000"/>
              </a:lnSpc>
              <a:spcBef>
                <a:spcPts val="0"/>
              </a:spcBef>
              <a:spcAft>
                <a:spcPts val="0"/>
              </a:spcAft>
              <a:buClr>
                <a:schemeClr val="dk1"/>
              </a:buClr>
              <a:buSzPts val="4400"/>
              <a:buFont typeface="Tahoma"/>
              <a:buNone/>
              <a:defRPr b="0" i="0" sz="4400" u="none" cap="none" strike="noStrik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flipH="1">
            <a:off x="381000" y="1825625"/>
            <a:ext cx="11430000" cy="4351338"/>
          </a:xfrm>
          <a:prstGeom prst="rect">
            <a:avLst/>
          </a:prstGeom>
          <a:noFill/>
          <a:ln>
            <a:noFill/>
          </a:ln>
        </p:spPr>
        <p:txBody>
          <a:bodyPr anchorCtr="0" anchor="t" bIns="45700" lIns="91425" spcFirstLastPara="1" rIns="91425" wrap="square" tIns="45700">
            <a:noAutofit/>
          </a:bodyPr>
          <a:lstStyle>
            <a:lvl1pPr indent="-406400" lvl="0" marL="457200" marR="0" rtl="1" algn="r">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ahoma"/>
                <a:ea typeface="Tahoma"/>
                <a:cs typeface="Tahoma"/>
                <a:sym typeface="Tahoma"/>
              </a:defRPr>
            </a:lvl1pPr>
            <a:lvl2pPr indent="-381000" lvl="1" marL="914400" marR="0" rtl="1" algn="r">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ahoma"/>
                <a:ea typeface="Tahoma"/>
                <a:cs typeface="Tahoma"/>
                <a:sym typeface="Tahoma"/>
              </a:defRPr>
            </a:lvl2pPr>
            <a:lvl3pPr indent="-355600" lvl="2" marL="1371600" marR="0" rtl="1" algn="r">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3pPr>
            <a:lvl4pPr indent="-342900" lvl="3" marL="1828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4pPr>
            <a:lvl5pPr indent="-342900" lvl="4" marL="22860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5pPr>
            <a:lvl6pPr indent="-342900" lvl="5" marL="27432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6"/>
          <p:cNvSpPr txBox="1"/>
          <p:nvPr>
            <p:ph idx="10" type="dt"/>
          </p:nvPr>
        </p:nvSpPr>
        <p:spPr>
          <a:xfrm flipH="1">
            <a:off x="9067800" y="6356350"/>
            <a:ext cx="2743200" cy="365125"/>
          </a:xfrm>
          <a:prstGeom prst="rect">
            <a:avLst/>
          </a:prstGeom>
          <a:noFill/>
          <a:ln>
            <a:noFill/>
          </a:ln>
        </p:spPr>
        <p:txBody>
          <a:bodyPr anchorCtr="0" anchor="ctr" bIns="45700" lIns="91425" spcFirstLastPara="1" rIns="91425" wrap="square" tIns="45700">
            <a:noAutofit/>
          </a:bodyPr>
          <a:lstStyle>
            <a:lvl1pPr lvl="0" marR="0" rtl="1" algn="r">
              <a:spcBef>
                <a:spcPts val="0"/>
              </a:spcBef>
              <a:spcAft>
                <a:spcPts val="0"/>
              </a:spcAft>
              <a:buSzPts val="1400"/>
              <a:buNone/>
              <a:defRPr b="0" i="0" sz="1200" u="none" cap="none" strike="noStrike">
                <a:solidFill>
                  <a:schemeClr val="dk2"/>
                </a:solidFill>
                <a:latin typeface="Tahoma"/>
                <a:ea typeface="Tahoma"/>
                <a:cs typeface="Tahoma"/>
                <a:sym typeface="Tahoma"/>
              </a:defRPr>
            </a:lvl1pPr>
            <a:lvl2pPr lvl="1" marR="0" rtl="1" algn="r">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6"/>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marR="0" rtl="1" algn="ctr">
              <a:spcBef>
                <a:spcPts val="0"/>
              </a:spcBef>
              <a:spcAft>
                <a:spcPts val="0"/>
              </a:spcAft>
              <a:buSzPts val="1400"/>
              <a:buNone/>
              <a:defRPr b="0" i="0" sz="1200" u="none" cap="none" strike="noStrike">
                <a:solidFill>
                  <a:schemeClr val="dk2"/>
                </a:solidFill>
                <a:latin typeface="Tahoma"/>
                <a:ea typeface="Tahoma"/>
                <a:cs typeface="Tahoma"/>
                <a:sym typeface="Tahoma"/>
              </a:defRPr>
            </a:lvl1pPr>
            <a:lvl2pPr lvl="1" marR="0" rtl="1" algn="r">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6"/>
          <p:cNvSpPr txBox="1"/>
          <p:nvPr>
            <p:ph idx="12" type="sldNum"/>
          </p:nvPr>
        </p:nvSpPr>
        <p:spPr>
          <a:xfrm flipH="1">
            <a:off x="3810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chemeClr val="dk2"/>
                </a:solidFill>
                <a:latin typeface="Tahoma"/>
                <a:ea typeface="Tahoma"/>
                <a:cs typeface="Tahoma"/>
                <a:sym typeface="Tahoma"/>
              </a:defRPr>
            </a:lvl1pPr>
            <a:lvl2pPr indent="0" lvl="1" marL="0" marR="0" rtl="1" algn="l">
              <a:spcBef>
                <a:spcPts val="0"/>
              </a:spcBef>
              <a:buNone/>
              <a:defRPr b="0" i="0" sz="1200" u="none" cap="none" strike="noStrike">
                <a:solidFill>
                  <a:schemeClr val="dk2"/>
                </a:solidFill>
                <a:latin typeface="Tahoma"/>
                <a:ea typeface="Tahoma"/>
                <a:cs typeface="Tahoma"/>
                <a:sym typeface="Tahoma"/>
              </a:defRPr>
            </a:lvl2pPr>
            <a:lvl3pPr indent="0" lvl="2" marL="0" marR="0" rtl="1" algn="l">
              <a:spcBef>
                <a:spcPts val="0"/>
              </a:spcBef>
              <a:buNone/>
              <a:defRPr b="0" i="0" sz="1200" u="none" cap="none" strike="noStrike">
                <a:solidFill>
                  <a:schemeClr val="dk2"/>
                </a:solidFill>
                <a:latin typeface="Tahoma"/>
                <a:ea typeface="Tahoma"/>
                <a:cs typeface="Tahoma"/>
                <a:sym typeface="Tahoma"/>
              </a:defRPr>
            </a:lvl3pPr>
            <a:lvl4pPr indent="0" lvl="3" marL="0" marR="0" rtl="1" algn="l">
              <a:spcBef>
                <a:spcPts val="0"/>
              </a:spcBef>
              <a:buNone/>
              <a:defRPr b="0" i="0" sz="1200" u="none" cap="none" strike="noStrike">
                <a:solidFill>
                  <a:schemeClr val="dk2"/>
                </a:solidFill>
                <a:latin typeface="Tahoma"/>
                <a:ea typeface="Tahoma"/>
                <a:cs typeface="Tahoma"/>
                <a:sym typeface="Tahoma"/>
              </a:defRPr>
            </a:lvl4pPr>
            <a:lvl5pPr indent="0" lvl="4" marL="0" marR="0" rtl="1" algn="l">
              <a:spcBef>
                <a:spcPts val="0"/>
              </a:spcBef>
              <a:buNone/>
              <a:defRPr b="0" i="0" sz="1200" u="none" cap="none" strike="noStrike">
                <a:solidFill>
                  <a:schemeClr val="dk2"/>
                </a:solidFill>
                <a:latin typeface="Tahoma"/>
                <a:ea typeface="Tahoma"/>
                <a:cs typeface="Tahoma"/>
                <a:sym typeface="Tahoma"/>
              </a:defRPr>
            </a:lvl5pPr>
            <a:lvl6pPr indent="0" lvl="5" marL="0" marR="0" rtl="1" algn="l">
              <a:spcBef>
                <a:spcPts val="0"/>
              </a:spcBef>
              <a:buNone/>
              <a:defRPr b="0" i="0" sz="1200" u="none" cap="none" strike="noStrike">
                <a:solidFill>
                  <a:schemeClr val="dk2"/>
                </a:solidFill>
                <a:latin typeface="Tahoma"/>
                <a:ea typeface="Tahoma"/>
                <a:cs typeface="Tahoma"/>
                <a:sym typeface="Tahoma"/>
              </a:defRPr>
            </a:lvl6pPr>
            <a:lvl7pPr indent="0" lvl="6" marL="0" marR="0" rtl="1" algn="l">
              <a:spcBef>
                <a:spcPts val="0"/>
              </a:spcBef>
              <a:buNone/>
              <a:defRPr b="0" i="0" sz="1200" u="none" cap="none" strike="noStrike">
                <a:solidFill>
                  <a:schemeClr val="dk2"/>
                </a:solidFill>
                <a:latin typeface="Tahoma"/>
                <a:ea typeface="Tahoma"/>
                <a:cs typeface="Tahoma"/>
                <a:sym typeface="Tahoma"/>
              </a:defRPr>
            </a:lvl7pPr>
            <a:lvl8pPr indent="0" lvl="7" marL="0" marR="0" rtl="1" algn="l">
              <a:spcBef>
                <a:spcPts val="0"/>
              </a:spcBef>
              <a:buNone/>
              <a:defRPr b="0" i="0" sz="1200" u="none" cap="none" strike="noStrike">
                <a:solidFill>
                  <a:schemeClr val="dk2"/>
                </a:solidFill>
                <a:latin typeface="Tahoma"/>
                <a:ea typeface="Tahoma"/>
                <a:cs typeface="Tahoma"/>
                <a:sym typeface="Tahoma"/>
              </a:defRPr>
            </a:lvl8pPr>
            <a:lvl9pPr indent="0" lvl="8" marL="0" marR="0" rtl="1" algn="l">
              <a:spcBef>
                <a:spcPts val="0"/>
              </a:spcBef>
              <a:buNone/>
              <a:defRPr b="0" i="0" sz="1200" u="none" cap="none" strike="noStrike">
                <a:solidFill>
                  <a:schemeClr val="dk2"/>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1"/>
          <p:cNvSpPr txBox="1"/>
          <p:nvPr>
            <p:ph type="ctrTitle"/>
          </p:nvPr>
        </p:nvSpPr>
        <p:spPr>
          <a:xfrm flipH="1">
            <a:off x="3927574" y="1122363"/>
            <a:ext cx="7096933" cy="2387600"/>
          </a:xfrm>
          <a:prstGeom prst="rect">
            <a:avLst/>
          </a:prstGeom>
          <a:solidFill>
            <a:schemeClr val="lt1"/>
          </a:solidFill>
          <a:ln cap="flat" cmpd="sng" w="9525">
            <a:solidFill>
              <a:schemeClr val="lt1"/>
            </a:solidFill>
            <a:prstDash val="solid"/>
            <a:round/>
            <a:headEnd len="sm" w="sm" type="none"/>
            <a:tailEnd len="sm" w="sm" type="none"/>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Tahoma"/>
              <a:buNone/>
            </a:pPr>
            <a:r>
              <a:rPr lang="iw-IL">
                <a:solidFill>
                  <a:srgbClr val="FFFF00"/>
                </a:solidFill>
                <a:highlight>
                  <a:schemeClr val="dk1"/>
                </a:highlight>
              </a:rPr>
              <a:t>STR</a:t>
            </a:r>
            <a:endParaRPr>
              <a:solidFill>
                <a:srgbClr val="FFFF00"/>
              </a:solidFill>
              <a:highlight>
                <a:schemeClr val="dk1"/>
              </a:highlight>
            </a:endParaRPr>
          </a:p>
          <a:p>
            <a:pPr indent="0" lvl="0" marL="0" rtl="0" algn="l">
              <a:lnSpc>
                <a:spcPct val="90000"/>
              </a:lnSpc>
              <a:spcBef>
                <a:spcPts val="0"/>
              </a:spcBef>
              <a:spcAft>
                <a:spcPts val="0"/>
              </a:spcAft>
              <a:buClr>
                <a:schemeClr val="dk1"/>
              </a:buClr>
              <a:buSzPts val="6000"/>
              <a:buFont typeface="Tahoma"/>
              <a:buNone/>
            </a:pPr>
            <a:r>
              <a:rPr lang="iw-IL" sz="3500">
                <a:solidFill>
                  <a:srgbClr val="FFFF00"/>
                </a:solidFill>
                <a:highlight>
                  <a:schemeClr val="dk1"/>
                </a:highlight>
              </a:rPr>
              <a:t>SOFTWARE TEST REPORT</a:t>
            </a:r>
            <a:r>
              <a:rPr lang="iw-IL">
                <a:solidFill>
                  <a:srgbClr val="FFFF00"/>
                </a:solidFill>
                <a:highlight>
                  <a:schemeClr val="dk1"/>
                </a:highlight>
              </a:rPr>
              <a:t> </a:t>
            </a:r>
            <a:endParaRPr>
              <a:solidFill>
                <a:srgbClr val="FFFF00"/>
              </a:solidFill>
              <a:highlight>
                <a:schemeClr val="dk1"/>
              </a:highlight>
            </a:endParaRPr>
          </a:p>
        </p:txBody>
      </p:sp>
      <p:sp>
        <p:nvSpPr>
          <p:cNvPr id="192" name="Google Shape;192;p1"/>
          <p:cNvSpPr txBox="1"/>
          <p:nvPr>
            <p:ph idx="1" type="subTitle"/>
          </p:nvPr>
        </p:nvSpPr>
        <p:spPr>
          <a:xfrm flipH="1">
            <a:off x="1524100" y="3602059"/>
            <a:ext cx="9500400" cy="1390200"/>
          </a:xfrm>
          <a:prstGeom prst="rect">
            <a:avLst/>
          </a:prstGeom>
          <a:noFill/>
          <a:ln>
            <a:noFill/>
          </a:ln>
        </p:spPr>
        <p:txBody>
          <a:bodyPr anchorCtr="0" anchor="t" bIns="45700" lIns="91425" spcFirstLastPara="1" rIns="91425" wrap="square" tIns="45700">
            <a:noAutofit/>
          </a:bodyPr>
          <a:lstStyle/>
          <a:p>
            <a:pPr indent="0" lvl="0" marL="0" rtl="1" algn="r">
              <a:lnSpc>
                <a:spcPct val="90000"/>
              </a:lnSpc>
              <a:spcBef>
                <a:spcPts val="0"/>
              </a:spcBef>
              <a:spcAft>
                <a:spcPts val="0"/>
              </a:spcAft>
              <a:buClr>
                <a:schemeClr val="dk1"/>
              </a:buClr>
              <a:buSzPts val="3200"/>
              <a:buNone/>
            </a:pPr>
            <a:r>
              <a:rPr lang="iw-IL"/>
              <a:t>פרויקט מובייל: "בית"ר ירושלים"</a:t>
            </a:r>
            <a:endParaRPr/>
          </a:p>
          <a:p>
            <a:pPr indent="0" lvl="0" marL="0" rtl="1" algn="r">
              <a:lnSpc>
                <a:spcPct val="90000"/>
              </a:lnSpc>
              <a:spcBef>
                <a:spcPts val="0"/>
              </a:spcBef>
              <a:spcAft>
                <a:spcPts val="0"/>
              </a:spcAft>
              <a:buClr>
                <a:schemeClr val="dk1"/>
              </a:buClr>
              <a:buSzPts val="3200"/>
              <a:buNone/>
            </a:pPr>
            <a:r>
              <a:rPr lang="iw-IL"/>
              <a:t>מגיש: מתן לוי</a:t>
            </a:r>
            <a:endParaRPr/>
          </a:p>
          <a:p>
            <a:pPr indent="0" lvl="0" marL="0" rtl="1" algn="r">
              <a:lnSpc>
                <a:spcPct val="90000"/>
              </a:lnSpc>
              <a:spcBef>
                <a:spcPts val="0"/>
              </a:spcBef>
              <a:spcAft>
                <a:spcPts val="0"/>
              </a:spcAft>
              <a:buClr>
                <a:schemeClr val="dk1"/>
              </a:buClr>
              <a:buSzPts val="3200"/>
              <a:buNone/>
            </a:pPr>
            <a:r>
              <a:rPr lang="iw-IL"/>
              <a:t>תאריך: 22/5/2024</a:t>
            </a:r>
            <a:endParaRPr/>
          </a:p>
        </p:txBody>
      </p:sp>
      <p:pic>
        <p:nvPicPr>
          <p:cNvPr id="193" name="Google Shape;193;p1"/>
          <p:cNvPicPr preferRelativeResize="0"/>
          <p:nvPr/>
        </p:nvPicPr>
        <p:blipFill>
          <a:blip r:embed="rId3">
            <a:alphaModFix/>
          </a:blip>
          <a:stretch>
            <a:fillRect/>
          </a:stretch>
        </p:blipFill>
        <p:spPr>
          <a:xfrm>
            <a:off x="5269900" y="4733225"/>
            <a:ext cx="1553550" cy="2003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5"/>
          <p:cNvSpPr txBox="1"/>
          <p:nvPr>
            <p:ph type="ctrTitle"/>
          </p:nvPr>
        </p:nvSpPr>
        <p:spPr>
          <a:xfrm flipH="1">
            <a:off x="4804228" y="1122363"/>
            <a:ext cx="6220278" cy="2387600"/>
          </a:xfrm>
          <a:prstGeom prst="rect">
            <a:avLst/>
          </a:prstGeom>
          <a:noFill/>
          <a:ln>
            <a:noFill/>
          </a:ln>
        </p:spPr>
        <p:txBody>
          <a:bodyPr anchorCtr="0" anchor="b" bIns="45700" lIns="91425" spcFirstLastPara="1" rIns="91425" wrap="square" tIns="45700">
            <a:noAutofit/>
          </a:bodyPr>
          <a:lstStyle/>
          <a:p>
            <a:pPr indent="0" lvl="0" marL="0" rtl="1" algn="r">
              <a:lnSpc>
                <a:spcPct val="90000"/>
              </a:lnSpc>
              <a:spcBef>
                <a:spcPts val="0"/>
              </a:spcBef>
              <a:spcAft>
                <a:spcPts val="0"/>
              </a:spcAft>
              <a:buClr>
                <a:schemeClr val="dk1"/>
              </a:buClr>
              <a:buSzPts val="6000"/>
              <a:buFont typeface="Tahoma"/>
              <a:buNone/>
            </a:pPr>
            <a:r>
              <a:rPr lang="iw-IL"/>
              <a:t>תודה</a:t>
            </a:r>
            <a:endParaRPr/>
          </a:p>
        </p:txBody>
      </p:sp>
      <p:sp>
        <p:nvSpPr>
          <p:cNvPr id="270" name="Google Shape;270;p15"/>
          <p:cNvSpPr txBox="1"/>
          <p:nvPr>
            <p:ph idx="1" type="subTitle"/>
          </p:nvPr>
        </p:nvSpPr>
        <p:spPr>
          <a:xfrm flipH="1">
            <a:off x="4804230" y="3602038"/>
            <a:ext cx="6220277" cy="2247219"/>
          </a:xfrm>
          <a:prstGeom prst="rect">
            <a:avLst/>
          </a:prstGeom>
          <a:noFill/>
          <a:ln>
            <a:noFill/>
          </a:ln>
        </p:spPr>
        <p:txBody>
          <a:bodyPr anchorCtr="0" anchor="t" bIns="45700" lIns="91425" spcFirstLastPara="1" rIns="91425" wrap="square" tIns="45700">
            <a:normAutofit/>
          </a:bodyPr>
          <a:lstStyle/>
          <a:p>
            <a:pPr indent="0" lvl="0" marL="0" rtl="1" algn="r">
              <a:lnSpc>
                <a:spcPct val="90000"/>
              </a:lnSpc>
              <a:spcBef>
                <a:spcPts val="1000"/>
              </a:spcBef>
              <a:spcAft>
                <a:spcPts val="0"/>
              </a:spcAft>
              <a:buClr>
                <a:schemeClr val="dk1"/>
              </a:buClr>
              <a:buSzPts val="2800"/>
              <a:buNone/>
            </a:pPr>
            <a:r>
              <a:rPr lang="iw-IL" sz="2300"/>
              <a:t>כותב ומגיש </a:t>
            </a:r>
            <a:r>
              <a:rPr lang="iw-IL" sz="2300"/>
              <a:t>פרויקט</a:t>
            </a:r>
            <a:r>
              <a:rPr lang="iw-IL" sz="2300"/>
              <a:t> מובייל- "בית"ר ירושלים"</a:t>
            </a:r>
            <a:r>
              <a:rPr lang="iw-IL" sz="2300"/>
              <a:t>:</a:t>
            </a:r>
            <a:endParaRPr sz="2300"/>
          </a:p>
          <a:p>
            <a:pPr indent="0" lvl="0" marL="0" rtl="1" algn="r">
              <a:lnSpc>
                <a:spcPct val="90000"/>
              </a:lnSpc>
              <a:spcBef>
                <a:spcPts val="1000"/>
              </a:spcBef>
              <a:spcAft>
                <a:spcPts val="0"/>
              </a:spcAft>
              <a:buClr>
                <a:schemeClr val="dk1"/>
              </a:buClr>
              <a:buSzPts val="2800"/>
              <a:buNone/>
            </a:pPr>
            <a:r>
              <a:rPr lang="iw-IL" sz="2300"/>
              <a:t>מתן לוי</a:t>
            </a:r>
            <a:endParaRPr sz="2300"/>
          </a:p>
          <a:p>
            <a:pPr indent="0" lvl="0" marL="0" rtl="1" algn="r">
              <a:lnSpc>
                <a:spcPct val="90000"/>
              </a:lnSpc>
              <a:spcBef>
                <a:spcPts val="1000"/>
              </a:spcBef>
              <a:spcAft>
                <a:spcPts val="0"/>
              </a:spcAft>
              <a:buClr>
                <a:schemeClr val="dk1"/>
              </a:buClr>
              <a:buSzPts val="2800"/>
              <a:buNone/>
            </a:pPr>
            <a:r>
              <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p>
            <a:pPr indent="0" lvl="0" marL="0" rtl="1" algn="r">
              <a:lnSpc>
                <a:spcPct val="90000"/>
              </a:lnSpc>
              <a:spcBef>
                <a:spcPts val="0"/>
              </a:spcBef>
              <a:spcAft>
                <a:spcPts val="0"/>
              </a:spcAft>
              <a:buClr>
                <a:schemeClr val="dk1"/>
              </a:buClr>
              <a:buSzPts val="4800"/>
              <a:buFont typeface="Tahoma"/>
              <a:buNone/>
            </a:pPr>
            <a:r>
              <a:rPr lang="iw-IL">
                <a:solidFill>
                  <a:srgbClr val="FFFF00"/>
                </a:solidFill>
                <a:highlight>
                  <a:schemeClr val="dk1"/>
                </a:highlight>
              </a:rPr>
              <a:t>הגדרת האפליקציה הנבדקת</a:t>
            </a:r>
            <a:endParaRPr>
              <a:solidFill>
                <a:srgbClr val="FFFF00"/>
              </a:solidFill>
              <a:highlight>
                <a:schemeClr val="dk1"/>
              </a:highlight>
            </a:endParaRPr>
          </a:p>
        </p:txBody>
      </p:sp>
      <p:sp>
        <p:nvSpPr>
          <p:cNvPr id="200" name="Google Shape;200;p3"/>
          <p:cNvSpPr txBox="1"/>
          <p:nvPr>
            <p:ph idx="1" type="body"/>
          </p:nvPr>
        </p:nvSpPr>
        <p:spPr>
          <a:xfrm flipH="1">
            <a:off x="1245325" y="2653167"/>
            <a:ext cx="9779183" cy="3436483"/>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iw-IL">
                <a:solidFill>
                  <a:schemeClr val="dk1"/>
                </a:solidFill>
              </a:rPr>
              <a:t>האפליקציה של קבוצת הכדורגל בית"ר ירושלים מיועדת לאוהדי הקבוצה, היא מספקת מידע על הקבוצה  בעבר ובהווה, מספקת אפשרות לרכישת כרטיסים ומנויים למשחקי הקבוצה, יש חנות לרכישת מוצרי הקבוצה, ויש  קטגוריה של וידאו </a:t>
            </a:r>
            <a:r>
              <a:rPr lang="iw-IL">
                <a:solidFill>
                  <a:schemeClr val="dk1"/>
                </a:solidFill>
              </a:rPr>
              <a:t>המאפשרת</a:t>
            </a:r>
            <a:r>
              <a:rPr lang="iw-IL">
                <a:solidFill>
                  <a:schemeClr val="dk1"/>
                </a:solidFill>
              </a:rPr>
              <a:t> צפייה בתקצירי המשחקים. </a:t>
            </a:r>
            <a:endParaRPr>
              <a:solidFill>
                <a:schemeClr val="dk1"/>
              </a:solidFill>
            </a:endParaRPr>
          </a:p>
          <a:p>
            <a:pPr indent="0" lvl="0" marL="0" rtl="1" algn="just">
              <a:lnSpc>
                <a:spcPct val="150000"/>
              </a:lnSpc>
              <a:spcBef>
                <a:spcPts val="1200"/>
              </a:spcBef>
              <a:spcAft>
                <a:spcPts val="0"/>
              </a:spcAft>
              <a:buClr>
                <a:schemeClr val="lt1"/>
              </a:buClr>
              <a:buSzPts val="2400"/>
              <a:buNone/>
            </a:pPr>
            <a:r>
              <a:t/>
            </a:r>
            <a:endParaRPr/>
          </a:p>
        </p:txBody>
      </p:sp>
      <p:sp>
        <p:nvSpPr>
          <p:cNvPr id="201" name="Google Shape;201;p3"/>
          <p:cNvSpPr txBox="1"/>
          <p:nvPr>
            <p:ph idx="12" type="sldNum"/>
          </p:nvPr>
        </p:nvSpPr>
        <p:spPr>
          <a:xfrm flipH="1">
            <a:off x="381000" y="6356350"/>
            <a:ext cx="1604682"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ca9760ab78_0_1"/>
          <p:cNvSpPr txBox="1"/>
          <p:nvPr>
            <p:ph type="title"/>
          </p:nvPr>
        </p:nvSpPr>
        <p:spPr>
          <a:xfrm flipH="1">
            <a:off x="1245408" y="381000"/>
            <a:ext cx="9779100" cy="1325700"/>
          </a:xfrm>
          <a:prstGeom prst="rect">
            <a:avLst/>
          </a:prstGeom>
        </p:spPr>
        <p:txBody>
          <a:bodyPr anchorCtr="0" anchor="b" bIns="45700" lIns="91425" spcFirstLastPara="1" rIns="91425" wrap="square" tIns="45700">
            <a:noAutofit/>
          </a:bodyPr>
          <a:lstStyle/>
          <a:p>
            <a:pPr indent="0" lvl="0" marL="0" rtl="1" algn="r">
              <a:spcBef>
                <a:spcPts val="0"/>
              </a:spcBef>
              <a:spcAft>
                <a:spcPts val="0"/>
              </a:spcAft>
              <a:buNone/>
            </a:pPr>
            <a:r>
              <a:rPr lang="iw-IL">
                <a:solidFill>
                  <a:srgbClr val="FFFF00"/>
                </a:solidFill>
                <a:highlight>
                  <a:schemeClr val="dk1"/>
                </a:highlight>
              </a:rPr>
              <a:t>מה בדקתי</a:t>
            </a:r>
            <a:endParaRPr>
              <a:solidFill>
                <a:srgbClr val="FFFF00"/>
              </a:solidFill>
              <a:highlight>
                <a:schemeClr val="dk1"/>
              </a:highlight>
            </a:endParaRPr>
          </a:p>
        </p:txBody>
      </p:sp>
      <p:sp>
        <p:nvSpPr>
          <p:cNvPr id="208" name="Google Shape;208;g2ca9760ab78_0_1"/>
          <p:cNvSpPr txBox="1"/>
          <p:nvPr>
            <p:ph idx="1" type="body"/>
          </p:nvPr>
        </p:nvSpPr>
        <p:spPr>
          <a:xfrm flipH="1">
            <a:off x="7828459" y="2526318"/>
            <a:ext cx="3218700" cy="2828700"/>
          </a:xfrm>
          <a:prstGeom prst="rect">
            <a:avLst/>
          </a:prstGeom>
        </p:spPr>
        <p:txBody>
          <a:bodyPr anchorCtr="0" anchor="t" bIns="45700" lIns="91425" spcFirstLastPara="1" rIns="91425" wrap="square" tIns="45700">
            <a:noAutofit/>
          </a:bodyPr>
          <a:lstStyle/>
          <a:p>
            <a:pPr indent="0" lvl="0" marL="0" rtl="1" algn="r">
              <a:lnSpc>
                <a:spcPct val="115000"/>
              </a:lnSpc>
              <a:spcBef>
                <a:spcPts val="0"/>
              </a:spcBef>
              <a:spcAft>
                <a:spcPts val="0"/>
              </a:spcAft>
              <a:buClr>
                <a:schemeClr val="dk1"/>
              </a:buClr>
              <a:buSzPts val="1100"/>
              <a:buFont typeface="Arial"/>
              <a:buNone/>
            </a:pPr>
            <a:r>
              <a:rPr lang="iw-IL" sz="1600"/>
              <a:t>בדיקות עשן - </a:t>
            </a:r>
            <a:r>
              <a:rPr lang="iw-IL" sz="1600">
                <a:highlight>
                  <a:srgbClr val="00FF00"/>
                </a:highlight>
              </a:rPr>
              <a:t>בוצע</a:t>
            </a:r>
            <a:endParaRPr sz="1600"/>
          </a:p>
          <a:p>
            <a:pPr indent="0" lvl="0" marL="0" rtl="1" algn="r">
              <a:lnSpc>
                <a:spcPct val="115000"/>
              </a:lnSpc>
              <a:spcBef>
                <a:spcPts val="0"/>
              </a:spcBef>
              <a:spcAft>
                <a:spcPts val="0"/>
              </a:spcAft>
              <a:buClr>
                <a:schemeClr val="dk1"/>
              </a:buClr>
              <a:buSzPts val="1100"/>
              <a:buFont typeface="Arial"/>
              <a:buNone/>
            </a:pPr>
            <a:r>
              <a:rPr lang="iw-IL" sz="1600"/>
              <a:t>בדיקות שפיות - </a:t>
            </a:r>
            <a:r>
              <a:rPr lang="iw-IL" sz="1600">
                <a:highlight>
                  <a:srgbClr val="00FF00"/>
                </a:highlight>
              </a:rPr>
              <a:t>בוצע</a:t>
            </a:r>
            <a:endParaRPr sz="1600"/>
          </a:p>
          <a:p>
            <a:pPr indent="0" lvl="0" marL="0" rtl="1" algn="r">
              <a:lnSpc>
                <a:spcPct val="115000"/>
              </a:lnSpc>
              <a:spcBef>
                <a:spcPts val="0"/>
              </a:spcBef>
              <a:spcAft>
                <a:spcPts val="0"/>
              </a:spcAft>
              <a:buClr>
                <a:schemeClr val="dk1"/>
              </a:buClr>
              <a:buSzPts val="1100"/>
              <a:buFont typeface="Arial"/>
              <a:buNone/>
            </a:pPr>
            <a:r>
              <a:rPr lang="iw-IL" sz="1600"/>
              <a:t>בדיקות רגרסיה - </a:t>
            </a:r>
            <a:r>
              <a:rPr lang="iw-IL" sz="1600">
                <a:highlight>
                  <a:srgbClr val="00FF00"/>
                </a:highlight>
              </a:rPr>
              <a:t>בוצע</a:t>
            </a:r>
            <a:endParaRPr sz="1600"/>
          </a:p>
          <a:p>
            <a:pPr indent="0" lvl="0" marL="0" rtl="1" algn="r">
              <a:lnSpc>
                <a:spcPct val="100000"/>
              </a:lnSpc>
              <a:spcBef>
                <a:spcPts val="0"/>
              </a:spcBef>
              <a:spcAft>
                <a:spcPts val="0"/>
              </a:spcAft>
              <a:buNone/>
            </a:pPr>
            <a:r>
              <a:t/>
            </a:r>
            <a:endParaRPr sz="1600"/>
          </a:p>
        </p:txBody>
      </p:sp>
      <p:sp>
        <p:nvSpPr>
          <p:cNvPr id="209" name="Google Shape;209;g2ca9760ab78_0_1"/>
          <p:cNvSpPr txBox="1"/>
          <p:nvPr>
            <p:ph idx="2" type="body"/>
          </p:nvPr>
        </p:nvSpPr>
        <p:spPr>
          <a:xfrm flipH="1">
            <a:off x="4655050" y="2823500"/>
            <a:ext cx="3173400" cy="3274200"/>
          </a:xfrm>
          <a:prstGeom prst="rect">
            <a:avLst/>
          </a:prstGeom>
        </p:spPr>
        <p:txBody>
          <a:bodyPr anchorCtr="0" anchor="t" bIns="45700" lIns="91425" spcFirstLastPara="1" rIns="91425" wrap="square" tIns="45700">
            <a:noAutofit/>
          </a:bodyPr>
          <a:lstStyle/>
          <a:p>
            <a:pPr indent="0" lvl="0" marL="0" rtl="1" algn="r">
              <a:lnSpc>
                <a:spcPct val="115000"/>
              </a:lnSpc>
              <a:spcBef>
                <a:spcPts val="0"/>
              </a:spcBef>
              <a:spcAft>
                <a:spcPts val="0"/>
              </a:spcAft>
              <a:buClr>
                <a:schemeClr val="dk1"/>
              </a:buClr>
              <a:buSzPts val="1100"/>
              <a:buFont typeface="Arial"/>
              <a:buNone/>
            </a:pPr>
            <a:r>
              <a:rPr lang="iw-IL" sz="1600"/>
              <a:t>בדיקות פונקציונליות - </a:t>
            </a:r>
            <a:r>
              <a:rPr lang="iw-IL" sz="1600">
                <a:highlight>
                  <a:srgbClr val="00FF00"/>
                </a:highlight>
              </a:rPr>
              <a:t>בוצע</a:t>
            </a:r>
            <a:endParaRPr sz="1600">
              <a:highlight>
                <a:srgbClr val="00FF00"/>
              </a:highlight>
            </a:endParaRPr>
          </a:p>
          <a:p>
            <a:pPr indent="0" lvl="0" marL="0" rtl="1" algn="r">
              <a:lnSpc>
                <a:spcPct val="115000"/>
              </a:lnSpc>
              <a:spcBef>
                <a:spcPts val="0"/>
              </a:spcBef>
              <a:spcAft>
                <a:spcPts val="0"/>
              </a:spcAft>
              <a:buClr>
                <a:schemeClr val="dk1"/>
              </a:buClr>
              <a:buSzPts val="1100"/>
              <a:buFont typeface="Arial"/>
              <a:buNone/>
            </a:pPr>
            <a:r>
              <a:rPr lang="iw-IL" sz="1600"/>
              <a:t>בדיקות Gui - </a:t>
            </a:r>
            <a:r>
              <a:rPr lang="iw-IL" sz="1600">
                <a:highlight>
                  <a:srgbClr val="00FF00"/>
                </a:highlight>
              </a:rPr>
              <a:t>בוצע</a:t>
            </a:r>
            <a:endParaRPr sz="1600">
              <a:highlight>
                <a:srgbClr val="00FF00"/>
              </a:highlight>
            </a:endParaRPr>
          </a:p>
          <a:p>
            <a:pPr indent="0" lvl="0" marL="0" rtl="1" algn="r">
              <a:lnSpc>
                <a:spcPct val="115000"/>
              </a:lnSpc>
              <a:spcBef>
                <a:spcPts val="0"/>
              </a:spcBef>
              <a:spcAft>
                <a:spcPts val="0"/>
              </a:spcAft>
              <a:buClr>
                <a:schemeClr val="dk1"/>
              </a:buClr>
              <a:buSzPts val="1100"/>
              <a:buFont typeface="Arial"/>
              <a:buNone/>
            </a:pPr>
            <a:r>
              <a:rPr lang="iw-IL" sz="1600"/>
              <a:t>בדיקות קצה - </a:t>
            </a:r>
            <a:r>
              <a:rPr lang="iw-IL" sz="1600">
                <a:highlight>
                  <a:srgbClr val="00FF00"/>
                </a:highlight>
              </a:rPr>
              <a:t>בוצע</a:t>
            </a:r>
            <a:endParaRPr sz="1600">
              <a:highlight>
                <a:srgbClr val="00FF00"/>
              </a:highlight>
            </a:endParaRPr>
          </a:p>
          <a:p>
            <a:pPr indent="0" lvl="0" marL="0" rtl="1" algn="r">
              <a:lnSpc>
                <a:spcPct val="115000"/>
              </a:lnSpc>
              <a:spcBef>
                <a:spcPts val="0"/>
              </a:spcBef>
              <a:spcAft>
                <a:spcPts val="0"/>
              </a:spcAft>
              <a:buClr>
                <a:schemeClr val="dk1"/>
              </a:buClr>
              <a:buSzPts val="1100"/>
              <a:buFont typeface="Arial"/>
              <a:buNone/>
            </a:pPr>
            <a:r>
              <a:rPr lang="iw-IL" sz="1600"/>
              <a:t>בדיקות נגישות - </a:t>
            </a:r>
            <a:r>
              <a:rPr lang="iw-IL" sz="1600">
                <a:highlight>
                  <a:srgbClr val="00FF00"/>
                </a:highlight>
              </a:rPr>
              <a:t>בוצע</a:t>
            </a:r>
            <a:endParaRPr sz="1600">
              <a:highlight>
                <a:srgbClr val="00FF00"/>
              </a:highlight>
            </a:endParaRPr>
          </a:p>
          <a:p>
            <a:pPr indent="0" lvl="0" marL="0" rtl="1" algn="r">
              <a:lnSpc>
                <a:spcPct val="115000"/>
              </a:lnSpc>
              <a:spcBef>
                <a:spcPts val="0"/>
              </a:spcBef>
              <a:spcAft>
                <a:spcPts val="0"/>
              </a:spcAft>
              <a:buClr>
                <a:schemeClr val="dk1"/>
              </a:buClr>
              <a:buSzPts val="1100"/>
              <a:buFont typeface="Arial"/>
              <a:buNone/>
            </a:pPr>
            <a:r>
              <a:rPr lang="iw-IL" sz="1600"/>
              <a:t>בדיקות תאימות - </a:t>
            </a:r>
            <a:r>
              <a:rPr lang="iw-IL" sz="1600">
                <a:highlight>
                  <a:srgbClr val="00FF00"/>
                </a:highlight>
              </a:rPr>
              <a:t>בוצע</a:t>
            </a:r>
            <a:endParaRPr sz="1600">
              <a:highlight>
                <a:srgbClr val="00FF00"/>
              </a:highlight>
            </a:endParaRPr>
          </a:p>
          <a:p>
            <a:pPr indent="0" lvl="0" marL="0" rtl="1" algn="r">
              <a:lnSpc>
                <a:spcPct val="115000"/>
              </a:lnSpc>
              <a:spcBef>
                <a:spcPts val="0"/>
              </a:spcBef>
              <a:spcAft>
                <a:spcPts val="0"/>
              </a:spcAft>
              <a:buClr>
                <a:schemeClr val="dk1"/>
              </a:buClr>
              <a:buSzPts val="1100"/>
              <a:buFont typeface="Arial"/>
              <a:buNone/>
            </a:pPr>
            <a:r>
              <a:rPr lang="iw-IL" sz="1600"/>
              <a:t>בדיקות Error handling -</a:t>
            </a:r>
            <a:r>
              <a:rPr lang="iw-IL" sz="1600">
                <a:highlight>
                  <a:srgbClr val="00FF00"/>
                </a:highlight>
              </a:rPr>
              <a:t>בוצע</a:t>
            </a:r>
            <a:endParaRPr sz="1600">
              <a:highlight>
                <a:srgbClr val="00FF00"/>
              </a:highlight>
            </a:endParaRPr>
          </a:p>
          <a:p>
            <a:pPr indent="0" lvl="0" marL="0" rtl="1" algn="r">
              <a:lnSpc>
                <a:spcPct val="115000"/>
              </a:lnSpc>
              <a:spcBef>
                <a:spcPts val="0"/>
              </a:spcBef>
              <a:spcAft>
                <a:spcPts val="0"/>
              </a:spcAft>
              <a:buClr>
                <a:schemeClr val="dk1"/>
              </a:buClr>
              <a:buSzPts val="1100"/>
              <a:buFont typeface="Arial"/>
              <a:buNone/>
            </a:pPr>
            <a:r>
              <a:rPr lang="iw-IL" sz="1600"/>
              <a:t>בדיקות שימושיות - </a:t>
            </a:r>
            <a:r>
              <a:rPr lang="iw-IL" sz="1600">
                <a:highlight>
                  <a:srgbClr val="00FF00"/>
                </a:highlight>
              </a:rPr>
              <a:t>בוצע</a:t>
            </a:r>
            <a:endParaRPr sz="1600">
              <a:highlight>
                <a:srgbClr val="00FF00"/>
              </a:highlight>
            </a:endParaRPr>
          </a:p>
          <a:p>
            <a:pPr indent="0" lvl="0" marL="0" rtl="1" algn="r">
              <a:lnSpc>
                <a:spcPct val="115000"/>
              </a:lnSpc>
              <a:spcBef>
                <a:spcPts val="0"/>
              </a:spcBef>
              <a:spcAft>
                <a:spcPts val="0"/>
              </a:spcAft>
              <a:buClr>
                <a:schemeClr val="dk1"/>
              </a:buClr>
              <a:buSzPts val="1100"/>
              <a:buFont typeface="Arial"/>
              <a:buNone/>
            </a:pPr>
            <a:r>
              <a:rPr lang="iw-IL" sz="1600"/>
              <a:t>בדיקות שליליות - </a:t>
            </a:r>
            <a:r>
              <a:rPr lang="iw-IL" sz="1600">
                <a:highlight>
                  <a:srgbClr val="00FF00"/>
                </a:highlight>
              </a:rPr>
              <a:t>בוצע</a:t>
            </a:r>
            <a:endParaRPr sz="1600">
              <a:highlight>
                <a:srgbClr val="00FF00"/>
              </a:highlight>
            </a:endParaRPr>
          </a:p>
          <a:p>
            <a:pPr indent="0" lvl="0" marL="0" rtl="1" algn="r">
              <a:spcBef>
                <a:spcPts val="1000"/>
              </a:spcBef>
              <a:spcAft>
                <a:spcPts val="0"/>
              </a:spcAft>
              <a:buNone/>
            </a:pPr>
            <a:r>
              <a:t/>
            </a:r>
            <a:endParaRPr/>
          </a:p>
        </p:txBody>
      </p:sp>
      <p:sp>
        <p:nvSpPr>
          <p:cNvPr id="210" name="Google Shape;210;g2ca9760ab78_0_1"/>
          <p:cNvSpPr txBox="1"/>
          <p:nvPr>
            <p:ph idx="3" type="body"/>
          </p:nvPr>
        </p:nvSpPr>
        <p:spPr>
          <a:xfrm flipH="1">
            <a:off x="7851107" y="2003804"/>
            <a:ext cx="3173400" cy="522600"/>
          </a:xfrm>
          <a:prstGeom prst="rect">
            <a:avLst/>
          </a:prstGeom>
        </p:spPr>
        <p:txBody>
          <a:bodyPr anchorCtr="0" anchor="t" bIns="45700" lIns="91425" spcFirstLastPara="1" rIns="91425" wrap="square" tIns="45700">
            <a:noAutofit/>
          </a:bodyPr>
          <a:lstStyle/>
          <a:p>
            <a:pPr indent="0" lvl="0" marL="0" rtl="1" algn="r">
              <a:spcBef>
                <a:spcPts val="1000"/>
              </a:spcBef>
              <a:spcAft>
                <a:spcPts val="0"/>
              </a:spcAft>
              <a:buNone/>
            </a:pPr>
            <a:r>
              <a:rPr lang="iw-IL">
                <a:solidFill>
                  <a:srgbClr val="FFFF00"/>
                </a:solidFill>
                <a:highlight>
                  <a:schemeClr val="dk1"/>
                </a:highlight>
              </a:rPr>
              <a:t>רמות בדיקה</a:t>
            </a:r>
            <a:endParaRPr>
              <a:solidFill>
                <a:srgbClr val="FFFF00"/>
              </a:solidFill>
              <a:highlight>
                <a:schemeClr val="dk1"/>
              </a:highlight>
            </a:endParaRPr>
          </a:p>
        </p:txBody>
      </p:sp>
      <p:sp>
        <p:nvSpPr>
          <p:cNvPr id="211" name="Google Shape;211;g2ca9760ab78_0_1"/>
          <p:cNvSpPr txBox="1"/>
          <p:nvPr>
            <p:ph idx="4" type="body"/>
          </p:nvPr>
        </p:nvSpPr>
        <p:spPr>
          <a:xfrm flipH="1">
            <a:off x="4655062" y="2003804"/>
            <a:ext cx="3173400" cy="522600"/>
          </a:xfrm>
          <a:prstGeom prst="rect">
            <a:avLst/>
          </a:prstGeom>
        </p:spPr>
        <p:txBody>
          <a:bodyPr anchorCtr="0" anchor="t" bIns="45700" lIns="91425" spcFirstLastPara="1" rIns="91425" wrap="square" tIns="45700">
            <a:noAutofit/>
          </a:bodyPr>
          <a:lstStyle/>
          <a:p>
            <a:pPr indent="0" lvl="0" marL="0" rtl="1" algn="r">
              <a:spcBef>
                <a:spcPts val="1000"/>
              </a:spcBef>
              <a:spcAft>
                <a:spcPts val="0"/>
              </a:spcAft>
              <a:buNone/>
            </a:pPr>
            <a:r>
              <a:rPr lang="iw-IL">
                <a:solidFill>
                  <a:srgbClr val="FFFF00"/>
                </a:solidFill>
                <a:highlight>
                  <a:schemeClr val="dk1"/>
                </a:highlight>
              </a:rPr>
              <a:t>סוגי בדיקות שבוצעו</a:t>
            </a:r>
            <a:endParaRPr>
              <a:solidFill>
                <a:srgbClr val="FFFF00"/>
              </a:solidFill>
              <a:highlight>
                <a:schemeClr val="dk1"/>
              </a:highlight>
            </a:endParaRPr>
          </a:p>
        </p:txBody>
      </p:sp>
      <p:sp>
        <p:nvSpPr>
          <p:cNvPr id="212" name="Google Shape;212;g2ca9760ab78_0_1"/>
          <p:cNvSpPr txBox="1"/>
          <p:nvPr>
            <p:ph idx="5" type="body"/>
          </p:nvPr>
        </p:nvSpPr>
        <p:spPr>
          <a:xfrm flipH="1">
            <a:off x="329293" y="2526318"/>
            <a:ext cx="3173400" cy="2828700"/>
          </a:xfrm>
          <a:prstGeom prst="rect">
            <a:avLst/>
          </a:prstGeom>
        </p:spPr>
        <p:txBody>
          <a:bodyPr anchorCtr="0" anchor="t" bIns="45700" lIns="91425" spcFirstLastPara="1" rIns="91425" wrap="square" tIns="45700">
            <a:noAutofit/>
          </a:bodyPr>
          <a:lstStyle/>
          <a:p>
            <a:pPr indent="0" lvl="0" marL="0" rtl="1" algn="r">
              <a:lnSpc>
                <a:spcPct val="115000"/>
              </a:lnSpc>
              <a:spcBef>
                <a:spcPts val="1000"/>
              </a:spcBef>
              <a:spcAft>
                <a:spcPts val="0"/>
              </a:spcAft>
              <a:buNone/>
            </a:pPr>
            <a:r>
              <a:rPr lang="iw-IL" sz="1600"/>
              <a:t>בדיקות אבטחה - </a:t>
            </a:r>
            <a:r>
              <a:rPr lang="iw-IL" sz="1600">
                <a:highlight>
                  <a:srgbClr val="FF0000"/>
                </a:highlight>
              </a:rPr>
              <a:t>לא בוצע</a:t>
            </a:r>
            <a:endParaRPr sz="1600">
              <a:highlight>
                <a:srgbClr val="FF0000"/>
              </a:highlight>
            </a:endParaRPr>
          </a:p>
          <a:p>
            <a:pPr indent="0" lvl="0" marL="0" rtl="1" algn="r">
              <a:lnSpc>
                <a:spcPct val="115000"/>
              </a:lnSpc>
              <a:spcBef>
                <a:spcPts val="1000"/>
              </a:spcBef>
              <a:spcAft>
                <a:spcPts val="0"/>
              </a:spcAft>
              <a:buNone/>
            </a:pPr>
            <a:r>
              <a:rPr lang="iw-IL" sz="1600">
                <a:highlight>
                  <a:schemeClr val="lt1"/>
                </a:highlight>
              </a:rPr>
              <a:t>בדיקות מבחן לחץ- </a:t>
            </a:r>
            <a:r>
              <a:rPr lang="iw-IL" sz="1600">
                <a:highlight>
                  <a:srgbClr val="FF0000"/>
                </a:highlight>
              </a:rPr>
              <a:t>לא בוצע</a:t>
            </a:r>
            <a:endParaRPr sz="1600">
              <a:highlight>
                <a:srgbClr val="FF0000"/>
              </a:highlight>
            </a:endParaRPr>
          </a:p>
          <a:p>
            <a:pPr indent="0" lvl="0" marL="0" rtl="1" algn="r">
              <a:lnSpc>
                <a:spcPct val="115000"/>
              </a:lnSpc>
              <a:spcBef>
                <a:spcPts val="1000"/>
              </a:spcBef>
              <a:spcAft>
                <a:spcPts val="0"/>
              </a:spcAft>
              <a:buNone/>
            </a:pPr>
            <a:r>
              <a:rPr lang="iw-IL" sz="1600">
                <a:highlight>
                  <a:schemeClr val="lt1"/>
                </a:highlight>
              </a:rPr>
              <a:t>בדיקות ביצועים- </a:t>
            </a:r>
            <a:r>
              <a:rPr lang="iw-IL" sz="1600">
                <a:highlight>
                  <a:srgbClr val="FF0000"/>
                </a:highlight>
              </a:rPr>
              <a:t>לא בוצע</a:t>
            </a:r>
            <a:endParaRPr sz="1600">
              <a:highlight>
                <a:srgbClr val="FF0000"/>
              </a:highlight>
            </a:endParaRPr>
          </a:p>
          <a:p>
            <a:pPr indent="0" lvl="0" marL="0" rtl="1" algn="r">
              <a:lnSpc>
                <a:spcPct val="115000"/>
              </a:lnSpc>
              <a:spcBef>
                <a:spcPts val="1000"/>
              </a:spcBef>
              <a:spcAft>
                <a:spcPts val="0"/>
              </a:spcAft>
              <a:buNone/>
            </a:pPr>
            <a:r>
              <a:rPr lang="iw-IL" sz="1600">
                <a:highlight>
                  <a:schemeClr val="lt1"/>
                </a:highlight>
              </a:rPr>
              <a:t>בדיקות התאוששות- </a:t>
            </a:r>
            <a:r>
              <a:rPr lang="iw-IL" sz="1600">
                <a:highlight>
                  <a:srgbClr val="FF0000"/>
                </a:highlight>
              </a:rPr>
              <a:t>לא בוצע</a:t>
            </a:r>
            <a:endParaRPr sz="1600">
              <a:highlight>
                <a:srgbClr val="FF0000"/>
              </a:highlight>
            </a:endParaRPr>
          </a:p>
          <a:p>
            <a:pPr indent="0" lvl="0" marL="0" rtl="1" algn="r">
              <a:lnSpc>
                <a:spcPct val="115000"/>
              </a:lnSpc>
              <a:spcBef>
                <a:spcPts val="1000"/>
              </a:spcBef>
              <a:spcAft>
                <a:spcPts val="0"/>
              </a:spcAft>
              <a:buNone/>
            </a:pPr>
            <a:r>
              <a:rPr lang="iw-IL" sz="1600">
                <a:highlight>
                  <a:schemeClr val="lt1"/>
                </a:highlight>
              </a:rPr>
              <a:t>בדיקות נגישות- </a:t>
            </a:r>
            <a:r>
              <a:rPr lang="iw-IL" sz="1600">
                <a:highlight>
                  <a:srgbClr val="FF0000"/>
                </a:highlight>
              </a:rPr>
              <a:t>לא בוצע</a:t>
            </a:r>
            <a:endParaRPr sz="1600">
              <a:highlight>
                <a:srgbClr val="FF0000"/>
              </a:highlight>
            </a:endParaRPr>
          </a:p>
          <a:p>
            <a:pPr indent="0" lvl="0" marL="0" rtl="1" algn="r">
              <a:lnSpc>
                <a:spcPct val="115000"/>
              </a:lnSpc>
              <a:spcBef>
                <a:spcPts val="1000"/>
              </a:spcBef>
              <a:spcAft>
                <a:spcPts val="0"/>
              </a:spcAft>
              <a:buNone/>
            </a:pPr>
            <a:r>
              <a:rPr lang="iw-IL" sz="1600">
                <a:highlight>
                  <a:schemeClr val="lt1"/>
                </a:highlight>
              </a:rPr>
              <a:t>בדיקות לוקליזציה- </a:t>
            </a:r>
            <a:r>
              <a:rPr lang="iw-IL" sz="1600">
                <a:highlight>
                  <a:srgbClr val="FF0000"/>
                </a:highlight>
              </a:rPr>
              <a:t>לא בוצע</a:t>
            </a:r>
            <a:endParaRPr sz="1600">
              <a:highlight>
                <a:srgbClr val="FF0000"/>
              </a:highlight>
            </a:endParaRPr>
          </a:p>
        </p:txBody>
      </p:sp>
      <p:sp>
        <p:nvSpPr>
          <p:cNvPr id="213" name="Google Shape;213;g2ca9760ab78_0_1"/>
          <p:cNvSpPr txBox="1"/>
          <p:nvPr>
            <p:ph idx="6" type="body"/>
          </p:nvPr>
        </p:nvSpPr>
        <p:spPr>
          <a:xfrm flipH="1">
            <a:off x="443400" y="2003800"/>
            <a:ext cx="4431900" cy="522600"/>
          </a:xfrm>
          <a:prstGeom prst="rect">
            <a:avLst/>
          </a:prstGeom>
        </p:spPr>
        <p:txBody>
          <a:bodyPr anchorCtr="0" anchor="t" bIns="45700" lIns="91425" spcFirstLastPara="1" rIns="91425" wrap="square" tIns="45700">
            <a:noAutofit/>
          </a:bodyPr>
          <a:lstStyle/>
          <a:p>
            <a:pPr indent="0" lvl="0" marL="0" rtl="1" algn="r">
              <a:spcBef>
                <a:spcPts val="1000"/>
              </a:spcBef>
              <a:spcAft>
                <a:spcPts val="0"/>
              </a:spcAft>
              <a:buNone/>
            </a:pPr>
            <a:r>
              <a:rPr lang="iw-IL">
                <a:solidFill>
                  <a:srgbClr val="FFFF00"/>
                </a:solidFill>
                <a:highlight>
                  <a:schemeClr val="dk1"/>
                </a:highlight>
              </a:rPr>
              <a:t>בדיקות שלא ניתן היה לבצע</a:t>
            </a:r>
            <a:endParaRPr>
              <a:solidFill>
                <a:srgbClr val="FFFF00"/>
              </a:solidFill>
              <a:highlight>
                <a:schemeClr val="dk1"/>
              </a:highlight>
            </a:endParaRPr>
          </a:p>
        </p:txBody>
      </p:sp>
      <p:sp>
        <p:nvSpPr>
          <p:cNvPr id="214" name="Google Shape;214;g2ca9760ab78_0_1"/>
          <p:cNvSpPr txBox="1"/>
          <p:nvPr>
            <p:ph idx="12" type="sldNum"/>
          </p:nvPr>
        </p:nvSpPr>
        <p:spPr>
          <a:xfrm flipH="1">
            <a:off x="380924" y="6356350"/>
            <a:ext cx="1657800" cy="365100"/>
          </a:xfrm>
          <a:prstGeom prst="rect">
            <a:avLst/>
          </a:prstGeom>
        </p:spPr>
        <p:txBody>
          <a:bodyPr anchorCtr="0" anchor="ctr" bIns="45700" lIns="91425" spcFirstLastPara="1" rIns="91425" wrap="square" tIns="45700">
            <a:noAutofit/>
          </a:bodyPr>
          <a:lstStyle/>
          <a:p>
            <a:pPr indent="0" lvl="0" marL="0" rtl="1" algn="l">
              <a:spcBef>
                <a:spcPts val="0"/>
              </a:spcBef>
              <a:spcAft>
                <a:spcPts val="0"/>
              </a:spcAft>
              <a:buClr>
                <a:srgbClr val="000000"/>
              </a:buClr>
              <a:buFont typeface="Arial"/>
              <a:buNone/>
            </a:pPr>
            <a:fld id="{00000000-1234-1234-1234-123412341234}" type="slidenum">
              <a:rPr lang="iw-IL"/>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cae2d0fdd2_2_27"/>
          <p:cNvSpPr txBox="1"/>
          <p:nvPr>
            <p:ph type="title"/>
          </p:nvPr>
        </p:nvSpPr>
        <p:spPr>
          <a:xfrm flipH="1">
            <a:off x="1245408" y="381000"/>
            <a:ext cx="9779100" cy="1325700"/>
          </a:xfrm>
          <a:prstGeom prst="rect">
            <a:avLst/>
          </a:prstGeom>
        </p:spPr>
        <p:txBody>
          <a:bodyPr anchorCtr="0" anchor="b" bIns="45700" lIns="91425" spcFirstLastPara="1" rIns="91425" wrap="square" tIns="45700">
            <a:noAutofit/>
          </a:bodyPr>
          <a:lstStyle/>
          <a:p>
            <a:pPr indent="0" lvl="0" marL="0" rtl="1" algn="r">
              <a:spcBef>
                <a:spcPts val="0"/>
              </a:spcBef>
              <a:spcAft>
                <a:spcPts val="0"/>
              </a:spcAft>
              <a:buNone/>
            </a:pPr>
            <a:r>
              <a:rPr lang="iw-IL">
                <a:solidFill>
                  <a:srgbClr val="FFFF00"/>
                </a:solidFill>
                <a:highlight>
                  <a:schemeClr val="dk1"/>
                </a:highlight>
              </a:rPr>
              <a:t>תכנון מול ביצוע</a:t>
            </a:r>
            <a:endParaRPr>
              <a:solidFill>
                <a:srgbClr val="FFFF00"/>
              </a:solidFill>
              <a:highlight>
                <a:schemeClr val="dk1"/>
              </a:highlight>
            </a:endParaRPr>
          </a:p>
        </p:txBody>
      </p:sp>
      <p:sp>
        <p:nvSpPr>
          <p:cNvPr id="221" name="Google Shape;221;g2cae2d0fdd2_2_27"/>
          <p:cNvSpPr txBox="1"/>
          <p:nvPr>
            <p:ph idx="12" type="sldNum"/>
          </p:nvPr>
        </p:nvSpPr>
        <p:spPr>
          <a:xfrm flipH="1">
            <a:off x="380924" y="6356350"/>
            <a:ext cx="1657800" cy="365100"/>
          </a:xfrm>
          <a:prstGeom prst="rect">
            <a:avLst/>
          </a:prstGeom>
        </p:spPr>
        <p:txBody>
          <a:bodyPr anchorCtr="0" anchor="ctr" bIns="45700" lIns="91425" spcFirstLastPara="1" rIns="91425" wrap="square" tIns="45700">
            <a:noAutofit/>
          </a:bodyPr>
          <a:lstStyle/>
          <a:p>
            <a:pPr indent="0" lvl="0" marL="0" rtl="1" algn="l">
              <a:spcBef>
                <a:spcPts val="0"/>
              </a:spcBef>
              <a:spcAft>
                <a:spcPts val="0"/>
              </a:spcAft>
              <a:buClr>
                <a:srgbClr val="000000"/>
              </a:buClr>
              <a:buFont typeface="Arial"/>
              <a:buNone/>
            </a:pPr>
            <a:fld id="{00000000-1234-1234-1234-123412341234}" type="slidenum">
              <a:rPr lang="iw-IL"/>
              <a:t>‹#›</a:t>
            </a:fld>
            <a:endParaRPr/>
          </a:p>
        </p:txBody>
      </p:sp>
      <p:sp>
        <p:nvSpPr>
          <p:cNvPr id="222" name="Google Shape;222;g2cae2d0fdd2_2_27"/>
          <p:cNvSpPr txBox="1"/>
          <p:nvPr/>
        </p:nvSpPr>
        <p:spPr>
          <a:xfrm>
            <a:off x="1909900" y="1818100"/>
            <a:ext cx="9114600" cy="4266300"/>
          </a:xfrm>
          <a:prstGeom prst="rect">
            <a:avLst/>
          </a:prstGeom>
          <a:noFill/>
          <a:ln>
            <a:noFill/>
          </a:ln>
        </p:spPr>
        <p:txBody>
          <a:bodyPr anchorCtr="0" anchor="t" bIns="91425" lIns="91425" spcFirstLastPara="1" rIns="91425" wrap="square" tIns="91425">
            <a:noAutofit/>
          </a:bodyPr>
          <a:lstStyle/>
          <a:p>
            <a:pPr indent="-368300" lvl="0" marL="457200" rtl="1" algn="just">
              <a:spcBef>
                <a:spcPts val="0"/>
              </a:spcBef>
              <a:spcAft>
                <a:spcPts val="0"/>
              </a:spcAft>
              <a:buClr>
                <a:schemeClr val="dk1"/>
              </a:buClr>
              <a:buSzPts val="2200"/>
              <a:buFont typeface="Tahoma"/>
              <a:buChar char="●"/>
            </a:pPr>
            <a:r>
              <a:rPr lang="iw-IL" sz="2200">
                <a:solidFill>
                  <a:schemeClr val="dk1"/>
                </a:solidFill>
                <a:latin typeface="Tahoma"/>
                <a:ea typeface="Tahoma"/>
                <a:cs typeface="Tahoma"/>
                <a:sym typeface="Tahoma"/>
              </a:rPr>
              <a:t>לוח הזמנים לא הספיק על מנת לבצע את בדיקות העומסים, </a:t>
            </a:r>
            <a:r>
              <a:rPr lang="iw-IL" sz="2200">
                <a:solidFill>
                  <a:schemeClr val="dk1"/>
                </a:solidFill>
                <a:latin typeface="Tahoma"/>
                <a:ea typeface="Tahoma"/>
                <a:cs typeface="Tahoma"/>
                <a:sym typeface="Tahoma"/>
              </a:rPr>
              <a:t>בדיקות ביצועים ובדיקות התאוששות.</a:t>
            </a:r>
            <a:endParaRPr sz="2200">
              <a:solidFill>
                <a:schemeClr val="dk1"/>
              </a:solidFill>
              <a:latin typeface="Tahoma"/>
              <a:ea typeface="Tahoma"/>
              <a:cs typeface="Tahoma"/>
              <a:sym typeface="Tahoma"/>
            </a:endParaRPr>
          </a:p>
          <a:p>
            <a:pPr indent="-368300" lvl="0" marL="457200" rtl="1" algn="just">
              <a:spcBef>
                <a:spcPts val="0"/>
              </a:spcBef>
              <a:spcAft>
                <a:spcPts val="0"/>
              </a:spcAft>
              <a:buClr>
                <a:schemeClr val="dk1"/>
              </a:buClr>
              <a:buSzPts val="2200"/>
              <a:buFont typeface="Tahoma"/>
              <a:buChar char="●"/>
            </a:pPr>
            <a:r>
              <a:rPr lang="iw-IL" sz="2200">
                <a:solidFill>
                  <a:schemeClr val="dk1"/>
                </a:solidFill>
                <a:latin typeface="Tahoma"/>
                <a:ea typeface="Tahoma"/>
                <a:cs typeface="Tahoma"/>
                <a:sym typeface="Tahoma"/>
              </a:rPr>
              <a:t>עקב העדר כרטיס אשראי, לא ניתן לבצע רכישת כרטיסים ומנוי.</a:t>
            </a:r>
            <a:endParaRPr sz="2200">
              <a:solidFill>
                <a:schemeClr val="dk1"/>
              </a:solidFill>
              <a:latin typeface="Tahoma"/>
              <a:ea typeface="Tahoma"/>
              <a:cs typeface="Tahoma"/>
              <a:sym typeface="Tahoma"/>
            </a:endParaRPr>
          </a:p>
          <a:p>
            <a:pPr indent="-368300" lvl="0" marL="457200" rtl="1" algn="just">
              <a:spcBef>
                <a:spcPts val="0"/>
              </a:spcBef>
              <a:spcAft>
                <a:spcPts val="0"/>
              </a:spcAft>
              <a:buClr>
                <a:schemeClr val="dk1"/>
              </a:buClr>
              <a:buSzPts val="2200"/>
              <a:buFont typeface="Tahoma"/>
              <a:buChar char="●"/>
            </a:pPr>
            <a:r>
              <a:rPr lang="iw-IL" sz="2200">
                <a:solidFill>
                  <a:schemeClr val="dk1"/>
                </a:solidFill>
                <a:latin typeface="Tahoma"/>
                <a:ea typeface="Tahoma"/>
                <a:cs typeface="Tahoma"/>
                <a:sym typeface="Tahoma"/>
              </a:rPr>
              <a:t>בגלל שאין שפה אחרת לאפליקציה, ואין אפשרות לבדוק את זה במדינה אחרת, לא בוצעו בדיקות לוקליזציה</a:t>
            </a:r>
            <a:r>
              <a:rPr lang="iw-IL" sz="2400">
                <a:solidFill>
                  <a:schemeClr val="dk1"/>
                </a:solidFill>
                <a:latin typeface="Tahoma"/>
                <a:ea typeface="Tahoma"/>
                <a:cs typeface="Tahoma"/>
                <a:sym typeface="Tahoma"/>
              </a:rPr>
              <a:t>.</a:t>
            </a:r>
            <a:endParaRPr sz="2200">
              <a:solidFill>
                <a:schemeClr val="dk1"/>
              </a:solidFill>
              <a:latin typeface="Tahoma"/>
              <a:ea typeface="Tahoma"/>
              <a:cs typeface="Tahoma"/>
              <a:sym typeface="Tahoma"/>
            </a:endParaRPr>
          </a:p>
          <a:p>
            <a:pPr indent="-368300" lvl="0" marL="457200" rtl="1" algn="just">
              <a:spcBef>
                <a:spcPts val="0"/>
              </a:spcBef>
              <a:spcAft>
                <a:spcPts val="0"/>
              </a:spcAft>
              <a:buClr>
                <a:schemeClr val="dk1"/>
              </a:buClr>
              <a:buSzPts val="2200"/>
              <a:buFont typeface="Tahoma"/>
              <a:buChar char="●"/>
            </a:pPr>
            <a:r>
              <a:rPr lang="iw-IL" sz="2200">
                <a:solidFill>
                  <a:schemeClr val="dk1"/>
                </a:solidFill>
                <a:latin typeface="Tahoma"/>
                <a:ea typeface="Tahoma"/>
                <a:cs typeface="Tahoma"/>
                <a:sym typeface="Tahoma"/>
              </a:rPr>
              <a:t>עקב חוסר במסמך </a:t>
            </a:r>
            <a:r>
              <a:rPr lang="iw-IL" sz="2200">
                <a:solidFill>
                  <a:schemeClr val="dk1"/>
                </a:solidFill>
                <a:latin typeface="Tahoma"/>
                <a:ea typeface="Tahoma"/>
                <a:cs typeface="Tahoma"/>
                <a:sym typeface="Tahoma"/>
              </a:rPr>
              <a:t>אפיון</a:t>
            </a:r>
            <a:r>
              <a:rPr lang="iw-IL" sz="2200">
                <a:solidFill>
                  <a:schemeClr val="dk1"/>
                </a:solidFill>
                <a:latin typeface="Tahoma"/>
                <a:ea typeface="Tahoma"/>
                <a:cs typeface="Tahoma"/>
                <a:sym typeface="Tahoma"/>
              </a:rPr>
              <a:t> לא התבצעו בדיקות אבטחה.</a:t>
            </a:r>
            <a:endParaRPr sz="2200">
              <a:solidFill>
                <a:schemeClr val="dk1"/>
              </a:solidFill>
              <a:latin typeface="Tahoma"/>
              <a:ea typeface="Tahoma"/>
              <a:cs typeface="Tahoma"/>
              <a:sym typeface="Tahoma"/>
            </a:endParaRPr>
          </a:p>
          <a:p>
            <a:pPr indent="0" lvl="0" marL="0" rtl="1" algn="just">
              <a:spcBef>
                <a:spcPts val="0"/>
              </a:spcBef>
              <a:spcAft>
                <a:spcPts val="0"/>
              </a:spcAft>
              <a:buNone/>
            </a:pPr>
            <a:r>
              <a:t/>
            </a:r>
            <a:endParaRPr sz="2200">
              <a:solidFill>
                <a:schemeClr val="dk1"/>
              </a:solidFill>
              <a:latin typeface="Tahoma"/>
              <a:ea typeface="Tahoma"/>
              <a:cs typeface="Tahoma"/>
              <a:sym typeface="Tahoma"/>
            </a:endParaRPr>
          </a:p>
          <a:p>
            <a:pPr indent="0" lvl="0" marL="0" rtl="1" algn="just">
              <a:spcBef>
                <a:spcPts val="0"/>
              </a:spcBef>
              <a:spcAft>
                <a:spcPts val="0"/>
              </a:spcAft>
              <a:buNone/>
            </a:pPr>
            <a:r>
              <a:t/>
            </a:r>
            <a:endParaRPr sz="2200">
              <a:solidFill>
                <a:schemeClr val="dk1"/>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ca9760ab78_0_404"/>
          <p:cNvSpPr txBox="1"/>
          <p:nvPr>
            <p:ph type="ctrTitle"/>
          </p:nvPr>
        </p:nvSpPr>
        <p:spPr>
          <a:xfrm flipH="1">
            <a:off x="4493781" y="1839000"/>
            <a:ext cx="6246000" cy="2387700"/>
          </a:xfrm>
          <a:prstGeom prst="rect">
            <a:avLst/>
          </a:prstGeom>
        </p:spPr>
        <p:txBody>
          <a:bodyPr anchorCtr="0" anchor="b" bIns="45700" lIns="91425" spcFirstLastPara="1" rIns="91425" wrap="square" tIns="45700">
            <a:noAutofit/>
          </a:bodyPr>
          <a:lstStyle/>
          <a:p>
            <a:pPr indent="0" lvl="0" marL="0" rtl="1" algn="r">
              <a:spcBef>
                <a:spcPts val="0"/>
              </a:spcBef>
              <a:spcAft>
                <a:spcPts val="0"/>
              </a:spcAft>
              <a:buNone/>
            </a:pPr>
            <a:r>
              <a:rPr lang="iw-IL" sz="5600"/>
              <a:t>תאור פרטני של סבב הבדיקות</a:t>
            </a:r>
            <a:endParaRPr sz="5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0"/>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Clr>
                <a:srgbClr val="000000"/>
              </a:buClr>
              <a:buFont typeface="Arial"/>
              <a:buNone/>
            </a:pPr>
            <a:fld id="{00000000-1234-1234-1234-123412341234}" type="slidenum">
              <a:rPr lang="iw-IL"/>
              <a:t>‹#›</a:t>
            </a:fld>
            <a:endParaRPr/>
          </a:p>
        </p:txBody>
      </p:sp>
      <p:graphicFrame>
        <p:nvGraphicFramePr>
          <p:cNvPr id="235" name="Google Shape;235;p10"/>
          <p:cNvGraphicFramePr/>
          <p:nvPr/>
        </p:nvGraphicFramePr>
        <p:xfrm>
          <a:off x="2193625" y="259400"/>
          <a:ext cx="3000000" cy="3000000"/>
        </p:xfrm>
        <a:graphic>
          <a:graphicData uri="http://schemas.openxmlformats.org/drawingml/2006/table">
            <a:tbl>
              <a:tblPr>
                <a:noFill/>
                <a:tableStyleId>{F01A325B-9779-499C-9966-A991EE0B441F}</a:tableStyleId>
              </a:tblPr>
              <a:tblGrid>
                <a:gridCol w="2108900"/>
                <a:gridCol w="2108900"/>
                <a:gridCol w="2108900"/>
                <a:gridCol w="2108900"/>
              </a:tblGrid>
              <a:tr h="388600">
                <a:tc>
                  <a:txBody>
                    <a:bodyPr/>
                    <a:lstStyle/>
                    <a:p>
                      <a:pPr indent="0" lvl="0" marL="0" rtl="1" algn="ctr">
                        <a:spcBef>
                          <a:spcPts val="0"/>
                        </a:spcBef>
                        <a:spcAft>
                          <a:spcPts val="0"/>
                        </a:spcAft>
                        <a:buNone/>
                      </a:pPr>
                      <a:r>
                        <a:rPr b="1" lang="iw-IL"/>
                        <a:t>בדיקות שלא עברו</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b="1" lang="iw-IL"/>
                        <a:t>בדיקות שעברו</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b="1" lang="iw-IL"/>
                        <a:t>בדיקות </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lang="iw-IL"/>
                        <a:t>0</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10</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10</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a:t>עגלת קניות</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lang="iw-IL"/>
                        <a:t>0</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7</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7</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a:t>תפריט צד</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lang="iw-IL"/>
                        <a:t>0</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9</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9</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a:t>החנות הרשמית</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lang="iw-IL"/>
                        <a:t>0</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8</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8</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a:t>משחקים ותוצאות</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lang="iw-IL"/>
                        <a:t>0</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7</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7</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a:t>בית"ר TV</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lang="iw-IL"/>
                        <a:t>0</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6</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6</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a:t>סרגל תחתון</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lang="iw-IL"/>
                        <a:t>0</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5</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5</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a:t>תפריט תחתון</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lang="iw-IL"/>
                        <a:t>0</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8</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8</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a:t>אירוח בית"רי</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lang="iw-IL"/>
                        <a:t>2</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8</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10</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a:t>הקבוצה</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lang="iw-IL"/>
                        <a:t>0</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3</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3</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a:t>רכישת מנוי</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lang="iw-IL"/>
                        <a:t>0</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7</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7</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a:t>בדיקות עשן</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b="1" lang="iw-IL"/>
                        <a:t>2</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b="1" lang="iw-IL"/>
                        <a:t>78</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b="1" lang="iw-IL"/>
                        <a:t>80</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u="sng"/>
                        <a:t>סה"כ:</a:t>
                      </a:r>
                      <a:endParaRPr b="1" u="sng"/>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6"/>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p>
            <a:pPr indent="0" lvl="0" marL="0" rtl="1" algn="r">
              <a:lnSpc>
                <a:spcPct val="90000"/>
              </a:lnSpc>
              <a:spcBef>
                <a:spcPts val="0"/>
              </a:spcBef>
              <a:spcAft>
                <a:spcPts val="0"/>
              </a:spcAft>
              <a:buClr>
                <a:schemeClr val="dk1"/>
              </a:buClr>
              <a:buSzPts val="4800"/>
              <a:buFont typeface="Tahoma"/>
              <a:buNone/>
            </a:pPr>
            <a:r>
              <a:rPr lang="iw-IL">
                <a:solidFill>
                  <a:srgbClr val="FFFF00"/>
                </a:solidFill>
                <a:highlight>
                  <a:schemeClr val="dk1"/>
                </a:highlight>
              </a:rPr>
              <a:t>פילוח באגים</a:t>
            </a:r>
            <a:endParaRPr>
              <a:solidFill>
                <a:srgbClr val="FFFF00"/>
              </a:solidFill>
              <a:highlight>
                <a:schemeClr val="dk1"/>
              </a:highlight>
            </a:endParaRPr>
          </a:p>
        </p:txBody>
      </p:sp>
      <p:graphicFrame>
        <p:nvGraphicFramePr>
          <p:cNvPr id="242" name="Google Shape;242;p6"/>
          <p:cNvGraphicFramePr/>
          <p:nvPr/>
        </p:nvGraphicFramePr>
        <p:xfrm>
          <a:off x="1205708" y="2501900"/>
          <a:ext cx="3000000" cy="3000000"/>
        </p:xfrm>
        <a:graphic>
          <a:graphicData uri="http://schemas.openxmlformats.org/drawingml/2006/table">
            <a:tbl>
              <a:tblPr bandRow="1" firstRow="1">
                <a:noFill/>
                <a:tableStyleId>{9CCF1F68-DD5F-47C9-9DAB-9736B58D1864}</a:tableStyleId>
              </a:tblPr>
              <a:tblGrid>
                <a:gridCol w="1956125"/>
                <a:gridCol w="1956125"/>
                <a:gridCol w="1956125"/>
                <a:gridCol w="1956125"/>
                <a:gridCol w="1956125"/>
              </a:tblGrid>
              <a:tr h="370850">
                <a:tc>
                  <a:txBody>
                    <a:bodyPr/>
                    <a:lstStyle/>
                    <a:p>
                      <a:pPr indent="0" lvl="0" marL="0" marR="0" rtl="0" algn="ctr">
                        <a:spcBef>
                          <a:spcPts val="0"/>
                        </a:spcBef>
                        <a:spcAft>
                          <a:spcPts val="0"/>
                        </a:spcAft>
                        <a:buNone/>
                      </a:pPr>
                      <a:r>
                        <a:rPr lang="iw-IL" sz="1800">
                          <a:latin typeface="Tahoma"/>
                          <a:ea typeface="Tahoma"/>
                          <a:cs typeface="Tahoma"/>
                          <a:sym typeface="Tahoma"/>
                        </a:rPr>
                        <a:t>Total</a:t>
                      </a:r>
                      <a:endParaRPr b="1" sz="1800" u="none" cap="none" strike="noStrike">
                        <a:latin typeface="Tahoma"/>
                        <a:ea typeface="Tahoma"/>
                        <a:cs typeface="Tahoma"/>
                        <a:sym typeface="Tahoma"/>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lang="iw-IL" sz="1800">
                          <a:latin typeface="Tahoma"/>
                          <a:ea typeface="Tahoma"/>
                          <a:cs typeface="Tahoma"/>
                          <a:sym typeface="Tahoma"/>
                        </a:rPr>
                        <a:t>Low</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1" algn="ctr">
                        <a:spcBef>
                          <a:spcPts val="0"/>
                        </a:spcBef>
                        <a:spcAft>
                          <a:spcPts val="0"/>
                        </a:spcAft>
                        <a:buNone/>
                      </a:pPr>
                      <a:r>
                        <a:rPr lang="iw-IL" sz="1800">
                          <a:latin typeface="Tahoma"/>
                          <a:ea typeface="Tahoma"/>
                          <a:cs typeface="Tahoma"/>
                          <a:sym typeface="Tahoma"/>
                        </a:rPr>
                        <a:t>Medium</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lang="iw-IL" sz="1800">
                          <a:latin typeface="Tahoma"/>
                          <a:ea typeface="Tahoma"/>
                          <a:cs typeface="Tahoma"/>
                          <a:sym typeface="Tahoma"/>
                        </a:rPr>
                        <a:t>High</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lang="iw-IL" sz="1800">
                          <a:latin typeface="Tahoma"/>
                          <a:ea typeface="Tahoma"/>
                          <a:cs typeface="Tahoma"/>
                          <a:sym typeface="Tahoma"/>
                        </a:rPr>
                        <a:t>Show stopper</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accent2"/>
                      </a:solidFill>
                      <a:prstDash val="solid"/>
                      <a:round/>
                      <a:headEnd len="sm" w="sm" type="none"/>
                      <a:tailEnd len="sm" w="sm" type="none"/>
                    </a:lnB>
                  </a:tcPr>
                </a:tc>
              </a:tr>
              <a:tr h="370850">
                <a:tc>
                  <a:txBody>
                    <a:bodyPr/>
                    <a:lstStyle/>
                    <a:p>
                      <a:pPr indent="0" lvl="0" marL="0" marR="0" rtl="1" algn="ctr">
                        <a:spcBef>
                          <a:spcPts val="0"/>
                        </a:spcBef>
                        <a:spcAft>
                          <a:spcPts val="0"/>
                        </a:spcAft>
                        <a:buNone/>
                      </a:pPr>
                      <a:r>
                        <a:rPr lang="iw-IL">
                          <a:solidFill>
                            <a:srgbClr val="323F4F"/>
                          </a:solidFill>
                          <a:latin typeface="Tahoma"/>
                          <a:ea typeface="Tahoma"/>
                          <a:cs typeface="Tahoma"/>
                          <a:sym typeface="Tahoma"/>
                        </a:rPr>
                        <a:t>2</a:t>
                      </a:r>
                      <a:endParaRPr/>
                    </a:p>
                  </a:txBody>
                  <a:tcPr marT="45725" marB="45725" marR="91450" marL="914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1" algn="ctr">
                        <a:spcBef>
                          <a:spcPts val="0"/>
                        </a:spcBef>
                        <a:spcAft>
                          <a:spcPts val="0"/>
                        </a:spcAft>
                        <a:buNone/>
                      </a:pPr>
                      <a:r>
                        <a:rPr lang="iw-IL">
                          <a:solidFill>
                            <a:srgbClr val="323F4F"/>
                          </a:solidFill>
                          <a:latin typeface="Tahoma"/>
                          <a:ea typeface="Tahoma"/>
                          <a:cs typeface="Tahoma"/>
                          <a:sym typeface="Tahoma"/>
                        </a:rPr>
                        <a:t>1</a:t>
                      </a:r>
                      <a:endParaRPr/>
                    </a:p>
                  </a:txBody>
                  <a:tcPr marT="45725" marB="45725" marR="91450" marL="914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1" algn="ctr">
                        <a:spcBef>
                          <a:spcPts val="0"/>
                        </a:spcBef>
                        <a:spcAft>
                          <a:spcPts val="0"/>
                        </a:spcAft>
                        <a:buNone/>
                      </a:pPr>
                      <a:r>
                        <a:rPr lang="iw-IL">
                          <a:solidFill>
                            <a:srgbClr val="323F4F"/>
                          </a:solidFill>
                          <a:latin typeface="Tahoma"/>
                          <a:ea typeface="Tahoma"/>
                          <a:cs typeface="Tahoma"/>
                          <a:sym typeface="Tahoma"/>
                        </a:rPr>
                        <a:t>1</a:t>
                      </a:r>
                      <a:endParaRPr/>
                    </a:p>
                  </a:txBody>
                  <a:tcPr marT="45725" marB="45725" marR="91450" marL="914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1" algn="ctr">
                        <a:spcBef>
                          <a:spcPts val="0"/>
                        </a:spcBef>
                        <a:spcAft>
                          <a:spcPts val="0"/>
                        </a:spcAft>
                        <a:buNone/>
                      </a:pPr>
                      <a:r>
                        <a:rPr lang="iw-IL">
                          <a:solidFill>
                            <a:srgbClr val="323F4F"/>
                          </a:solidFill>
                          <a:latin typeface="Tahoma"/>
                          <a:ea typeface="Tahoma"/>
                          <a:cs typeface="Tahoma"/>
                          <a:sym typeface="Tahoma"/>
                        </a:rPr>
                        <a:t>0</a:t>
                      </a:r>
                      <a:endParaRPr/>
                    </a:p>
                  </a:txBody>
                  <a:tcPr marT="45725" marB="45725" marR="91450" marL="914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1" algn="ctr">
                        <a:spcBef>
                          <a:spcPts val="0"/>
                        </a:spcBef>
                        <a:spcAft>
                          <a:spcPts val="0"/>
                        </a:spcAft>
                        <a:buNone/>
                      </a:pPr>
                      <a:r>
                        <a:rPr lang="iw-IL">
                          <a:solidFill>
                            <a:srgbClr val="323F4F"/>
                          </a:solidFill>
                          <a:latin typeface="Tahoma"/>
                          <a:ea typeface="Tahoma"/>
                          <a:cs typeface="Tahoma"/>
                          <a:sym typeface="Tahoma"/>
                        </a:rPr>
                        <a:t>0</a:t>
                      </a:r>
                      <a:endParaRPr/>
                    </a:p>
                  </a:txBody>
                  <a:tcPr marT="45725" marB="45725" marR="91450" marL="914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r>
            </a:tbl>
          </a:graphicData>
        </a:graphic>
      </p:graphicFrame>
      <p:sp>
        <p:nvSpPr>
          <p:cNvPr id="243" name="Google Shape;243;p6"/>
          <p:cNvSpPr txBox="1"/>
          <p:nvPr>
            <p:ph idx="10" type="dt"/>
          </p:nvPr>
        </p:nvSpPr>
        <p:spPr>
          <a:xfrm flipH="1">
            <a:off x="10109982" y="6356350"/>
            <a:ext cx="1701018" cy="365125"/>
          </a:xfrm>
          <a:prstGeom prst="rect">
            <a:avLst/>
          </a:prstGeom>
          <a:noFill/>
          <a:ln>
            <a:noFill/>
          </a:ln>
        </p:spPr>
        <p:txBody>
          <a:bodyPr anchorCtr="0" anchor="ctr" bIns="45700" lIns="91425" spcFirstLastPara="1" rIns="91425" wrap="square" tIns="45700">
            <a:noAutofit/>
          </a:bodyPr>
          <a:lstStyle/>
          <a:p>
            <a:pPr indent="0" lvl="0" marL="0" rtl="1" algn="r">
              <a:spcBef>
                <a:spcPts val="0"/>
              </a:spcBef>
              <a:spcAft>
                <a:spcPts val="0"/>
              </a:spcAft>
              <a:buNone/>
            </a:pPr>
            <a:r>
              <a:rPr lang="iw-IL"/>
              <a:t>כ"ט/אדר ב/תשפ"ד</a:t>
            </a:r>
            <a:endParaRPr/>
          </a:p>
        </p:txBody>
      </p:sp>
      <p:sp>
        <p:nvSpPr>
          <p:cNvPr id="244" name="Google Shape;244;p6"/>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1" algn="ctr">
              <a:spcBef>
                <a:spcPts val="0"/>
              </a:spcBef>
              <a:spcAft>
                <a:spcPts val="0"/>
              </a:spcAft>
              <a:buNone/>
            </a:pPr>
            <a:r>
              <a:rPr lang="iw-IL"/>
              <a:t>כותרת המצגת</a:t>
            </a:r>
            <a:endParaRPr/>
          </a:p>
        </p:txBody>
      </p:sp>
      <p:sp>
        <p:nvSpPr>
          <p:cNvPr id="245" name="Google Shape;245;p6"/>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1"/>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p>
            <a:pPr indent="0" lvl="0" marL="0" rtl="1" algn="r">
              <a:lnSpc>
                <a:spcPct val="90000"/>
              </a:lnSpc>
              <a:spcBef>
                <a:spcPts val="0"/>
              </a:spcBef>
              <a:spcAft>
                <a:spcPts val="0"/>
              </a:spcAft>
              <a:buClr>
                <a:schemeClr val="lt1"/>
              </a:buClr>
              <a:buSzPts val="4800"/>
              <a:buFont typeface="Tahoma"/>
              <a:buNone/>
            </a:pPr>
            <a:r>
              <a:rPr lang="iw-IL">
                <a:solidFill>
                  <a:srgbClr val="FFFF00"/>
                </a:solidFill>
                <a:highlight>
                  <a:schemeClr val="dk1"/>
                </a:highlight>
              </a:rPr>
              <a:t>באג לדוגמא:</a:t>
            </a:r>
            <a:endParaRPr>
              <a:solidFill>
                <a:srgbClr val="FFFF00"/>
              </a:solidFill>
              <a:highlight>
                <a:schemeClr val="dk1"/>
              </a:highlight>
            </a:endParaRPr>
          </a:p>
        </p:txBody>
      </p:sp>
      <p:sp>
        <p:nvSpPr>
          <p:cNvPr id="252" name="Google Shape;252;p11"/>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iw-IL"/>
              <a:t>‹#›</a:t>
            </a:fld>
            <a:endParaRPr/>
          </a:p>
        </p:txBody>
      </p:sp>
      <p:sp>
        <p:nvSpPr>
          <p:cNvPr id="253" name="Google Shape;253;p11"/>
          <p:cNvSpPr txBox="1"/>
          <p:nvPr/>
        </p:nvSpPr>
        <p:spPr>
          <a:xfrm>
            <a:off x="1987900" y="1757850"/>
            <a:ext cx="9036600" cy="3342300"/>
          </a:xfrm>
          <a:prstGeom prst="rect">
            <a:avLst/>
          </a:prstGeom>
          <a:noFill/>
          <a:ln>
            <a:noFill/>
          </a:ln>
        </p:spPr>
        <p:txBody>
          <a:bodyPr anchorCtr="0" anchor="t" bIns="91425" lIns="91425" spcFirstLastPara="1" rIns="91425" wrap="square" tIns="91425">
            <a:noAutofit/>
          </a:bodyPr>
          <a:lstStyle/>
          <a:p>
            <a:pPr indent="0" lvl="0" marL="0" rtl="1" algn="just">
              <a:spcBef>
                <a:spcPts val="0"/>
              </a:spcBef>
              <a:spcAft>
                <a:spcPts val="0"/>
              </a:spcAft>
              <a:buNone/>
            </a:pPr>
            <a:r>
              <a:rPr b="1" lang="iw-IL" sz="1800" u="sng">
                <a:solidFill>
                  <a:schemeClr val="lt1"/>
                </a:solidFill>
                <a:latin typeface="Tahoma"/>
                <a:ea typeface="Tahoma"/>
                <a:cs typeface="Tahoma"/>
                <a:sym typeface="Tahoma"/>
              </a:rPr>
              <a:t>כותרת</a:t>
            </a:r>
            <a:r>
              <a:rPr lang="iw-IL" sz="1800">
                <a:solidFill>
                  <a:schemeClr val="lt1"/>
                </a:solidFill>
                <a:latin typeface="Tahoma"/>
                <a:ea typeface="Tahoma"/>
                <a:cs typeface="Tahoma"/>
                <a:sym typeface="Tahoma"/>
              </a:rPr>
              <a:t>: בלחיצה על האפשרות "תפקיד" בחזרה, לאחר שלחצת על אחת האפשרויות מופיעה שגיאה 404</a:t>
            </a:r>
            <a:endParaRPr sz="1800">
              <a:solidFill>
                <a:schemeClr val="lt1"/>
              </a:solidFill>
              <a:latin typeface="Tahoma"/>
              <a:ea typeface="Tahoma"/>
              <a:cs typeface="Tahoma"/>
              <a:sym typeface="Tahoma"/>
            </a:endParaRPr>
          </a:p>
          <a:p>
            <a:pPr indent="0" lvl="0" marL="0" rtl="1" algn="just">
              <a:spcBef>
                <a:spcPts val="0"/>
              </a:spcBef>
              <a:spcAft>
                <a:spcPts val="0"/>
              </a:spcAft>
              <a:buNone/>
            </a:pPr>
            <a:r>
              <a:t/>
            </a:r>
            <a:endParaRPr sz="1800">
              <a:solidFill>
                <a:schemeClr val="lt1"/>
              </a:solidFill>
              <a:latin typeface="Tahoma"/>
              <a:ea typeface="Tahoma"/>
              <a:cs typeface="Tahoma"/>
              <a:sym typeface="Tahoma"/>
            </a:endParaRPr>
          </a:p>
          <a:p>
            <a:pPr indent="0" lvl="0" marL="0" rtl="1" algn="just">
              <a:spcBef>
                <a:spcPts val="0"/>
              </a:spcBef>
              <a:spcAft>
                <a:spcPts val="0"/>
              </a:spcAft>
              <a:buNone/>
            </a:pPr>
            <a:r>
              <a:rPr b="1" lang="iw-IL" sz="1800" u="sng">
                <a:solidFill>
                  <a:schemeClr val="lt1"/>
                </a:solidFill>
                <a:latin typeface="Tahoma"/>
                <a:ea typeface="Tahoma"/>
                <a:cs typeface="Tahoma"/>
                <a:sym typeface="Tahoma"/>
              </a:rPr>
              <a:t>צעדים לשחזור</a:t>
            </a:r>
            <a:r>
              <a:rPr lang="iw-IL" sz="1800">
                <a:solidFill>
                  <a:schemeClr val="lt1"/>
                </a:solidFill>
                <a:latin typeface="Tahoma"/>
                <a:ea typeface="Tahoma"/>
                <a:cs typeface="Tahoma"/>
                <a:sym typeface="Tahoma"/>
              </a:rPr>
              <a:t>: </a:t>
            </a:r>
            <a:r>
              <a:rPr lang="iw-IL" sz="1850">
                <a:solidFill>
                  <a:schemeClr val="lt1"/>
                </a:solidFill>
              </a:rPr>
              <a:t>לחץ על לחצן "הקבוצה", לחץ על "</a:t>
            </a:r>
            <a:r>
              <a:rPr lang="iw-IL" sz="1850">
                <a:solidFill>
                  <a:schemeClr val="lt1"/>
                </a:solidFill>
              </a:rPr>
              <a:t>הלשונית</a:t>
            </a:r>
            <a:r>
              <a:rPr lang="iw-IL" sz="1850">
                <a:solidFill>
                  <a:schemeClr val="lt1"/>
                </a:solidFill>
              </a:rPr>
              <a:t>" בצד שמאל, לחץ על אחת מהאפשריות, לחץ בחזרה על אפשרות "תפקיד", ודא</a:t>
            </a:r>
            <a:r>
              <a:rPr lang="iw-IL" sz="1150">
                <a:solidFill>
                  <a:schemeClr val="dk1"/>
                </a:solidFill>
              </a:rPr>
              <a:t> </a:t>
            </a:r>
            <a:r>
              <a:rPr lang="iw-IL" sz="1850">
                <a:solidFill>
                  <a:schemeClr val="lt1"/>
                </a:solidFill>
              </a:rPr>
              <a:t>שאתה חוזר לעמוד המבוקש</a:t>
            </a:r>
            <a:endParaRPr sz="2500">
              <a:solidFill>
                <a:schemeClr val="lt1"/>
              </a:solidFill>
              <a:latin typeface="Tahoma"/>
              <a:ea typeface="Tahoma"/>
              <a:cs typeface="Tahoma"/>
              <a:sym typeface="Tahoma"/>
            </a:endParaRPr>
          </a:p>
          <a:p>
            <a:pPr indent="0" lvl="0" marL="0" rtl="1" algn="just">
              <a:spcBef>
                <a:spcPts val="0"/>
              </a:spcBef>
              <a:spcAft>
                <a:spcPts val="0"/>
              </a:spcAft>
              <a:buNone/>
            </a:pPr>
            <a:r>
              <a:t/>
            </a:r>
            <a:endParaRPr sz="1800">
              <a:solidFill>
                <a:schemeClr val="lt1"/>
              </a:solidFill>
              <a:latin typeface="Tahoma"/>
              <a:ea typeface="Tahoma"/>
              <a:cs typeface="Tahoma"/>
              <a:sym typeface="Tahoma"/>
            </a:endParaRPr>
          </a:p>
          <a:p>
            <a:pPr indent="0" lvl="0" marL="0" rtl="1" algn="just">
              <a:spcBef>
                <a:spcPts val="0"/>
              </a:spcBef>
              <a:spcAft>
                <a:spcPts val="0"/>
              </a:spcAft>
              <a:buNone/>
            </a:pPr>
            <a:r>
              <a:rPr b="1" lang="iw-IL" sz="1800" u="sng">
                <a:solidFill>
                  <a:schemeClr val="lt1"/>
                </a:solidFill>
                <a:latin typeface="Tahoma"/>
                <a:ea typeface="Tahoma"/>
                <a:cs typeface="Tahoma"/>
                <a:sym typeface="Tahoma"/>
              </a:rPr>
              <a:t>תוצאה צפויה</a:t>
            </a:r>
            <a:r>
              <a:rPr lang="iw-IL" sz="1800">
                <a:solidFill>
                  <a:schemeClr val="lt1"/>
                </a:solidFill>
                <a:latin typeface="Tahoma"/>
                <a:ea typeface="Tahoma"/>
                <a:cs typeface="Tahoma"/>
                <a:sym typeface="Tahoma"/>
              </a:rPr>
              <a:t>: אתה חוזר לעמוד המבוקש</a:t>
            </a:r>
            <a:endParaRPr sz="1800">
              <a:solidFill>
                <a:schemeClr val="lt1"/>
              </a:solidFill>
              <a:latin typeface="Tahoma"/>
              <a:ea typeface="Tahoma"/>
              <a:cs typeface="Tahoma"/>
              <a:sym typeface="Tahoma"/>
            </a:endParaRPr>
          </a:p>
          <a:p>
            <a:pPr indent="0" lvl="0" marL="0" rtl="1" algn="just">
              <a:spcBef>
                <a:spcPts val="0"/>
              </a:spcBef>
              <a:spcAft>
                <a:spcPts val="0"/>
              </a:spcAft>
              <a:buNone/>
            </a:pPr>
            <a:r>
              <a:t/>
            </a:r>
            <a:endParaRPr sz="1800">
              <a:solidFill>
                <a:schemeClr val="lt1"/>
              </a:solidFill>
              <a:latin typeface="Tahoma"/>
              <a:ea typeface="Tahoma"/>
              <a:cs typeface="Tahoma"/>
              <a:sym typeface="Tahoma"/>
            </a:endParaRPr>
          </a:p>
          <a:p>
            <a:pPr indent="0" lvl="0" marL="0" rtl="1" algn="just">
              <a:spcBef>
                <a:spcPts val="0"/>
              </a:spcBef>
              <a:spcAft>
                <a:spcPts val="0"/>
              </a:spcAft>
              <a:buNone/>
            </a:pPr>
            <a:r>
              <a:rPr b="1" lang="iw-IL" sz="1800" u="sng">
                <a:solidFill>
                  <a:schemeClr val="lt1"/>
                </a:solidFill>
                <a:latin typeface="Tahoma"/>
                <a:ea typeface="Tahoma"/>
                <a:cs typeface="Tahoma"/>
                <a:sym typeface="Tahoma"/>
              </a:rPr>
              <a:t>תוצאה בפועל</a:t>
            </a:r>
            <a:r>
              <a:rPr lang="iw-IL" sz="1800">
                <a:solidFill>
                  <a:schemeClr val="lt1"/>
                </a:solidFill>
                <a:latin typeface="Tahoma"/>
                <a:ea typeface="Tahoma"/>
                <a:cs typeface="Tahoma"/>
                <a:sym typeface="Tahoma"/>
              </a:rPr>
              <a:t>: בלחיצה על האפשרות "תפקיד" בחזרה מופיעה שגיאה 404</a:t>
            </a:r>
            <a:endParaRPr sz="1800">
              <a:solidFill>
                <a:schemeClr val="lt1"/>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4"/>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p>
            <a:pPr indent="0" lvl="0" marL="0" rtl="1" algn="r">
              <a:lnSpc>
                <a:spcPct val="90000"/>
              </a:lnSpc>
              <a:spcBef>
                <a:spcPts val="0"/>
              </a:spcBef>
              <a:spcAft>
                <a:spcPts val="0"/>
              </a:spcAft>
              <a:buClr>
                <a:schemeClr val="dk1"/>
              </a:buClr>
              <a:buSzPts val="4800"/>
              <a:buFont typeface="Tahoma"/>
              <a:buNone/>
            </a:pPr>
            <a:r>
              <a:rPr lang="iw-IL">
                <a:solidFill>
                  <a:srgbClr val="FFFF00"/>
                </a:solidFill>
                <a:highlight>
                  <a:schemeClr val="dk1"/>
                </a:highlight>
              </a:rPr>
              <a:t>מסקנות והמלצות:</a:t>
            </a:r>
            <a:endParaRPr>
              <a:solidFill>
                <a:srgbClr val="FFFF00"/>
              </a:solidFill>
              <a:highlight>
                <a:schemeClr val="dk1"/>
              </a:highlight>
            </a:endParaRPr>
          </a:p>
        </p:txBody>
      </p:sp>
      <p:sp>
        <p:nvSpPr>
          <p:cNvPr id="260" name="Google Shape;260;p14"/>
          <p:cNvSpPr txBox="1"/>
          <p:nvPr>
            <p:ph idx="1" type="body"/>
          </p:nvPr>
        </p:nvSpPr>
        <p:spPr>
          <a:xfrm flipH="1">
            <a:off x="1245408" y="2653167"/>
            <a:ext cx="9779100" cy="3436500"/>
          </a:xfrm>
          <a:prstGeom prst="rect">
            <a:avLst/>
          </a:prstGeom>
          <a:noFill/>
          <a:ln>
            <a:noFill/>
          </a:ln>
        </p:spPr>
        <p:txBody>
          <a:bodyPr anchorCtr="0" anchor="t" bIns="45700" lIns="91425" spcFirstLastPara="1" rIns="91425" wrap="square" tIns="45700">
            <a:normAutofit/>
          </a:bodyPr>
          <a:lstStyle/>
          <a:p>
            <a:pPr indent="0" lvl="0" marL="0" rtl="1" algn="just">
              <a:lnSpc>
                <a:spcPct val="150000"/>
              </a:lnSpc>
              <a:spcBef>
                <a:spcPts val="0"/>
              </a:spcBef>
              <a:spcAft>
                <a:spcPts val="0"/>
              </a:spcAft>
              <a:buClr>
                <a:schemeClr val="lt1"/>
              </a:buClr>
              <a:buSzPts val="2400"/>
              <a:buNone/>
            </a:pPr>
            <a:r>
              <a:rPr lang="iw-IL" sz="2100"/>
              <a:t>לאחר בדיקה מעמיקה וכמות באגים נמוכה, ושני באגים לא "קריטים" שנמצאו, והעדר בעיות משמעותיות, מצאתי לנכון שאפשרי להעלות את האפליקציה לאוויר</a:t>
            </a:r>
            <a:endParaRPr sz="2100"/>
          </a:p>
        </p:txBody>
      </p:sp>
      <p:sp>
        <p:nvSpPr>
          <p:cNvPr id="261" name="Google Shape;261;p14"/>
          <p:cNvSpPr txBox="1"/>
          <p:nvPr>
            <p:ph idx="10" type="dt"/>
          </p:nvPr>
        </p:nvSpPr>
        <p:spPr>
          <a:xfrm flipH="1">
            <a:off x="9067800" y="6356350"/>
            <a:ext cx="2743200" cy="365125"/>
          </a:xfrm>
          <a:prstGeom prst="rect">
            <a:avLst/>
          </a:prstGeom>
          <a:noFill/>
          <a:ln>
            <a:noFill/>
          </a:ln>
        </p:spPr>
        <p:txBody>
          <a:bodyPr anchorCtr="0" anchor="ctr" bIns="45700" lIns="91425" spcFirstLastPara="1" rIns="91425" wrap="square" tIns="45700">
            <a:noAutofit/>
          </a:bodyPr>
          <a:lstStyle/>
          <a:p>
            <a:pPr indent="0" lvl="0" marL="0" rtl="1" algn="r">
              <a:spcBef>
                <a:spcPts val="0"/>
              </a:spcBef>
              <a:spcAft>
                <a:spcPts val="0"/>
              </a:spcAft>
              <a:buNone/>
            </a:pPr>
            <a:r>
              <a:rPr lang="iw-IL"/>
              <a:t>כ"ט/אדר ב/תשפ"ד</a:t>
            </a:r>
            <a:endParaRPr/>
          </a:p>
        </p:txBody>
      </p:sp>
      <p:sp>
        <p:nvSpPr>
          <p:cNvPr id="262" name="Google Shape;262;p14"/>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1" algn="ctr">
              <a:spcBef>
                <a:spcPts val="0"/>
              </a:spcBef>
              <a:spcAft>
                <a:spcPts val="0"/>
              </a:spcAft>
              <a:buNone/>
            </a:pPr>
            <a:r>
              <a:rPr lang="iw-IL"/>
              <a:t>כותרת המצגת</a:t>
            </a:r>
            <a:endParaRPr/>
          </a:p>
        </p:txBody>
      </p:sp>
      <p:sp>
        <p:nvSpPr>
          <p:cNvPr id="263" name="Google Shape;263;p14"/>
          <p:cNvSpPr txBox="1"/>
          <p:nvPr>
            <p:ph idx="12" type="sldNum"/>
          </p:nvPr>
        </p:nvSpPr>
        <p:spPr>
          <a:xfrm flipH="1">
            <a:off x="381000" y="6356350"/>
            <a:ext cx="1604682"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ערכת נושא של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ערכת נושא של Offic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2024-04-08T15:54:51Z</dcterms:created>
  <dc:creator>שמחה נקש</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