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82634" y="0"/>
            <a:ext cx="12516929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80787" y="2609787"/>
            <a:ext cx="2654526" cy="676467"/>
          </a:xfrm>
          <a:prstGeom prst="rect">
            <a:avLst/>
          </a:prstGeom>
        </p:spPr>
        <p:txBody>
          <a:bodyPr vert="horz" wrap="square" lIns="0" tIns="106045" rIns="0" bIns="0" rtlCol="0" anchor="t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spcBef>
                <a:spcPts val="605"/>
              </a:spcBef>
            </a:pPr>
            <a:r>
              <a:rPr lang="en-US" sz="1000" b="1" spc="-5" dirty="0">
                <a:latin typeface="Verdana"/>
                <a:ea typeface="Verdana"/>
                <a:cs typeface="Verdana"/>
              </a:rPr>
              <a:t>Online food ordering System Application </a:t>
            </a:r>
            <a:endParaRPr sz="1000" b="1" spc="-5" dirty="0">
              <a:latin typeface="Verdana"/>
              <a:ea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8980" y="3274888"/>
            <a:ext cx="3745067" cy="87209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lang="en-US" sz="1000" spc="25" dirty="0">
                <a:latin typeface="Verdana"/>
                <a:cs typeface="Verdana"/>
              </a:rPr>
              <a:t> Online food ordering system</a:t>
            </a:r>
            <a:r>
              <a:rPr lang="en-US" sz="1000" spc="-5" dirty="0">
                <a:latin typeface="Verdana"/>
                <a:cs typeface="Verdana"/>
              </a:rPr>
              <a:t>. I have taken the responsibility of developing rest API's, build reusable course and libraries for future reference. Developing and implementing front end architecture and bug fixing.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8979" y="4249263"/>
            <a:ext cx="2569806" cy="3281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Coded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designed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Static Web Pages</a:t>
            </a:r>
            <a:r>
              <a:rPr lang="en-IN" sz="1000" b="1" spc="-10" dirty="0">
                <a:latin typeface="Verdana"/>
                <a:cs typeface="Verdana"/>
              </a:rPr>
              <a:t> </a:t>
            </a:r>
            <a:r>
              <a:rPr lang="en-IN" sz="1000" b="1" spc="-10">
                <a:latin typeface="Verdana"/>
                <a:cs typeface="Verdana"/>
              </a:rPr>
              <a:t>(training)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0786" y="4619198"/>
            <a:ext cx="3741441" cy="34644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Developed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HTML5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CSS3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Frameworks</a:t>
            </a:r>
            <a:r>
              <a:rPr lang="en-US" sz="1000" spc="-10" dirty="0">
                <a:latin typeface="Verdana"/>
                <a:cs typeface="Verdana"/>
              </a:rPr>
              <a:t> 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lang="en-US" sz="1000" dirty="0">
                <a:latin typeface="Verdana"/>
                <a:cs typeface="Verdana"/>
              </a:rPr>
              <a:t> React and Angular.</a:t>
            </a:r>
            <a:endParaRPr lang="en-US" sz="1000" dirty="0">
              <a:latin typeface="Verdana"/>
              <a:ea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0787" y="5053188"/>
            <a:ext cx="3240302" cy="219932"/>
          </a:xfrm>
          <a:prstGeom prst="rect">
            <a:avLst/>
          </a:prstGeom>
        </p:spPr>
        <p:txBody>
          <a:bodyPr vert="horz" wrap="square" lIns="0" tIns="34925" rIns="0" bIns="0" rtlCol="0" anchor="t">
            <a:spAutoFit/>
          </a:bodyPr>
          <a:lstStyle/>
          <a:p>
            <a:pPr marL="12700">
              <a:spcBef>
                <a:spcPts val="275"/>
              </a:spcBef>
            </a:pPr>
            <a:r>
              <a:rPr lang="en-US" sz="1200" b="1" spc="-10" dirty="0">
                <a:ea typeface="+mn-lt"/>
                <a:cs typeface="+mn-lt"/>
              </a:rPr>
              <a:t>Amazon cloud Practitioner</a:t>
            </a:r>
            <a:endParaRPr lang="en-US" sz="1200" b="1" dirty="0"/>
          </a:p>
        </p:txBody>
      </p:sp>
      <p:sp>
        <p:nvSpPr>
          <p:cNvPr id="14" name="object 14"/>
          <p:cNvSpPr txBox="1"/>
          <p:nvPr/>
        </p:nvSpPr>
        <p:spPr>
          <a:xfrm>
            <a:off x="4980786" y="5298768"/>
            <a:ext cx="3746460" cy="34644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lang="en-US" sz="1000" spc="35" dirty="0">
                <a:latin typeface="Verdana"/>
                <a:cs typeface="Verdana"/>
              </a:rPr>
              <a:t> and got certified in Amazon cloud Practitioner</a:t>
            </a:r>
            <a:endParaRPr lang="en-US" sz="1000" spc="-5" dirty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7579" y="1336838"/>
            <a:ext cx="1779589" cy="18274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8100"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US" sz="1100" b="1" spc="60" dirty="0">
                <a:solidFill>
                  <a:srgbClr val="FFFFFF"/>
                </a:solidFill>
                <a:latin typeface="Verdana"/>
                <a:cs typeface="Verdana"/>
              </a:rPr>
              <a:t> Pune</a:t>
            </a:r>
            <a:endParaRPr lang="en-US" sz="1650" baseline="30303" dirty="0" err="1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1905" y="1502336"/>
            <a:ext cx="2127885" cy="259686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spc="-10" dirty="0">
                <a:uFill>
                  <a:solidFill>
                    <a:srgbClr val="87D4EC"/>
                  </a:solidFill>
                </a:uFill>
                <a:cs typeface="Calibri"/>
              </a:rPr>
              <a:t>Meghana.a</a:t>
            </a:r>
            <a:r>
              <a:rPr lang="en-US" sz="1600" spc="-10" dirty="0">
                <a:uFill>
                  <a:solidFill>
                    <a:srgbClr val="87D4EC"/>
                  </a:solidFill>
                </a:uFill>
                <a:cs typeface="Calibri"/>
              </a:rPr>
              <a:t>.</a:t>
            </a:r>
            <a:r>
              <a:rPr lang="en-US" sz="1100" spc="-10" dirty="0">
                <a:uFill>
                  <a:solidFill>
                    <a:srgbClr val="87D4EC"/>
                  </a:solidFill>
                </a:uFill>
                <a:cs typeface="Calibri"/>
              </a:rPr>
              <a:t>k@capgemini.com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8100"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US" sz="1100" spc="-10" dirty="0">
                <a:solidFill>
                  <a:srgbClr val="FFFFFF"/>
                </a:solidFill>
                <a:latin typeface="Verdana"/>
                <a:cs typeface="Verdana"/>
              </a:rPr>
              <a:t> 8296383843</a:t>
            </a:r>
            <a:endParaRPr lang="en-US" sz="1100" spc="-10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818977"/>
          </a:xfrm>
          <a:prstGeom prst="rect">
            <a:avLst/>
          </a:prstGeom>
        </p:spPr>
        <p:txBody>
          <a:bodyPr vert="horz" wrap="square" lIns="0" tIns="93345" rIns="0" bIns="0" rtlCol="0" anchor="t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Good Knowledge in Java Concepts</a:t>
            </a:r>
            <a:endParaRPr sz="1100" dirty="0">
              <a:latin typeface="Verdana"/>
              <a:cs typeface="Verdana"/>
            </a:endParaRP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Hands on Experience in creating Web Application, Java, STS, Rest API, React.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Hands on Experience in developing web pages using HTML5 &amp; CSS3.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100" spc="-5" dirty="0">
                <a:latin typeface="Verdana"/>
                <a:ea typeface="+mn-lt"/>
                <a:cs typeface="+mn-lt"/>
              </a:rPr>
              <a:t>experience  in developing and maintaining Client/Server, Web based Applications and Web Development. Working experience in UI development. Worked on Angular framework. Experience in creating responsive web pages and web apps. Knowledge of Rest API. 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ea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endParaRPr lang="en-US" sz="1100" spc="-5" dirty="0">
              <a:latin typeface="Verdana"/>
              <a:ea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77614" y="351866"/>
            <a:ext cx="2825051" cy="68499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Technology</a:t>
            </a:r>
            <a:endParaRPr lang="en-US" sz="10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US" sz="1000" spc="-20" dirty="0">
                <a:latin typeface="Verdana"/>
                <a:cs typeface="Verdana"/>
              </a:rPr>
              <a:t>Electronics &amp; communication :</a:t>
            </a:r>
            <a:r>
              <a:rPr lang="en-US" sz="1000" spc="-5" dirty="0">
                <a:latin typeface="Verdana"/>
                <a:cs typeface="Verdana"/>
              </a:rPr>
              <a:t>2016- 2021</a:t>
            </a:r>
            <a:endParaRPr sz="1000" dirty="0">
              <a:latin typeface="Verdana"/>
              <a:ea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265865"/>
            <a:ext cx="3796793" cy="495462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java 8 /J2EE: Java basics, OOPs, Generics, collections, Stream API, Junit, Servlets</a:t>
            </a:r>
            <a:r>
              <a:rPr lang="en-IN" sz="1200" spc="-5" dirty="0">
                <a:latin typeface="Verdana"/>
                <a:cs typeface="Verdana"/>
              </a:rPr>
              <a:t>.</a:t>
            </a: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endParaRPr lang="en-IN" sz="1200" spc="-5" dirty="0">
              <a:latin typeface="Verdana"/>
              <a:cs typeface="Verdana"/>
            </a:endParaRP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Spring Rest : REST controllers, Implementation of GET, POST, PUT &amp; DELETE, Bean validation &amp; Testing Services, Controller &amp; Repository Layer.</a:t>
            </a: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endParaRPr lang="en-IN" sz="1200" spc="-5" dirty="0">
              <a:latin typeface="Verdana"/>
              <a:cs typeface="Verdana"/>
            </a:endParaRP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Spring Boot Microservices : Spring Boot Starters, annotations, Messaging Service,  Swagger API documents</a:t>
            </a:r>
            <a:r>
              <a:rPr lang="en-IN" sz="1200" spc="-5" dirty="0">
                <a:latin typeface="Verdana"/>
                <a:cs typeface="Verdana"/>
              </a:rPr>
              <a:t>.</a:t>
            </a: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endParaRPr lang="en-IN" sz="1200" spc="-5" dirty="0">
              <a:latin typeface="Verdana"/>
              <a:cs typeface="Verdana"/>
            </a:endParaRP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React : Components, Hooks, Event handling , Material UI, Routing.</a:t>
            </a: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Angular : basics</a:t>
            </a: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endParaRPr lang="en-IN" sz="1200" spc="-5" dirty="0">
              <a:latin typeface="Verdana"/>
              <a:cs typeface="Verdana"/>
            </a:endParaRP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Database : MYSQL</a:t>
            </a: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endParaRPr lang="en-IN" sz="1000" spc="-5" dirty="0">
              <a:latin typeface="Verdana"/>
              <a:cs typeface="Verdana"/>
            </a:endParaRP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UI Technology : HTML 5 &amp; CSS 3, JavaScript</a:t>
            </a: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endParaRPr lang="en-IN" sz="1000" spc="-5" dirty="0">
              <a:latin typeface="Verdana"/>
              <a:cs typeface="Verdana"/>
            </a:endParaRP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Tools : GitHub, Postman, Eclipse, Maven.</a:t>
            </a: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endParaRPr lang="en-IN" sz="1200" spc="-5" dirty="0">
              <a:latin typeface="Verdana"/>
              <a:cs typeface="Verdana"/>
            </a:endParaRP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endParaRPr lang="en-IN" sz="1200" spc="-5" dirty="0">
              <a:latin typeface="Verdana"/>
              <a:cs typeface="Verdana"/>
            </a:endParaRPr>
          </a:p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endParaRPr sz="1000" dirty="0">
              <a:latin typeface="Verdana"/>
              <a:ea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187872"/>
          </a:xfrm>
          <a:prstGeom prst="rect">
            <a:avLst/>
          </a:prstGeom>
        </p:spPr>
        <p:txBody>
          <a:bodyPr vert="horz" wrap="square" lIns="0" tIns="3365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187872"/>
          </a:xfrm>
          <a:prstGeom prst="rect">
            <a:avLst/>
          </a:prstGeom>
        </p:spPr>
        <p:txBody>
          <a:bodyPr vert="horz" wrap="square" lIns="0" tIns="3365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lang="en-US" sz="1000" spc="-5" dirty="0">
              <a:latin typeface="Verdana"/>
              <a:ea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77614" y="3892137"/>
            <a:ext cx="2027267" cy="187872"/>
          </a:xfrm>
          <a:prstGeom prst="rect">
            <a:avLst/>
          </a:prstGeom>
        </p:spPr>
        <p:txBody>
          <a:bodyPr vert="horz" wrap="square" lIns="0" tIns="3365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lang="en-US" sz="1000" spc="-5" dirty="0">
              <a:latin typeface="Verdana"/>
              <a:ea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87485" y="5894074"/>
            <a:ext cx="2116414" cy="5469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27376" y="1607820"/>
            <a:ext cx="6544054" cy="5143498"/>
            <a:chOff x="2627376" y="1607820"/>
            <a:chExt cx="6544054" cy="5143498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4607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" dirty="0">
                <a:ea typeface="Verdana"/>
              </a:rPr>
              <a:t>Meghana K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9DC4A439-7B0B-4A05-AB9E-E0A3B322FC3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GE Internal</a:t>
            </a:r>
          </a:p>
        </p:txBody>
      </p:sp>
      <p:pic>
        <p:nvPicPr>
          <p:cNvPr id="36" name="Picture 35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549EFA3F-CEC4-437D-9256-888A19E7852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" t="8074" r="6306" b="6237"/>
          <a:stretch/>
        </p:blipFill>
        <p:spPr>
          <a:xfrm>
            <a:off x="977392" y="684657"/>
            <a:ext cx="1213103" cy="1361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343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Meghana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K, Meghana</cp:lastModifiedBy>
  <cp:revision>159</cp:revision>
  <dcterms:created xsi:type="dcterms:W3CDTF">2023-01-04T07:27:45Z</dcterms:created>
  <dcterms:modified xsi:type="dcterms:W3CDTF">2023-01-05T02:20:05Z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