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Srivastava" userId="3636ae68-f9f5-461f-9b97-65dc82c95988" providerId="ADAL" clId="{AD6007E7-5929-4872-9296-F5BD30C2A1A5}"/>
    <pc:docChg chg="addSld modSld">
      <pc:chgData name="Vinay Srivastava" userId="3636ae68-f9f5-461f-9b97-65dc82c95988" providerId="ADAL" clId="{AD6007E7-5929-4872-9296-F5BD30C2A1A5}" dt="2023-02-10T07:25:52.441" v="2" actId="22"/>
      <pc:docMkLst>
        <pc:docMk/>
      </pc:docMkLst>
      <pc:sldChg chg="addSp delSp new mod">
        <pc:chgData name="Vinay Srivastava" userId="3636ae68-f9f5-461f-9b97-65dc82c95988" providerId="ADAL" clId="{AD6007E7-5929-4872-9296-F5BD30C2A1A5}" dt="2023-02-10T07:25:52.441" v="2" actId="22"/>
        <pc:sldMkLst>
          <pc:docMk/>
          <pc:sldMk cId="130039149" sldId="256"/>
        </pc:sldMkLst>
        <pc:graphicFrameChg chg="del">
          <ac:chgData name="Vinay Srivastava" userId="3636ae68-f9f5-461f-9b97-65dc82c95988" providerId="ADAL" clId="{AD6007E7-5929-4872-9296-F5BD30C2A1A5}" dt="2023-02-10T07:25:46.261" v="1"/>
          <ac:graphicFrameMkLst>
            <pc:docMk/>
            <pc:sldMk cId="130039149" sldId="256"/>
            <ac:graphicFrameMk id="4" creationId="{6EBE6A81-D74D-45CC-95C7-56A42F14B15D}"/>
          </ac:graphicFrameMkLst>
        </pc:graphicFrameChg>
        <pc:picChg chg="add">
          <ac:chgData name="Vinay Srivastava" userId="3636ae68-f9f5-461f-9b97-65dc82c95988" providerId="ADAL" clId="{AD6007E7-5929-4872-9296-F5BD30C2A1A5}" dt="2023-02-10T07:25:52.441" v="2" actId="22"/>
          <ac:picMkLst>
            <pc:docMk/>
            <pc:sldMk cId="130039149" sldId="256"/>
            <ac:picMk id="6" creationId="{5F1E554E-654D-4848-9AFE-E8E6FF547C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86B2-2533-4CF3-B87B-BAC51FF6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061D-1183-46E9-9FF3-D24947E3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A198-8620-414D-9B4C-38E0D66F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05DC-F838-4141-AC27-68EBA64E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5293-B57C-487B-92F3-38CD3BDC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4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4028-C274-4788-A021-4F0D105E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8E5BE-BEFB-47DF-9F32-2D6E45D0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129F-FE00-4E28-9515-17D82BFE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8564-45EE-4F71-95C2-F19C12BD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932E-BE5F-4B81-9CF8-93555902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21810-F603-45E7-958C-A54F25D7D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D786-2D53-477C-8CE5-7D2E15BD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7B62-BDCB-4861-B30D-EE26D434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1FDF-1F8F-4D0E-88DE-DCF5366E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FA83-74F7-4B43-80FD-2B329E2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5561-9AA9-4ADA-862F-B467E369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E56-A018-4253-8295-006A04DF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9121-C5DD-4AB0-BD60-E9F3F508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7719-0933-4743-A978-2B347FE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E27-7E95-4497-B0E4-8CB1242F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825D-DB3E-4091-8D6C-54402E8B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94D6-2C67-4863-8D58-3EDDA89A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E988-61DB-4176-87F0-D963FBDB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3A96-2340-4359-88BA-4DBB1C8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9079-8631-49E3-A91D-8AB0FFD6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F7BA-FE0B-4A98-AE58-941B6F6D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3706-27BA-43AF-AA66-133B277DC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7598-8196-4FDB-9B82-BB409F02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7440-8396-4CB9-85DF-54BB2A9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4446-A744-4383-8E42-68C6C5BE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47D8-D566-4191-95BB-A221CBB3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9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AD1-D8B9-475E-97E4-0D94BCBB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32BE-0228-4FA5-B036-29F43D13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A99F7-97A9-400E-B74B-849626E1B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2853F-54BA-42DB-9066-56ACCD1C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E6B7-20BA-42A7-A94A-99DD92592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0A141-A8C3-4BC6-B43B-FB3AF374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33565-89DE-496D-937A-5A52D4F6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00F21-5B6C-47D4-85AD-E7D8995E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CEF-62DC-456B-B255-4CA07304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BCBBB-7CAC-4576-ABF8-E394202A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D6FDB-7C09-45A0-A35E-8E33FA1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9825-A7F2-4A29-981D-03426EB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B662-151D-4632-AA7D-FA257D1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E295-4898-4CBC-95D4-BABCD159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5F23-D6FA-46F6-8C75-F7C757A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8C45-D143-475C-80D5-DBB96B16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F27A-CF29-48D2-BB9D-C84748A4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DBDA-8854-4D13-9CC8-82AA7B95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31895-538D-4BB7-9FF5-F160C687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8096-F4D0-4090-81B6-E76A5079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FBB6B-6C00-42D4-B209-25395EC7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B1B7-DABD-4D0F-976D-E39030F8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641E-2022-4359-8FDF-E1E64E133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82C96-C58B-46A3-93DE-A0A73652B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61DC-C553-427E-ABEB-BDFD95BD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76B3-DA35-4E79-861F-73AD29E8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C242-030A-4E94-B246-76EC857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DFD25-6598-4A28-8017-4B87C298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EBEE-7EE6-4C5A-A04E-C2614867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AAD5-FE1F-430E-A8D8-4164A9AC1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7066-2C62-4562-975C-FBF38D4B7B43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699E-FD29-4200-8ACF-6605E2401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AA6D-BE65-4030-869D-7E89C7F44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7D-4A47-4165-ADCC-31DDB43A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977A-E89D-4EBD-AA11-C6E28B2E8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E554E-654D-4848-9AFE-E8E6FF54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3"/>
            <a:ext cx="12192000" cy="68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Srivastava</dc:creator>
  <cp:lastModifiedBy>Vinay Srivastava</cp:lastModifiedBy>
  <cp:revision>1</cp:revision>
  <dcterms:created xsi:type="dcterms:W3CDTF">2023-02-10T07:25:19Z</dcterms:created>
  <dcterms:modified xsi:type="dcterms:W3CDTF">2023-02-10T07:25:53Z</dcterms:modified>
</cp:coreProperties>
</file>