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70" r:id="rId2"/>
  </p:sldMasterIdLst>
  <p:notesMasterIdLst>
    <p:notesMasterId r:id="rId23"/>
  </p:notes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-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B3734-EDD0-42D6-A8D9-93434022A17C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0A681-C6B8-4ED9-821B-5B0662A33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88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ヒラギノ角ゴ Pro W3"/>
              <a:cs typeface="ヒラギノ角ゴ Pro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F1E334-DD0D-44F1-B379-F6C65B92AF5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115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8800">
                <a:solidFill>
                  <a:schemeClr val="tx2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431989" indent="-431989">
              <a:buFont typeface="Arial" pitchFamily="34" charset="0"/>
              <a:buChar char="•"/>
              <a:tabLst/>
              <a:defRPr>
                <a:latin typeface="+mn-lt"/>
              </a:defRPr>
            </a:lvl1pPr>
            <a:lvl2pPr marL="306910" indent="0">
              <a:buNone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116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4" y="717054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2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17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0577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963085" y="6257919"/>
            <a:ext cx="766235" cy="1642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lang="en-US" sz="1067" smtClean="0">
                <a:latin typeface="+mn-lt"/>
                <a:cs typeface="Arial" panose="020B0604020202020204" pitchFamily="34" charset="0"/>
              </a:defRPr>
            </a:lvl1pPr>
          </a:lstStyle>
          <a:p>
            <a:fld id="{91357E40-7782-4555-8EA1-82F7A5D47C75}" type="datetime1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6" name="Slide Number"/>
          <p:cNvSpPr txBox="1">
            <a:spLocks/>
          </p:cNvSpPr>
          <p:nvPr userDrawn="1"/>
        </p:nvSpPr>
        <p:spPr bwMode="auto">
          <a:xfrm>
            <a:off x="556684" y="6257855"/>
            <a:ext cx="160300" cy="164212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l"/>
            <a:fld id="{42C328C1-A84F-4A39-A664-DBA00541A8C6}" type="slidenum">
              <a:rPr lang="en-US" sz="1067" smtClean="0"/>
              <a:pPr lvl="0" algn="l"/>
              <a:t>‹#›</a:t>
            </a:fld>
            <a:endParaRPr lang="en-US" sz="1067" dirty="0"/>
          </a:p>
        </p:txBody>
      </p:sp>
    </p:spTree>
    <p:extLst>
      <p:ext uri="{BB962C8B-B14F-4D97-AF65-F5344CB8AC3E}">
        <p14:creationId xmlns:p14="http://schemas.microsoft.com/office/powerpoint/2010/main" val="768855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8800">
                <a:solidFill>
                  <a:schemeClr val="tx2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431989" indent="-431989">
              <a:buFont typeface="Arial" pitchFamily="34" charset="0"/>
              <a:buChar char="•"/>
              <a:tabLst/>
              <a:defRPr>
                <a:latin typeface="+mn-lt"/>
              </a:defRPr>
            </a:lvl1pPr>
            <a:lvl2pPr marL="306910" indent="0">
              <a:buNone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68365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29495" y="627064"/>
            <a:ext cx="11134968" cy="2505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371125" y="6630990"/>
            <a:ext cx="1955799" cy="125412"/>
          </a:xfrm>
          <a:prstGeom prst="rect">
            <a:avLst/>
          </a:prstGeom>
          <a:ln/>
        </p:spPr>
        <p:txBody>
          <a:bodyPr lIns="72567" tIns="36283" rIns="72567" bIns="36283"/>
          <a:lstStyle>
            <a:lvl1pPr>
              <a:defRPr/>
            </a:lvl1pPr>
          </a:lstStyle>
          <a:p>
            <a:r>
              <a:rPr lang="en-US"/>
              <a:t>Slide  </a:t>
            </a:r>
            <a:fld id="{55AC62C2-EB9B-43E7-B930-AC55B117B72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dt" sz="half" idx="11"/>
          </p:nvPr>
        </p:nvSpPr>
        <p:spPr>
          <a:xfrm>
            <a:off x="9503508" y="6578601"/>
            <a:ext cx="2844800" cy="47624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07D0049-9CEF-4AE6-99D0-2197C36D1BF3}" type="datetime1">
              <a:rPr lang="en-US"/>
              <a:pPr/>
              <a:t>1/4/2018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12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7493" y="6284704"/>
            <a:ext cx="842755" cy="365125"/>
          </a:xfrm>
          <a:prstGeom prst="rect">
            <a:avLst/>
          </a:prstGeom>
        </p:spPr>
        <p:txBody>
          <a:bodyPr/>
          <a:lstStyle/>
          <a:p>
            <a:fld id="{F8A97332-E39C-724D-A070-905544DDF077}" type="datetime1">
              <a:rPr lang="en-US" smtClean="0"/>
              <a:pPr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1201" y="6284704"/>
            <a:ext cx="4235927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Document ID / v. 0.1 / Life cycle status / Dept. / Author</a:t>
            </a:r>
          </a:p>
        </p:txBody>
      </p:sp>
    </p:spTree>
    <p:extLst>
      <p:ext uri="{BB962C8B-B14F-4D97-AF65-F5344CB8AC3E}">
        <p14:creationId xmlns:p14="http://schemas.microsoft.com/office/powerpoint/2010/main" val="2012805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455" y="917575"/>
            <a:ext cx="5636459" cy="5253039"/>
          </a:xfrm>
        </p:spPr>
        <p:txBody>
          <a:bodyPr rIns="9144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004" y="917576"/>
            <a:ext cx="5639147" cy="5253037"/>
          </a:xfrm>
        </p:spPr>
        <p:txBody>
          <a:bodyPr rIns="9144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3"/>
          </p:nvPr>
        </p:nvSpPr>
        <p:spPr>
          <a:xfrm>
            <a:off x="315455" y="498842"/>
            <a:ext cx="11552696" cy="402167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itle 9"/>
          <p:cNvSpPr>
            <a:spLocks noGrp="1"/>
          </p:cNvSpPr>
          <p:nvPr>
            <p:ph type="title"/>
          </p:nvPr>
        </p:nvSpPr>
        <p:spPr>
          <a:xfrm>
            <a:off x="325967" y="222699"/>
            <a:ext cx="11542184" cy="415719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15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262EF3-B11D-498E-A82E-46DA3C1A1F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944534" y="3240618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856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600"/>
              </a:spcAft>
              <a:buNone/>
              <a:defRPr sz="5867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577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557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44534" y="3240618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44534" y="3240618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262EF3-B11D-498E-A82E-46DA3C1A1F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944534" y="3240618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310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4" y="717054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814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SN_Logo_FAWIM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576" y="449912"/>
            <a:ext cx="8262611" cy="34427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71200" y="6102349"/>
            <a:ext cx="1520083" cy="356543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l"/>
            <a:r>
              <a:rPr lang="en-US" sz="1067" b="1" i="0" baseline="0" dirty="0">
                <a:latin typeface="Arial"/>
                <a:cs typeface="Arial"/>
              </a:rPr>
              <a:t>For internal use</a:t>
            </a:r>
            <a:endParaRPr lang="en-US" sz="1067" b="1" i="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148" y="4177168"/>
            <a:ext cx="10363200" cy="1092985"/>
          </a:xfrm>
        </p:spPr>
        <p:txBody>
          <a:bodyPr anchor="b"/>
          <a:lstStyle>
            <a:lvl1pPr>
              <a:defRPr sz="3467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5140949"/>
            <a:ext cx="10364613" cy="707551"/>
          </a:xfrm>
        </p:spPr>
        <p:txBody>
          <a:bodyPr/>
          <a:lstStyle>
            <a:lvl1pPr marL="0" indent="0" algn="l">
              <a:buNone/>
              <a:defRPr sz="3467" b="0" i="0">
                <a:solidFill>
                  <a:schemeClr val="accent4"/>
                </a:solidFill>
                <a:latin typeface="+mn-lt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7493" y="6284704"/>
            <a:ext cx="842755" cy="365125"/>
          </a:xfrm>
          <a:prstGeom prst="rect">
            <a:avLst/>
          </a:prstGeom>
        </p:spPr>
        <p:txBody>
          <a:bodyPr/>
          <a:lstStyle/>
          <a:p>
            <a:fld id="{6EF3B2EA-6995-41EB-91A7-4061891AEF21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1201" y="6284704"/>
            <a:ext cx="42359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96000" y="6284705"/>
            <a:ext cx="4168867" cy="356543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l"/>
            <a:r>
              <a:rPr lang="en-US" sz="1067" baseline="0" dirty="0">
                <a:latin typeface="+mn-lt"/>
                <a:cs typeface="Arial"/>
              </a:rPr>
              <a:t>©2013 Nokia Solutions and Networks. All rights reserved.</a:t>
            </a:r>
            <a:endParaRPr lang="en-US" sz="106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5469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DE" dirty="0"/>
          </a:p>
        </p:txBody>
      </p:sp>
      <p:sp>
        <p:nvSpPr>
          <p:cNvPr id="4" name="Rectangle 5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0461" y="6587513"/>
            <a:ext cx="805968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defRPr sz="8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7906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800"/>
              </a:spcAft>
              <a:defRPr baseline="0"/>
            </a:lvl1pPr>
            <a:lvl2pPr>
              <a:spcAft>
                <a:spcPts val="800"/>
              </a:spcAft>
              <a:defRPr/>
            </a:lvl2pPr>
            <a:lvl3pPr>
              <a:spcAft>
                <a:spcPts val="800"/>
              </a:spcAft>
              <a:defRPr/>
            </a:lvl3pPr>
            <a:lvl4pPr>
              <a:spcAft>
                <a:spcPts val="800"/>
              </a:spcAft>
              <a:defRPr/>
            </a:lvl4pPr>
            <a:lvl5pPr>
              <a:spcAft>
                <a:spcPts val="8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4" y="717054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2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158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4" y="717054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2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8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800"/>
              </a:spcAft>
              <a:buNone/>
              <a:defRPr baseline="0"/>
            </a:lvl1pPr>
            <a:lvl2pPr marL="0" indent="0">
              <a:spcAft>
                <a:spcPts val="8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5890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sz="240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sz="240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sz="240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sz="240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sz="240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sz="240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sz="240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sz="240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sz="240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0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4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31062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20000" tIns="62400" rIns="120000" bIns="62400">
            <a:spAutoFit/>
          </a:bodyPr>
          <a:lstStyle/>
          <a:p>
            <a:pPr algn="ctr" defTabSz="1015975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333" dirty="0">
                <a:solidFill>
                  <a:schemeClr val="tx2"/>
                </a:solidFill>
                <a:latin typeface="+mn-lt"/>
                <a:cs typeface="+mn-cs"/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5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24000" tIns="336000" rIns="24000" bIns="0"/>
          <a:lstStyle/>
          <a:p>
            <a:pPr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18 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65 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24000" tIns="336000" rIns="24000" bIns="0"/>
          <a:lstStyle/>
          <a:p>
            <a:pPr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0 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201 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24000" tIns="336000" rIns="24000" bIns="0"/>
          <a:lstStyle/>
          <a:p>
            <a:pPr defTabSz="806176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104</a:t>
            </a:r>
            <a:br>
              <a:rPr lang="en-US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113</a:t>
            </a:r>
            <a:br>
              <a:rPr lang="en-US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8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24000" tIns="336000" rIns="24000" bIns="0"/>
          <a:lstStyle/>
          <a:p>
            <a:pPr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216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217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24000" tIns="336000" rIns="24000" bIns="0"/>
          <a:lstStyle/>
          <a:p>
            <a:pPr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168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187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1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24000" tIns="0" rIns="48000" bIns="0" anchor="ctr"/>
          <a:lstStyle/>
          <a:p>
            <a:pPr algn="r"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5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24000" tIns="336000" rIns="24000" bIns="0"/>
          <a:lstStyle/>
          <a:p>
            <a:pPr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667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24000" tIns="336000" rIns="24000" bIns="0"/>
          <a:lstStyle/>
          <a:p>
            <a:pPr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667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24000" tIns="336000" rIns="24000" bIns="0"/>
          <a:lstStyle/>
          <a:p>
            <a:pPr defTabSz="806176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667" b="1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1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24000" tIns="0" rIns="48000" bIns="0" anchor="ctr"/>
          <a:lstStyle/>
          <a:p>
            <a:pPr algn="r"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667" b="1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5" y="6191251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F4778-5275-AF44-A3A2-413C53D52084}" type="datetime1">
              <a:rPr lang="en-GB" sz="1067" smtClean="0">
                <a:latin typeface="+mn-lt"/>
                <a:cs typeface="Arial" panose="020B0604020202020204" pitchFamily="34" charset="0"/>
              </a:rPr>
              <a:pPr>
                <a:defRPr/>
              </a:pPr>
              <a:t>04/01/2018</a:t>
            </a:fld>
            <a:endParaRPr lang="en-GB" sz="1067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1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1067" smtClean="0"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sz="1333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00"/>
            <a:ext cx="6731000" cy="16421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GB" sz="1067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Confidential</a:t>
            </a:r>
            <a:endParaRPr lang="en-GB" sz="1067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59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</p:sldLayoutIdLst>
  <p:txStyles>
    <p:titleStyle>
      <a:lvl1pPr algn="l" defTabSz="609585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ヒラギノ角ゴ Pro W3" charset="0"/>
          <a:cs typeface="Arial"/>
        </a:defRPr>
      </a:lvl1pPr>
      <a:lvl2pPr algn="l" defTabSz="609585" rtl="0" eaLnBrk="1" fontAlgn="base" hangingPunct="1">
        <a:spcBef>
          <a:spcPct val="0"/>
        </a:spcBef>
        <a:spcAft>
          <a:spcPct val="0"/>
        </a:spcAft>
        <a:defRPr sz="5867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609585" rtl="0" eaLnBrk="1" fontAlgn="base" hangingPunct="1">
        <a:spcBef>
          <a:spcPct val="0"/>
        </a:spcBef>
        <a:spcAft>
          <a:spcPct val="0"/>
        </a:spcAft>
        <a:defRPr sz="5867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609585" rtl="0" eaLnBrk="1" fontAlgn="base" hangingPunct="1">
        <a:spcBef>
          <a:spcPct val="0"/>
        </a:spcBef>
        <a:spcAft>
          <a:spcPct val="0"/>
        </a:spcAft>
        <a:defRPr sz="5867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609585" rtl="0" eaLnBrk="1" fontAlgn="base" hangingPunct="1">
        <a:spcBef>
          <a:spcPct val="0"/>
        </a:spcBef>
        <a:spcAft>
          <a:spcPct val="0"/>
        </a:spcAft>
        <a:defRPr sz="5867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609585" algn="l" defTabSz="609585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1219170" algn="l" defTabSz="609585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828754" algn="l" defTabSz="609585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2438339" algn="l" defTabSz="609585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306910" indent="-306910" algn="l" defTabSz="609585" rtl="0" eaLnBrk="1" fontAlgn="base" hangingPunct="1">
        <a:spcBef>
          <a:spcPct val="0"/>
        </a:spcBef>
        <a:spcAft>
          <a:spcPts val="800"/>
        </a:spcAft>
        <a:buFont typeface="Arial" charset="0"/>
        <a:buChar char="•"/>
        <a:defRPr sz="4267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611702" indent="-304792" algn="l" defTabSz="609585" rtl="0" eaLnBrk="1" fontAlgn="base" hangingPunct="1">
        <a:spcBef>
          <a:spcPct val="0"/>
        </a:spcBef>
        <a:spcAft>
          <a:spcPts val="800"/>
        </a:spcAft>
        <a:buFont typeface="Lucida Grande"/>
        <a:buChar char="-"/>
        <a:defRPr sz="3733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912261" indent="-300559" algn="l" defTabSz="609585" rtl="0" eaLnBrk="1" fontAlgn="base" hangingPunct="1">
        <a:spcBef>
          <a:spcPct val="0"/>
        </a:spcBef>
        <a:spcAft>
          <a:spcPts val="8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1217054" indent="-304792" algn="l" defTabSz="609585" rtl="0" eaLnBrk="1" fontAlgn="base" hangingPunct="1">
        <a:spcBef>
          <a:spcPct val="0"/>
        </a:spcBef>
        <a:spcAft>
          <a:spcPts val="800"/>
        </a:spcAft>
        <a:buFont typeface="Lucida Grande"/>
        <a:buChar char="-"/>
        <a:defRPr sz="2667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523962" indent="-306910" algn="l" defTabSz="609585" rtl="0" eaLnBrk="1" fontAlgn="base" hangingPunct="1">
        <a:spcBef>
          <a:spcPct val="0"/>
        </a:spcBef>
        <a:spcAft>
          <a:spcPts val="800"/>
        </a:spcAft>
        <a:buFont typeface="Arial" charset="0"/>
        <a:buChar char="•"/>
        <a:defRPr sz="2667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dirty="0">
              <a:latin typeface="+mj-lt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3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4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31062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20000" tIns="62400" rIns="120000" bIns="62400">
            <a:spAutoFit/>
          </a:bodyPr>
          <a:lstStyle/>
          <a:p>
            <a:pPr algn="ctr" defTabSz="1015975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333" dirty="0">
                <a:solidFill>
                  <a:schemeClr val="tx2"/>
                </a:solidFill>
                <a:latin typeface="+mn-lt"/>
                <a:cs typeface="+mn-cs"/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5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24000" tIns="336000" rIns="24000" bIns="0"/>
          <a:lstStyle/>
          <a:p>
            <a:pPr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18 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65 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24000" tIns="336000" rIns="24000" bIns="0"/>
          <a:lstStyle/>
          <a:p>
            <a:pPr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0 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201 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24000" tIns="336000" rIns="24000" bIns="0"/>
          <a:lstStyle/>
          <a:p>
            <a:pPr defTabSz="806176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104</a:t>
            </a:r>
            <a:br>
              <a:rPr lang="en-US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113</a:t>
            </a:r>
            <a:br>
              <a:rPr lang="en-US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8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24000" tIns="336000" rIns="24000" bIns="0"/>
          <a:lstStyle/>
          <a:p>
            <a:pPr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216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217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24000" tIns="336000" rIns="24000" bIns="0"/>
          <a:lstStyle/>
          <a:p>
            <a:pPr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168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187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1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24000" tIns="0" rIns="48000" bIns="0" anchor="ctr"/>
          <a:lstStyle/>
          <a:p>
            <a:pPr algn="r"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667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 </a:t>
            </a: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background</a:t>
            </a:r>
            <a:r>
              <a:rPr lang="en-GB" sz="667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5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24000" tIns="336000" rIns="24000" bIns="0"/>
          <a:lstStyle/>
          <a:p>
            <a:pPr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667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24000" tIns="336000" rIns="24000" bIns="0"/>
          <a:lstStyle/>
          <a:p>
            <a:pPr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667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24000" tIns="336000" rIns="24000" bIns="0"/>
          <a:lstStyle/>
          <a:p>
            <a:pPr defTabSz="806176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667" b="1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1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24000" tIns="0" rIns="48000" bIns="0" anchor="ctr"/>
          <a:lstStyle/>
          <a:p>
            <a:pPr algn="r"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667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5" y="6191251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F4778-5275-AF44-A3A2-413C53D52084}" type="datetime1">
              <a:rPr lang="en-GB" sz="1067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04/01/2018</a:t>
            </a:fld>
            <a:endParaRPr lang="en-GB" sz="1067" dirty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1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182688-34E5-4CE3-92E4-C88AA8BD9750}" type="slidenum">
              <a:rPr lang="en-GB" sz="1067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sz="1333" dirty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0612967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2004485" y="6333067"/>
            <a:ext cx="8104716" cy="4207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GB" sz="1067" dirty="0">
              <a:solidFill>
                <a:schemeClr val="bg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defRPr/>
            </a:pPr>
            <a:endParaRPr lang="en-GB" sz="1067" dirty="0">
              <a:solidFill>
                <a:schemeClr val="bg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1" y="6383867"/>
            <a:ext cx="8104716" cy="16421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GB" sz="1067">
                <a:solidFill>
                  <a:schemeClr val="bg2"/>
                </a:solidFill>
                <a:latin typeface="+mn-lt"/>
                <a:cs typeface="Arial" charset="0"/>
              </a:rPr>
              <a:t>Confidential</a:t>
            </a:r>
            <a:endParaRPr lang="en-GB" sz="1067" dirty="0">
              <a:solidFill>
                <a:schemeClr val="bg2"/>
              </a:solidFill>
              <a:latin typeface="+mn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57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/>
  <p:txStyles>
    <p:titleStyle>
      <a:lvl1pPr algn="l" defTabSz="609585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ヒラギノ角ゴ Pro W3" charset="0"/>
          <a:cs typeface="Arial"/>
        </a:defRPr>
      </a:lvl1pPr>
      <a:lvl2pPr algn="l" defTabSz="609585" rtl="0" eaLnBrk="1" fontAlgn="base" hangingPunct="1">
        <a:spcBef>
          <a:spcPct val="0"/>
        </a:spcBef>
        <a:spcAft>
          <a:spcPct val="0"/>
        </a:spcAft>
        <a:defRPr sz="5867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609585" rtl="0" eaLnBrk="1" fontAlgn="base" hangingPunct="1">
        <a:spcBef>
          <a:spcPct val="0"/>
        </a:spcBef>
        <a:spcAft>
          <a:spcPct val="0"/>
        </a:spcAft>
        <a:defRPr sz="5867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609585" rtl="0" eaLnBrk="1" fontAlgn="base" hangingPunct="1">
        <a:spcBef>
          <a:spcPct val="0"/>
        </a:spcBef>
        <a:spcAft>
          <a:spcPct val="0"/>
        </a:spcAft>
        <a:defRPr sz="5867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609585" rtl="0" eaLnBrk="1" fontAlgn="base" hangingPunct="1">
        <a:spcBef>
          <a:spcPct val="0"/>
        </a:spcBef>
        <a:spcAft>
          <a:spcPct val="0"/>
        </a:spcAft>
        <a:defRPr sz="5867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609585" algn="l" defTabSz="609585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1219170" algn="l" defTabSz="609585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828754" algn="l" defTabSz="609585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2438339" algn="l" defTabSz="609585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306910" indent="-306910" algn="l" defTabSz="609585" rtl="0" eaLnBrk="1" fontAlgn="base" hangingPunct="1">
        <a:spcBef>
          <a:spcPct val="0"/>
        </a:spcBef>
        <a:spcAft>
          <a:spcPts val="800"/>
        </a:spcAft>
        <a:buFont typeface="Arial" charset="0"/>
        <a:buChar char="•"/>
        <a:defRPr sz="4267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611702" indent="-304792" algn="l" defTabSz="609585" rtl="0" eaLnBrk="1" fontAlgn="base" hangingPunct="1">
        <a:spcBef>
          <a:spcPct val="0"/>
        </a:spcBef>
        <a:spcAft>
          <a:spcPts val="800"/>
        </a:spcAft>
        <a:buFont typeface="Lucida Grande"/>
        <a:buChar char="-"/>
        <a:defRPr sz="3733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912261" indent="-300559" algn="l" defTabSz="609585" rtl="0" eaLnBrk="1" fontAlgn="base" hangingPunct="1">
        <a:spcBef>
          <a:spcPct val="0"/>
        </a:spcBef>
        <a:spcAft>
          <a:spcPts val="8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1217054" indent="-304792" algn="l" defTabSz="609585" rtl="0" eaLnBrk="1" fontAlgn="base" hangingPunct="1">
        <a:spcBef>
          <a:spcPct val="0"/>
        </a:spcBef>
        <a:spcAft>
          <a:spcPts val="800"/>
        </a:spcAft>
        <a:buFont typeface="Lucida Grande"/>
        <a:buChar char="-"/>
        <a:defRPr sz="2667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523962" indent="-306910" algn="l" defTabSz="609585" rtl="0" eaLnBrk="1" fontAlgn="base" hangingPunct="1">
        <a:spcBef>
          <a:spcPct val="0"/>
        </a:spcBef>
        <a:spcAft>
          <a:spcPts val="800"/>
        </a:spcAft>
        <a:buFont typeface="Arial" charset="0"/>
        <a:buChar char="•"/>
        <a:defRPr sz="2667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tionary.org/wiki/%CE%94" TargetMode="Externa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buNone/>
              <a:defRPr/>
            </a:pPr>
            <a:endParaRPr lang="en-GB" sz="2400" dirty="0">
              <a:latin typeface="Nokia Pure Headline Ultra Light" pitchFamily="34" charset="0"/>
            </a:endParaRPr>
          </a:p>
          <a:p>
            <a:pPr eaLnBrk="1" hangingPunct="1">
              <a:buNone/>
              <a:defRPr/>
            </a:pPr>
            <a:endParaRPr lang="en-GB" sz="2400" dirty="0">
              <a:latin typeface="Nokia Pure Headline Ultra Light"/>
            </a:endParaRPr>
          </a:p>
          <a:p>
            <a:pPr eaLnBrk="1" hangingPunct="1">
              <a:buNone/>
              <a:defRPr/>
            </a:pPr>
            <a:endParaRPr lang="en-GB" sz="2400" dirty="0">
              <a:latin typeface="Nokia Pure Headline Ultra Light"/>
            </a:endParaRPr>
          </a:p>
          <a:p>
            <a:pPr eaLnBrk="1" hangingPunct="1">
              <a:buNone/>
              <a:defRPr/>
            </a:pPr>
            <a:endParaRPr lang="en-GB" sz="2400" dirty="0">
              <a:latin typeface="Nokia Pure Headline Ultra Light"/>
            </a:endParaRPr>
          </a:p>
          <a:p>
            <a:pPr eaLnBrk="1" hangingPunct="1">
              <a:buNone/>
              <a:defRPr/>
            </a:pPr>
            <a:endParaRPr lang="en-US" sz="1333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2600" y="2355607"/>
            <a:ext cx="10992000" cy="1778386"/>
          </a:xfrm>
        </p:spPr>
        <p:txBody>
          <a:bodyPr/>
          <a:lstStyle/>
          <a:p>
            <a:pPr marL="0" indent="0" algn="ctr">
              <a:buNone/>
            </a:pPr>
            <a:r>
              <a:rPr lang="pl-PL" sz="4800" cap="all" dirty="0"/>
              <a:t>GIT ESSENTIALS</a:t>
            </a:r>
          </a:p>
          <a:p>
            <a:pPr marL="0" indent="0" algn="ctr">
              <a:buNone/>
            </a:pPr>
            <a:r>
              <a:rPr lang="pl-PL" sz="3200" cap="all" dirty="0"/>
              <a:t>WORKSHOP</a:t>
            </a:r>
            <a:endParaRPr lang="pl-PL" sz="2133" cap="all" dirty="0"/>
          </a:p>
          <a:p>
            <a:endParaRPr lang="en-US" sz="1867" cap="al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1F5633-655E-4DBA-85F0-31A8D6D555EF}"/>
              </a:ext>
            </a:extLst>
          </p:cNvPr>
          <p:cNvSpPr txBox="1"/>
          <p:nvPr/>
        </p:nvSpPr>
        <p:spPr>
          <a:xfrm>
            <a:off x="482600" y="5476875"/>
            <a:ext cx="768032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133" dirty="0">
                <a:solidFill>
                  <a:schemeClr val="bg1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Tomasz Kamil Szymczyszyn</a:t>
            </a:r>
            <a:endParaRPr lang="en-US" sz="2133" dirty="0">
              <a:solidFill>
                <a:schemeClr val="bg1"/>
              </a:solidFill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54153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/>
          </p:cNvSpPr>
          <p:nvPr/>
        </p:nvSpPr>
        <p:spPr>
          <a:xfrm>
            <a:off x="229004" y="222864"/>
            <a:ext cx="11228349" cy="500149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sz="2400" b="1" dirty="0">
                <a:latin typeface="Arial"/>
                <a:ea typeface="ヒラギノ角ゴ Pro W3" charset="0"/>
                <a:cs typeface="Arial"/>
              </a:rPr>
              <a:t>PROJECT INSPECTION COMMAND: </a:t>
            </a:r>
            <a:r>
              <a:rPr lang="pl-PL" sz="2400" b="1" i="1" dirty="0">
                <a:latin typeface="Arial"/>
                <a:ea typeface="ヒラギノ角ゴ Pro W3" charset="0"/>
                <a:cs typeface="Arial"/>
              </a:rPr>
              <a:t>git status </a:t>
            </a:r>
            <a:br>
              <a:rPr lang="en-GB" sz="2400" b="1" dirty="0">
                <a:latin typeface="Arial"/>
                <a:ea typeface="ヒラギノ角ゴ Pro W3" charset="0"/>
                <a:cs typeface="Arial"/>
              </a:rPr>
            </a:br>
            <a:endParaRPr lang="fi-FI" sz="2400" b="1" dirty="0">
              <a:latin typeface="Arial"/>
              <a:ea typeface="ヒラギノ角ゴ Pro W3" charset="0"/>
              <a:cs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1A0F84-98AA-4C8E-AE50-1F18A975F260}"/>
              </a:ext>
            </a:extLst>
          </p:cNvPr>
          <p:cNvCxnSpPr>
            <a:cxnSpLocks/>
          </p:cNvCxnSpPr>
          <p:nvPr/>
        </p:nvCxnSpPr>
        <p:spPr>
          <a:xfrm>
            <a:off x="354419" y="875151"/>
            <a:ext cx="11242159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1B2B7AA-E81D-484C-96D3-FA3AA3634CFC}"/>
              </a:ext>
            </a:extLst>
          </p:cNvPr>
          <p:cNvSpPr txBox="1"/>
          <p:nvPr/>
        </p:nvSpPr>
        <p:spPr>
          <a:xfrm>
            <a:off x="509095" y="1318442"/>
            <a:ext cx="11321299" cy="3375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2400" i="1" dirty="0"/>
          </a:p>
          <a:p>
            <a:r>
              <a:rPr lang="pl-PL" sz="2400" i="1" dirty="0" err="1"/>
              <a:t>Command</a:t>
            </a:r>
            <a:r>
              <a:rPr lang="pl-PL" sz="2400" i="1" dirty="0"/>
              <a:t>:	git status</a:t>
            </a:r>
          </a:p>
          <a:p>
            <a:endParaRPr lang="pl-PL" sz="2400" i="1" dirty="0"/>
          </a:p>
          <a:p>
            <a:r>
              <a:rPr lang="pl-PL" sz="2400" i="1" dirty="0" err="1"/>
              <a:t>Description</a:t>
            </a:r>
            <a:r>
              <a:rPr lang="pl-PL" sz="2400" i="1" dirty="0"/>
              <a:t>:  s</a:t>
            </a:r>
            <a:r>
              <a:rPr lang="en-US" sz="2400" dirty="0"/>
              <a:t>how</a:t>
            </a:r>
            <a:r>
              <a:rPr lang="pl-PL" sz="2400" dirty="0"/>
              <a:t>s</a:t>
            </a:r>
            <a:r>
              <a:rPr lang="en-US" sz="2400" dirty="0"/>
              <a:t> the working tree status</a:t>
            </a:r>
            <a:endParaRPr lang="pl-PL" sz="2400" i="1" dirty="0"/>
          </a:p>
          <a:p>
            <a:endParaRPr lang="pl-PL" sz="2400" i="1" dirty="0"/>
          </a:p>
          <a:p>
            <a:r>
              <a:rPr lang="pl-PL" sz="2133" i="1" dirty="0"/>
              <a:t>	</a:t>
            </a:r>
          </a:p>
          <a:p>
            <a:r>
              <a:rPr lang="pl-PL" sz="2400" i="1" dirty="0"/>
              <a:t> </a:t>
            </a:r>
          </a:p>
          <a:p>
            <a:endParaRPr lang="pl-PL" sz="2400" i="1" dirty="0"/>
          </a:p>
          <a:p>
            <a:r>
              <a:rPr lang="pl-PL" sz="2400" i="1" dirty="0"/>
              <a:t>			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017539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/>
          </p:cNvSpPr>
          <p:nvPr/>
        </p:nvSpPr>
        <p:spPr>
          <a:xfrm>
            <a:off x="229004" y="222864"/>
            <a:ext cx="11228349" cy="500149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sz="2400" b="1" dirty="0">
                <a:ea typeface="ヒラギノ角ゴ Pro W3" charset="0"/>
                <a:cs typeface="Arial"/>
              </a:rPr>
              <a:t>PROJECT INSPECTION COMMAND: </a:t>
            </a:r>
            <a:r>
              <a:rPr lang="pl-PL" sz="2400" b="1" i="1" dirty="0">
                <a:ea typeface="ヒラギノ角ゴ Pro W3" charset="0"/>
                <a:cs typeface="Arial"/>
              </a:rPr>
              <a:t>git log</a:t>
            </a:r>
            <a:br>
              <a:rPr lang="en-GB" sz="2400" b="1" dirty="0">
                <a:latin typeface="Arial"/>
                <a:ea typeface="ヒラギノ角ゴ Pro W3" charset="0"/>
                <a:cs typeface="Arial"/>
              </a:rPr>
            </a:br>
            <a:endParaRPr lang="fi-FI" sz="2400" b="1" dirty="0">
              <a:latin typeface="Arial"/>
              <a:ea typeface="ヒラギノ角ゴ Pro W3" charset="0"/>
              <a:cs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1A0F84-98AA-4C8E-AE50-1F18A975F260}"/>
              </a:ext>
            </a:extLst>
          </p:cNvPr>
          <p:cNvCxnSpPr>
            <a:cxnSpLocks/>
          </p:cNvCxnSpPr>
          <p:nvPr/>
        </p:nvCxnSpPr>
        <p:spPr>
          <a:xfrm>
            <a:off x="354419" y="875151"/>
            <a:ext cx="11242159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9007C2E-87D0-4B1B-BFCB-6481DE8F8CE6}"/>
              </a:ext>
            </a:extLst>
          </p:cNvPr>
          <p:cNvSpPr txBox="1"/>
          <p:nvPr/>
        </p:nvSpPr>
        <p:spPr>
          <a:xfrm>
            <a:off x="509095" y="1027290"/>
            <a:ext cx="11321299" cy="4729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2400" i="1" dirty="0"/>
          </a:p>
          <a:p>
            <a:r>
              <a:rPr lang="pl-PL" sz="2400" i="1" dirty="0" err="1"/>
              <a:t>Command</a:t>
            </a:r>
            <a:r>
              <a:rPr lang="pl-PL" sz="2400" i="1" dirty="0"/>
              <a:t>:	git log</a:t>
            </a:r>
          </a:p>
          <a:p>
            <a:endParaRPr lang="pl-PL" sz="2400" i="1" dirty="0"/>
          </a:p>
          <a:p>
            <a:r>
              <a:rPr lang="pl-PL" sz="2400" i="1" dirty="0" err="1"/>
              <a:t>Description</a:t>
            </a:r>
            <a:r>
              <a:rPr lang="pl-PL" sz="2400" i="1" dirty="0"/>
              <a:t>: s</a:t>
            </a:r>
            <a:r>
              <a:rPr lang="en-US" sz="2400" dirty="0"/>
              <a:t>how</a:t>
            </a:r>
            <a:r>
              <a:rPr lang="pl-PL" sz="2400" dirty="0"/>
              <a:t>s</a:t>
            </a:r>
            <a:r>
              <a:rPr lang="en-US" sz="2400" dirty="0"/>
              <a:t> commit logs</a:t>
            </a:r>
            <a:endParaRPr lang="pl-PL" sz="2400" i="1" dirty="0"/>
          </a:p>
          <a:p>
            <a:endParaRPr lang="pl-PL" sz="2400" i="1" dirty="0"/>
          </a:p>
          <a:p>
            <a:r>
              <a:rPr lang="pl-PL" sz="2400" i="1" dirty="0" err="1"/>
              <a:t>Example</a:t>
            </a:r>
            <a:r>
              <a:rPr lang="pl-PL" sz="2133" i="1" dirty="0"/>
              <a:t>:  	</a:t>
            </a:r>
          </a:p>
          <a:p>
            <a:r>
              <a:rPr lang="pl-PL" sz="2133" i="1" dirty="0"/>
              <a:t>			</a:t>
            </a:r>
            <a:r>
              <a:rPr lang="en-US" sz="2133" i="1" dirty="0"/>
              <a:t>git</a:t>
            </a:r>
            <a:r>
              <a:rPr lang="pl-PL" sz="2133" i="1" dirty="0"/>
              <a:t> log -5</a:t>
            </a:r>
          </a:p>
          <a:p>
            <a:r>
              <a:rPr lang="pl-PL" sz="2133" i="1" dirty="0"/>
              <a:t>			git log --</a:t>
            </a:r>
            <a:r>
              <a:rPr lang="pl-PL" sz="2133" i="1" dirty="0" err="1"/>
              <a:t>author</a:t>
            </a:r>
            <a:r>
              <a:rPr lang="pl-PL" sz="2133" i="1" dirty="0"/>
              <a:t> "Tomasz Kamil Szymczyszyn "</a:t>
            </a:r>
          </a:p>
          <a:p>
            <a:r>
              <a:rPr lang="pl-PL" sz="2133" i="1" dirty="0"/>
              <a:t>			git log --</a:t>
            </a:r>
            <a:r>
              <a:rPr lang="pl-PL" sz="2133" i="1" dirty="0" err="1"/>
              <a:t>commiter</a:t>
            </a:r>
            <a:r>
              <a:rPr lang="pl-PL" sz="2133" i="1" dirty="0"/>
              <a:t> "Tomasz Kamil Szymczyszyn "</a:t>
            </a:r>
          </a:p>
          <a:p>
            <a:endParaRPr lang="pl-PL" sz="2133" i="1" dirty="0"/>
          </a:p>
          <a:p>
            <a:r>
              <a:rPr lang="pl-PL" sz="2400" i="1" dirty="0"/>
              <a:t> </a:t>
            </a:r>
          </a:p>
          <a:p>
            <a:endParaRPr lang="pl-PL" sz="2400" i="1" dirty="0"/>
          </a:p>
          <a:p>
            <a:r>
              <a:rPr lang="pl-PL" sz="2400" i="1" dirty="0"/>
              <a:t>			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194327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/>
          </p:cNvSpPr>
          <p:nvPr/>
        </p:nvSpPr>
        <p:spPr>
          <a:xfrm>
            <a:off x="229004" y="222864"/>
            <a:ext cx="11228349" cy="500149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sz="2400" b="1" dirty="0">
                <a:ea typeface="ヒラギノ角ゴ Pro W3" charset="0"/>
                <a:cs typeface="Arial"/>
              </a:rPr>
              <a:t>SNAPSHOTS COMMITMENT: </a:t>
            </a:r>
            <a:r>
              <a:rPr lang="pl-PL" sz="2400" b="1" i="1" dirty="0">
                <a:ea typeface="ヒラギノ角ゴ Pro W3" charset="0"/>
                <a:cs typeface="Arial"/>
              </a:rPr>
              <a:t>git </a:t>
            </a:r>
            <a:r>
              <a:rPr lang="pl-PL" sz="2400" b="1" i="1" dirty="0" err="1">
                <a:ea typeface="ヒラギノ角ゴ Pro W3" charset="0"/>
                <a:cs typeface="Arial"/>
              </a:rPr>
              <a:t>commit</a:t>
            </a:r>
            <a:r>
              <a:rPr lang="pl-PL" sz="2400" b="1" i="1" dirty="0">
                <a:ea typeface="ヒラギノ角ゴ Pro W3" charset="0"/>
                <a:cs typeface="Arial"/>
              </a:rPr>
              <a:t>, git </a:t>
            </a:r>
            <a:r>
              <a:rPr lang="pl-PL" sz="2400" b="1" i="1" dirty="0" err="1">
                <a:ea typeface="ヒラギノ角ゴ Pro W3" charset="0"/>
                <a:cs typeface="Arial"/>
              </a:rPr>
              <a:t>push</a:t>
            </a:r>
            <a:br>
              <a:rPr lang="en-GB" sz="2400" b="1" dirty="0">
                <a:latin typeface="Arial"/>
                <a:ea typeface="ヒラギノ角ゴ Pro W3" charset="0"/>
                <a:cs typeface="Arial"/>
              </a:rPr>
            </a:br>
            <a:endParaRPr lang="fi-FI" sz="2400" b="1" dirty="0">
              <a:latin typeface="Arial"/>
              <a:ea typeface="ヒラギノ角ゴ Pro W3" charset="0"/>
              <a:cs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1A0F84-98AA-4C8E-AE50-1F18A975F260}"/>
              </a:ext>
            </a:extLst>
          </p:cNvPr>
          <p:cNvCxnSpPr>
            <a:cxnSpLocks/>
          </p:cNvCxnSpPr>
          <p:nvPr/>
        </p:nvCxnSpPr>
        <p:spPr>
          <a:xfrm>
            <a:off x="354419" y="723013"/>
            <a:ext cx="11469624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8361866-4150-4049-B048-005F3050043B}"/>
              </a:ext>
            </a:extLst>
          </p:cNvPr>
          <p:cNvSpPr txBox="1"/>
          <p:nvPr/>
        </p:nvSpPr>
        <p:spPr>
          <a:xfrm>
            <a:off x="581885" y="1027289"/>
            <a:ext cx="11242159" cy="18162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1867" i="1" dirty="0" err="1">
                <a:solidFill>
                  <a:schemeClr val="tx1"/>
                </a:solidFill>
              </a:rPr>
              <a:t>Command</a:t>
            </a:r>
            <a:r>
              <a:rPr lang="pl-PL" sz="1867" i="1" dirty="0">
                <a:solidFill>
                  <a:schemeClr val="tx1"/>
                </a:solidFill>
              </a:rPr>
              <a:t>:		git </a:t>
            </a:r>
            <a:r>
              <a:rPr lang="pl-PL" sz="1867" i="1" dirty="0" err="1">
                <a:solidFill>
                  <a:schemeClr val="tx1"/>
                </a:solidFill>
              </a:rPr>
              <a:t>commit</a:t>
            </a:r>
            <a:endParaRPr lang="pl-PL" sz="1867" i="1" dirty="0">
              <a:solidFill>
                <a:schemeClr val="tx1"/>
              </a:solidFill>
            </a:endParaRPr>
          </a:p>
          <a:p>
            <a:endParaRPr lang="pl-PL" sz="1867" i="1" dirty="0">
              <a:solidFill>
                <a:schemeClr val="tx1"/>
              </a:solidFill>
            </a:endParaRPr>
          </a:p>
          <a:p>
            <a:r>
              <a:rPr lang="pl-PL" sz="1867" i="1" dirty="0" err="1">
                <a:solidFill>
                  <a:schemeClr val="tx1"/>
                </a:solidFill>
              </a:rPr>
              <a:t>Description</a:t>
            </a:r>
            <a:r>
              <a:rPr lang="pl-PL" sz="1867" i="1" dirty="0">
                <a:solidFill>
                  <a:schemeClr val="tx1"/>
                </a:solidFill>
              </a:rPr>
              <a:t>: 	</a:t>
            </a:r>
            <a:r>
              <a:rPr lang="pl-PL" sz="1867" i="1" dirty="0" err="1">
                <a:solidFill>
                  <a:schemeClr val="tx1"/>
                </a:solidFill>
              </a:rPr>
              <a:t>changes</a:t>
            </a:r>
            <a:r>
              <a:rPr lang="pl-PL" sz="1867" i="1" dirty="0">
                <a:solidFill>
                  <a:schemeClr val="tx1"/>
                </a:solidFill>
              </a:rPr>
              <a:t> from index </a:t>
            </a:r>
            <a:r>
              <a:rPr lang="pl-PL" sz="1867" i="1" dirty="0" err="1">
                <a:solidFill>
                  <a:schemeClr val="tx1"/>
                </a:solidFill>
              </a:rPr>
              <a:t>recorded</a:t>
            </a:r>
            <a:r>
              <a:rPr lang="pl-PL" sz="1867" i="1" dirty="0">
                <a:solidFill>
                  <a:schemeClr val="tx1"/>
                </a:solidFill>
              </a:rPr>
              <a:t> in </a:t>
            </a:r>
            <a:r>
              <a:rPr lang="pl-PL" sz="1867" i="1" dirty="0" err="1">
                <a:solidFill>
                  <a:schemeClr val="tx1"/>
                </a:solidFill>
              </a:rPr>
              <a:t>repository</a:t>
            </a:r>
            <a:endParaRPr lang="pl-PL" sz="1867" i="1" dirty="0">
              <a:solidFill>
                <a:schemeClr val="tx1"/>
              </a:solidFill>
            </a:endParaRPr>
          </a:p>
          <a:p>
            <a:endParaRPr lang="pl-PL" sz="1867" i="1" dirty="0">
              <a:solidFill>
                <a:schemeClr val="tx1"/>
              </a:solidFill>
            </a:endParaRPr>
          </a:p>
          <a:p>
            <a:r>
              <a:rPr lang="pl-PL" sz="1867" i="1" dirty="0" err="1">
                <a:solidFill>
                  <a:schemeClr val="tx1"/>
                </a:solidFill>
              </a:rPr>
              <a:t>Example</a:t>
            </a:r>
            <a:r>
              <a:rPr lang="pl-PL" sz="1867" i="1" dirty="0">
                <a:solidFill>
                  <a:schemeClr val="tx1"/>
                </a:solidFill>
              </a:rPr>
              <a:t>:  		</a:t>
            </a:r>
            <a:r>
              <a:rPr lang="en-US" sz="1867" i="1" dirty="0">
                <a:solidFill>
                  <a:schemeClr val="tx1"/>
                </a:solidFill>
              </a:rPr>
              <a:t>git</a:t>
            </a:r>
            <a:r>
              <a:rPr lang="pl-PL" sz="1867" i="1" dirty="0">
                <a:solidFill>
                  <a:schemeClr val="tx1"/>
                </a:solidFill>
              </a:rPr>
              <a:t> </a:t>
            </a:r>
            <a:r>
              <a:rPr lang="pl-PL" sz="1867" i="1" dirty="0" err="1">
                <a:solidFill>
                  <a:schemeClr val="tx1"/>
                </a:solidFill>
              </a:rPr>
              <a:t>commit</a:t>
            </a:r>
            <a:r>
              <a:rPr lang="pl-PL" sz="1867" i="1" dirty="0">
                <a:solidFill>
                  <a:schemeClr val="tx1"/>
                </a:solidFill>
              </a:rPr>
              <a:t>  -m ” </a:t>
            </a:r>
            <a:r>
              <a:rPr lang="pl-PL" sz="1867" i="1" dirty="0" err="1">
                <a:solidFill>
                  <a:schemeClr val="tx1"/>
                </a:solidFill>
              </a:rPr>
              <a:t>commit</a:t>
            </a:r>
            <a:r>
              <a:rPr lang="pl-PL" sz="1867" i="1" dirty="0">
                <a:solidFill>
                  <a:schemeClr val="tx1"/>
                </a:solidFill>
              </a:rPr>
              <a:t> </a:t>
            </a:r>
            <a:r>
              <a:rPr lang="pl-PL" sz="1867" i="1" dirty="0" err="1">
                <a:solidFill>
                  <a:schemeClr val="tx1"/>
                </a:solidFill>
              </a:rPr>
              <a:t>desciption</a:t>
            </a:r>
            <a:r>
              <a:rPr lang="pl-PL" sz="1867" i="1" dirty="0">
                <a:solidFill>
                  <a:schemeClr val="tx1"/>
                </a:solidFill>
              </a:rPr>
              <a:t>”</a:t>
            </a:r>
          </a:p>
          <a:p>
            <a:r>
              <a:rPr lang="pl-PL" sz="1867" i="1" dirty="0">
                <a:solidFill>
                  <a:schemeClr val="tx1"/>
                </a:solidFill>
              </a:rPr>
              <a:t>			git </a:t>
            </a:r>
            <a:r>
              <a:rPr lang="pl-PL" sz="1867" i="1" dirty="0" err="1">
                <a:solidFill>
                  <a:schemeClr val="tx1"/>
                </a:solidFill>
              </a:rPr>
              <a:t>commit</a:t>
            </a:r>
            <a:r>
              <a:rPr lang="pl-PL" sz="1867" i="1" dirty="0">
                <a:solidFill>
                  <a:schemeClr val="tx1"/>
                </a:solidFill>
              </a:rPr>
              <a:t> –</a:t>
            </a:r>
            <a:r>
              <a:rPr lang="pl-PL" sz="1867" i="1" dirty="0" err="1">
                <a:solidFill>
                  <a:schemeClr val="tx1"/>
                </a:solidFill>
              </a:rPr>
              <a:t>all</a:t>
            </a:r>
            <a:endParaRPr lang="pl-PL" sz="1867" i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23FAB-566B-4682-A580-654E513F5450}"/>
              </a:ext>
            </a:extLst>
          </p:cNvPr>
          <p:cNvSpPr txBox="1"/>
          <p:nvPr/>
        </p:nvSpPr>
        <p:spPr>
          <a:xfrm>
            <a:off x="581885" y="3484729"/>
            <a:ext cx="11242159" cy="2103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sz="1867" i="1" dirty="0" err="1"/>
              <a:t>Command</a:t>
            </a:r>
            <a:r>
              <a:rPr lang="pl-PL" sz="1867" i="1" dirty="0"/>
              <a:t>:		git </a:t>
            </a:r>
            <a:r>
              <a:rPr lang="pl-PL" sz="1867" i="1" dirty="0" err="1"/>
              <a:t>push</a:t>
            </a:r>
            <a:endParaRPr lang="pl-PL" sz="1867" i="1" dirty="0"/>
          </a:p>
          <a:p>
            <a:endParaRPr lang="pl-PL" sz="1867" i="1" dirty="0"/>
          </a:p>
          <a:p>
            <a:r>
              <a:rPr lang="pl-PL" sz="1867" i="1" dirty="0" err="1"/>
              <a:t>Description</a:t>
            </a:r>
            <a:r>
              <a:rPr lang="pl-PL" sz="1867" i="1" dirty="0"/>
              <a:t>:   </a:t>
            </a:r>
            <a:r>
              <a:rPr lang="en-US" sz="1867" dirty="0"/>
              <a:t> </a:t>
            </a:r>
            <a:r>
              <a:rPr lang="pl-PL" sz="1867" dirty="0"/>
              <a:t>	</a:t>
            </a:r>
            <a:r>
              <a:rPr lang="en-US" sz="1867" dirty="0"/>
              <a:t>push</a:t>
            </a:r>
            <a:r>
              <a:rPr lang="pl-PL" sz="1867" dirty="0"/>
              <a:t>es</a:t>
            </a:r>
            <a:r>
              <a:rPr lang="en-US" sz="1867" dirty="0"/>
              <a:t> commits made on your local branch to a remote repository</a:t>
            </a:r>
            <a:endParaRPr lang="pl-PL" sz="1867" i="1" dirty="0"/>
          </a:p>
          <a:p>
            <a:endParaRPr lang="pl-PL" sz="1867" i="1" dirty="0"/>
          </a:p>
          <a:p>
            <a:r>
              <a:rPr lang="pl-PL" sz="1867" i="1" dirty="0" err="1"/>
              <a:t>Example</a:t>
            </a:r>
            <a:r>
              <a:rPr lang="pl-PL" sz="1867" i="1" dirty="0"/>
              <a:t>:  		git </a:t>
            </a:r>
            <a:r>
              <a:rPr lang="pl-PL" sz="1867" i="1" dirty="0" err="1"/>
              <a:t>push</a:t>
            </a:r>
            <a:endParaRPr lang="pl-PL" sz="1867" i="1" dirty="0"/>
          </a:p>
          <a:p>
            <a:r>
              <a:rPr lang="pl-PL" sz="1867" i="1" dirty="0"/>
              <a:t>				</a:t>
            </a:r>
            <a:r>
              <a:rPr lang="en-US" sz="1867" i="1" dirty="0"/>
              <a:t>git</a:t>
            </a:r>
            <a:r>
              <a:rPr lang="pl-PL" sz="1867" i="1" dirty="0"/>
              <a:t> </a:t>
            </a:r>
            <a:r>
              <a:rPr lang="pl-PL" sz="1867" i="1" dirty="0" err="1"/>
              <a:t>push</a:t>
            </a:r>
            <a:r>
              <a:rPr lang="pl-PL" sz="1867" i="1" dirty="0"/>
              <a:t> </a:t>
            </a:r>
            <a:r>
              <a:rPr lang="pl-PL" sz="1867" i="1" dirty="0" err="1"/>
              <a:t>origin</a:t>
            </a:r>
            <a:r>
              <a:rPr lang="pl-PL" sz="1867" i="1" dirty="0"/>
              <a:t>  master</a:t>
            </a:r>
          </a:p>
          <a:p>
            <a:r>
              <a:rPr lang="pl-PL" sz="1867" i="1" dirty="0"/>
              <a:t>				git </a:t>
            </a:r>
            <a:r>
              <a:rPr lang="pl-PL" sz="1867" i="1" dirty="0" err="1"/>
              <a:t>push</a:t>
            </a:r>
            <a:r>
              <a:rPr lang="pl-PL" sz="1867" i="1" dirty="0"/>
              <a:t> --</a:t>
            </a:r>
            <a:r>
              <a:rPr lang="pl-PL" sz="1867" i="1" dirty="0" err="1"/>
              <a:t>all</a:t>
            </a:r>
            <a:endParaRPr lang="pl-PL" sz="1867" i="1" dirty="0"/>
          </a:p>
        </p:txBody>
      </p:sp>
    </p:spTree>
    <p:extLst>
      <p:ext uri="{BB962C8B-B14F-4D97-AF65-F5344CB8AC3E}">
        <p14:creationId xmlns:p14="http://schemas.microsoft.com/office/powerpoint/2010/main" val="1222281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/>
          </p:cNvSpPr>
          <p:nvPr/>
        </p:nvSpPr>
        <p:spPr>
          <a:xfrm>
            <a:off x="229004" y="222864"/>
            <a:ext cx="11228349" cy="500149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sz="2400" b="1" dirty="0">
                <a:latin typeface="Arial"/>
                <a:ea typeface="ヒラギノ角ゴ Pro W3" charset="0"/>
                <a:cs typeface="Arial"/>
              </a:rPr>
              <a:t>TRACKING CHANGES COMMAND: </a:t>
            </a:r>
            <a:r>
              <a:rPr lang="pl-PL" sz="2400" b="1" i="1" dirty="0">
                <a:latin typeface="Arial"/>
                <a:ea typeface="ヒラギノ角ゴ Pro W3" charset="0"/>
                <a:cs typeface="Arial"/>
              </a:rPr>
              <a:t>git </a:t>
            </a:r>
            <a:r>
              <a:rPr lang="pl-PL" sz="2400" b="1" i="1" dirty="0" err="1">
                <a:latin typeface="Arial"/>
                <a:ea typeface="ヒラギノ角ゴ Pro W3" charset="0"/>
                <a:cs typeface="Arial"/>
              </a:rPr>
              <a:t>add</a:t>
            </a:r>
            <a:r>
              <a:rPr lang="pl-PL" sz="2400" b="1" i="1" dirty="0">
                <a:latin typeface="Arial"/>
                <a:ea typeface="ヒラギノ角ゴ Pro W3" charset="0"/>
                <a:cs typeface="Arial"/>
              </a:rPr>
              <a:t> </a:t>
            </a:r>
            <a:br>
              <a:rPr lang="en-GB" sz="2400" b="1" dirty="0">
                <a:latin typeface="Arial"/>
                <a:ea typeface="ヒラギノ角ゴ Pro W3" charset="0"/>
                <a:cs typeface="Arial"/>
              </a:rPr>
            </a:br>
            <a:endParaRPr lang="fi-FI" sz="2400" b="1" dirty="0">
              <a:latin typeface="Arial"/>
              <a:ea typeface="ヒラギノ角ゴ Pro W3" charset="0"/>
              <a:cs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1A0F84-98AA-4C8E-AE50-1F18A975F260}"/>
              </a:ext>
            </a:extLst>
          </p:cNvPr>
          <p:cNvCxnSpPr>
            <a:cxnSpLocks/>
          </p:cNvCxnSpPr>
          <p:nvPr/>
        </p:nvCxnSpPr>
        <p:spPr>
          <a:xfrm>
            <a:off x="354419" y="875151"/>
            <a:ext cx="11242159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15083B7-4589-4C6C-96FC-2D34E9E56FB8}"/>
              </a:ext>
            </a:extLst>
          </p:cNvPr>
          <p:cNvSpPr txBox="1"/>
          <p:nvPr/>
        </p:nvSpPr>
        <p:spPr>
          <a:xfrm>
            <a:off x="509095" y="1027289"/>
            <a:ext cx="11321299" cy="4072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2400" i="1" dirty="0"/>
          </a:p>
          <a:p>
            <a:r>
              <a:rPr lang="pl-PL" sz="2400" i="1" dirty="0" err="1"/>
              <a:t>Command</a:t>
            </a:r>
            <a:r>
              <a:rPr lang="pl-PL" sz="2400" i="1" dirty="0"/>
              <a:t>:	git </a:t>
            </a:r>
            <a:r>
              <a:rPr lang="pl-PL" sz="2400" i="1" dirty="0" err="1"/>
              <a:t>add</a:t>
            </a:r>
            <a:endParaRPr lang="pl-PL" sz="2400" i="1" dirty="0"/>
          </a:p>
          <a:p>
            <a:endParaRPr lang="pl-PL" sz="2400" i="1" dirty="0"/>
          </a:p>
          <a:p>
            <a:r>
              <a:rPr lang="pl-PL" sz="2400" i="1" dirty="0" err="1"/>
              <a:t>Description</a:t>
            </a:r>
            <a:r>
              <a:rPr lang="pl-PL" sz="2400" i="1" dirty="0"/>
              <a:t>: </a:t>
            </a:r>
            <a:r>
              <a:rPr lang="pl-PL" sz="2400" i="1" dirty="0" err="1"/>
              <a:t>changes</a:t>
            </a:r>
            <a:r>
              <a:rPr lang="pl-PL" sz="2400" i="1" dirty="0"/>
              <a:t> from </a:t>
            </a:r>
            <a:r>
              <a:rPr lang="pl-PL" sz="2400" i="1" dirty="0" err="1"/>
              <a:t>working</a:t>
            </a:r>
            <a:r>
              <a:rPr lang="pl-PL" sz="2400" i="1" dirty="0"/>
              <a:t> </a:t>
            </a:r>
            <a:r>
              <a:rPr lang="pl-PL" sz="2400" i="1" dirty="0" err="1"/>
              <a:t>tree</a:t>
            </a:r>
            <a:r>
              <a:rPr lang="pl-PL" sz="2400" i="1" dirty="0"/>
              <a:t> </a:t>
            </a:r>
            <a:r>
              <a:rPr lang="pl-PL" sz="2400" i="1" dirty="0" err="1"/>
              <a:t>are</a:t>
            </a:r>
            <a:r>
              <a:rPr lang="pl-PL" sz="2400" i="1" dirty="0"/>
              <a:t> </a:t>
            </a:r>
            <a:r>
              <a:rPr lang="pl-PL" sz="2400" i="1" dirty="0" err="1"/>
              <a:t>added</a:t>
            </a:r>
            <a:r>
              <a:rPr lang="pl-PL" sz="2400" i="1" dirty="0"/>
              <a:t> to index </a:t>
            </a:r>
          </a:p>
          <a:p>
            <a:endParaRPr lang="pl-PL" sz="2400" i="1" dirty="0"/>
          </a:p>
          <a:p>
            <a:r>
              <a:rPr lang="pl-PL" sz="2400" i="1" dirty="0" err="1"/>
              <a:t>Example</a:t>
            </a:r>
            <a:r>
              <a:rPr lang="pl-PL" sz="2133" i="1" dirty="0"/>
              <a:t>:  	</a:t>
            </a:r>
            <a:r>
              <a:rPr lang="en-US" sz="2133" i="1" dirty="0"/>
              <a:t>git</a:t>
            </a:r>
            <a:r>
              <a:rPr lang="pl-PL" sz="2133" i="1" dirty="0"/>
              <a:t> </a:t>
            </a:r>
            <a:r>
              <a:rPr lang="pl-PL" sz="2133" i="1" dirty="0" err="1"/>
              <a:t>add</a:t>
            </a:r>
            <a:r>
              <a:rPr lang="pl-PL" sz="2133" i="1" dirty="0"/>
              <a:t> .</a:t>
            </a:r>
          </a:p>
          <a:p>
            <a:r>
              <a:rPr lang="pl-PL" sz="2133" i="1" dirty="0"/>
              <a:t>				git </a:t>
            </a:r>
            <a:r>
              <a:rPr lang="pl-PL" sz="2133" i="1" dirty="0" err="1"/>
              <a:t>add</a:t>
            </a:r>
            <a:r>
              <a:rPr lang="pl-PL" sz="2133" i="1" dirty="0"/>
              <a:t> /</a:t>
            </a:r>
            <a:r>
              <a:rPr lang="pl-PL" sz="2133" i="1" dirty="0" err="1"/>
              <a:t>foo</a:t>
            </a:r>
            <a:r>
              <a:rPr lang="pl-PL" sz="2133" i="1" dirty="0"/>
              <a:t>/bar/foo.txt</a:t>
            </a:r>
          </a:p>
          <a:p>
            <a:r>
              <a:rPr lang="pl-PL" sz="2133" i="1" dirty="0"/>
              <a:t>			</a:t>
            </a:r>
          </a:p>
          <a:p>
            <a:r>
              <a:rPr lang="pl-PL" sz="2400" i="1" dirty="0"/>
              <a:t> </a:t>
            </a:r>
          </a:p>
          <a:p>
            <a:endParaRPr lang="pl-PL" sz="2400" i="1" dirty="0"/>
          </a:p>
          <a:p>
            <a:r>
              <a:rPr lang="pl-PL" sz="2400" i="1" dirty="0"/>
              <a:t>			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932179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/>
          </p:cNvSpPr>
          <p:nvPr/>
        </p:nvSpPr>
        <p:spPr>
          <a:xfrm>
            <a:off x="229004" y="222864"/>
            <a:ext cx="11228349" cy="500149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sz="2400" b="1" dirty="0">
                <a:ea typeface="ヒラギノ角ゴ Pro W3" charset="0"/>
                <a:cs typeface="Arial"/>
              </a:rPr>
              <a:t>CHANGES REMOVAL: </a:t>
            </a:r>
            <a:r>
              <a:rPr lang="pl-PL" sz="2400" b="1" i="1" dirty="0">
                <a:ea typeface="ヒラギノ角ゴ Pro W3" charset="0"/>
                <a:cs typeface="Arial"/>
              </a:rPr>
              <a:t>git </a:t>
            </a:r>
            <a:r>
              <a:rPr lang="pl-PL" sz="2400" b="1" i="1" dirty="0" err="1">
                <a:ea typeface="ヒラギノ角ゴ Pro W3" charset="0"/>
                <a:cs typeface="Arial"/>
              </a:rPr>
              <a:t>revert</a:t>
            </a:r>
            <a:r>
              <a:rPr lang="pl-PL" sz="2400" b="1" i="1" dirty="0">
                <a:ea typeface="ヒラギノ角ゴ Pro W3" charset="0"/>
                <a:cs typeface="Arial"/>
              </a:rPr>
              <a:t>, git </a:t>
            </a:r>
            <a:r>
              <a:rPr lang="pl-PL" sz="2400" b="1" i="1" dirty="0" err="1">
                <a:ea typeface="ヒラギノ角ゴ Pro W3" charset="0"/>
                <a:cs typeface="Arial"/>
              </a:rPr>
              <a:t>clean</a:t>
            </a:r>
            <a:br>
              <a:rPr lang="en-GB" sz="2400" b="1" dirty="0">
                <a:latin typeface="Arial"/>
                <a:ea typeface="ヒラギノ角ゴ Pro W3" charset="0"/>
                <a:cs typeface="Arial"/>
              </a:rPr>
            </a:br>
            <a:endParaRPr lang="fi-FI" sz="2400" b="1" dirty="0">
              <a:latin typeface="Arial"/>
              <a:ea typeface="ヒラギノ角ゴ Pro W3" charset="0"/>
              <a:cs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1A0F84-98AA-4C8E-AE50-1F18A975F260}"/>
              </a:ext>
            </a:extLst>
          </p:cNvPr>
          <p:cNvCxnSpPr>
            <a:cxnSpLocks/>
          </p:cNvCxnSpPr>
          <p:nvPr/>
        </p:nvCxnSpPr>
        <p:spPr>
          <a:xfrm>
            <a:off x="354419" y="875151"/>
            <a:ext cx="11242159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0277CB-80D8-4178-8863-0516E4929F53}"/>
              </a:ext>
            </a:extLst>
          </p:cNvPr>
          <p:cNvSpPr txBox="1"/>
          <p:nvPr/>
        </p:nvSpPr>
        <p:spPr>
          <a:xfrm>
            <a:off x="509095" y="1027290"/>
            <a:ext cx="11321299" cy="18982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1867" i="1" dirty="0" err="1">
                <a:solidFill>
                  <a:schemeClr val="tx1"/>
                </a:solidFill>
              </a:rPr>
              <a:t>Command</a:t>
            </a:r>
            <a:r>
              <a:rPr lang="pl-PL" sz="1867" i="1" dirty="0">
                <a:solidFill>
                  <a:schemeClr val="tx1"/>
                </a:solidFill>
              </a:rPr>
              <a:t>:	git </a:t>
            </a:r>
            <a:r>
              <a:rPr lang="pl-PL" sz="1867" i="1" dirty="0" err="1">
                <a:solidFill>
                  <a:schemeClr val="tx1"/>
                </a:solidFill>
              </a:rPr>
              <a:t>revert</a:t>
            </a:r>
            <a:endParaRPr lang="pl-PL" sz="1867" i="1" dirty="0">
              <a:solidFill>
                <a:schemeClr val="tx1"/>
              </a:solidFill>
            </a:endParaRPr>
          </a:p>
          <a:p>
            <a:endParaRPr lang="pl-PL" sz="1867" i="1" dirty="0">
              <a:solidFill>
                <a:schemeClr val="tx1"/>
              </a:solidFill>
            </a:endParaRPr>
          </a:p>
          <a:p>
            <a:r>
              <a:rPr lang="pl-PL" sz="1867" i="1" dirty="0" err="1">
                <a:solidFill>
                  <a:schemeClr val="tx1"/>
                </a:solidFill>
              </a:rPr>
              <a:t>Description</a:t>
            </a:r>
            <a:r>
              <a:rPr lang="pl-PL" sz="1867" i="1" dirty="0">
                <a:solidFill>
                  <a:schemeClr val="tx1"/>
                </a:solidFill>
              </a:rPr>
              <a:t>: </a:t>
            </a:r>
            <a:r>
              <a:rPr lang="pl-PL" sz="1867" i="1" dirty="0" err="1">
                <a:solidFill>
                  <a:schemeClr val="tx1"/>
                </a:solidFill>
              </a:rPr>
              <a:t>reverts</a:t>
            </a:r>
            <a:r>
              <a:rPr lang="pl-PL" sz="1867" i="1" dirty="0">
                <a:solidFill>
                  <a:schemeClr val="tx1"/>
                </a:solidFill>
              </a:rPr>
              <a:t> </a:t>
            </a:r>
            <a:r>
              <a:rPr lang="pl-PL" sz="1867" i="1" dirty="0" err="1">
                <a:solidFill>
                  <a:schemeClr val="tx1"/>
                </a:solidFill>
              </a:rPr>
              <a:t>existing</a:t>
            </a:r>
            <a:r>
              <a:rPr lang="pl-PL" sz="1867" i="1" dirty="0">
                <a:solidFill>
                  <a:schemeClr val="tx1"/>
                </a:solidFill>
              </a:rPr>
              <a:t> </a:t>
            </a:r>
            <a:r>
              <a:rPr lang="pl-PL" sz="1867" i="1" dirty="0" err="1">
                <a:solidFill>
                  <a:schemeClr val="tx1"/>
                </a:solidFill>
              </a:rPr>
              <a:t>snapshots</a:t>
            </a:r>
            <a:r>
              <a:rPr lang="pl-PL" sz="1867" i="1" dirty="0">
                <a:solidFill>
                  <a:schemeClr val="tx1"/>
                </a:solidFill>
              </a:rPr>
              <a:t> from </a:t>
            </a:r>
            <a:r>
              <a:rPr lang="pl-PL" sz="1867" i="1" dirty="0" err="1">
                <a:solidFill>
                  <a:schemeClr val="tx1"/>
                </a:solidFill>
              </a:rPr>
              <a:t>repository</a:t>
            </a:r>
            <a:endParaRPr lang="pl-PL" sz="1867" i="1" dirty="0">
              <a:solidFill>
                <a:schemeClr val="tx1"/>
              </a:solidFill>
            </a:endParaRPr>
          </a:p>
          <a:p>
            <a:endParaRPr lang="pl-PL" sz="1867" i="1" dirty="0">
              <a:solidFill>
                <a:schemeClr val="tx1"/>
              </a:solidFill>
            </a:endParaRPr>
          </a:p>
          <a:p>
            <a:r>
              <a:rPr lang="pl-PL" sz="1867" i="1" dirty="0" err="1">
                <a:solidFill>
                  <a:schemeClr val="tx1"/>
                </a:solidFill>
              </a:rPr>
              <a:t>Example</a:t>
            </a:r>
            <a:r>
              <a:rPr lang="pl-PL" sz="1600" i="1" dirty="0">
                <a:solidFill>
                  <a:schemeClr val="tx1"/>
                </a:solidFill>
              </a:rPr>
              <a:t>:  	</a:t>
            </a:r>
            <a:r>
              <a:rPr lang="en-US" sz="1600" i="1" dirty="0">
                <a:solidFill>
                  <a:schemeClr val="tx1"/>
                </a:solidFill>
              </a:rPr>
              <a:t>git</a:t>
            </a:r>
            <a:r>
              <a:rPr lang="pl-PL" sz="1600" i="1" dirty="0">
                <a:solidFill>
                  <a:schemeClr val="tx1"/>
                </a:solidFill>
              </a:rPr>
              <a:t> </a:t>
            </a:r>
            <a:r>
              <a:rPr lang="pl-PL" sz="1600" i="1" dirty="0" err="1">
                <a:solidFill>
                  <a:schemeClr val="tx1"/>
                </a:solidFill>
              </a:rPr>
              <a:t>revert</a:t>
            </a:r>
            <a:r>
              <a:rPr lang="pl-PL" sz="1600" i="1" dirty="0">
                <a:solidFill>
                  <a:schemeClr val="tx1"/>
                </a:solidFill>
              </a:rPr>
              <a:t>  HEAD~3</a:t>
            </a:r>
          </a:p>
          <a:p>
            <a:r>
              <a:rPr lang="pl-PL" sz="1600" i="1" dirty="0">
                <a:solidFill>
                  <a:schemeClr val="tx1"/>
                </a:solidFill>
              </a:rPr>
              <a:t>			git </a:t>
            </a:r>
            <a:r>
              <a:rPr lang="pl-PL" sz="1600" i="1" dirty="0" err="1">
                <a:solidFill>
                  <a:schemeClr val="tx1"/>
                </a:solidFill>
              </a:rPr>
              <a:t>revert</a:t>
            </a:r>
            <a:r>
              <a:rPr lang="pl-PL" sz="1600" i="1" dirty="0">
                <a:solidFill>
                  <a:schemeClr val="tx1"/>
                </a:solidFill>
              </a:rPr>
              <a:t> –n jieo2b</a:t>
            </a:r>
            <a:r>
              <a:rPr lang="pl-PL" sz="1867" i="1" dirty="0">
                <a:solidFill>
                  <a:schemeClr val="tx1"/>
                </a:solidFill>
              </a:rPr>
              <a:t>		</a:t>
            </a:r>
            <a:r>
              <a:rPr lang="pl-PL" sz="2400" i="1" dirty="0"/>
              <a:t> </a:t>
            </a:r>
            <a:endParaRPr lang="en-US" sz="24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CF9F09-CAF5-4ACB-A1E5-06D4F6FAD9BC}"/>
              </a:ext>
            </a:extLst>
          </p:cNvPr>
          <p:cNvSpPr txBox="1"/>
          <p:nvPr/>
        </p:nvSpPr>
        <p:spPr>
          <a:xfrm>
            <a:off x="509095" y="3502925"/>
            <a:ext cx="11242159" cy="2103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sz="1867" i="1" dirty="0" err="1"/>
              <a:t>Command</a:t>
            </a:r>
            <a:r>
              <a:rPr lang="pl-PL" sz="1867" i="1" dirty="0"/>
              <a:t>:		git </a:t>
            </a:r>
            <a:r>
              <a:rPr lang="pl-PL" sz="1867" i="1" dirty="0" err="1"/>
              <a:t>clean</a:t>
            </a:r>
            <a:endParaRPr lang="pl-PL" sz="1867" i="1" dirty="0"/>
          </a:p>
          <a:p>
            <a:endParaRPr lang="pl-PL" sz="1867" i="1" dirty="0"/>
          </a:p>
          <a:p>
            <a:r>
              <a:rPr lang="pl-PL" sz="1867" i="1" dirty="0" err="1"/>
              <a:t>Description</a:t>
            </a:r>
            <a:r>
              <a:rPr lang="pl-PL" sz="1867" i="1" dirty="0"/>
              <a:t>:   </a:t>
            </a:r>
            <a:r>
              <a:rPr lang="en-US" sz="1867" dirty="0"/>
              <a:t> </a:t>
            </a:r>
            <a:r>
              <a:rPr lang="pl-PL" sz="1867" dirty="0"/>
              <a:t>	r</a:t>
            </a:r>
            <a:r>
              <a:rPr lang="en-US" sz="1867" dirty="0" err="1"/>
              <a:t>emove</a:t>
            </a:r>
            <a:r>
              <a:rPr lang="en-US" sz="1867" dirty="0"/>
              <a:t> untracked files from the working tree</a:t>
            </a:r>
            <a:endParaRPr lang="pl-PL" sz="1867" i="1" dirty="0"/>
          </a:p>
          <a:p>
            <a:endParaRPr lang="pl-PL" sz="1867" i="1" dirty="0"/>
          </a:p>
          <a:p>
            <a:r>
              <a:rPr lang="pl-PL" sz="1867" i="1" dirty="0" err="1"/>
              <a:t>Example</a:t>
            </a:r>
            <a:r>
              <a:rPr lang="pl-PL" sz="1867" i="1" dirty="0"/>
              <a:t>:  		git </a:t>
            </a:r>
            <a:r>
              <a:rPr lang="pl-PL" sz="1867" i="1" dirty="0" err="1"/>
              <a:t>clean</a:t>
            </a:r>
            <a:r>
              <a:rPr lang="pl-PL" sz="1867" i="1" dirty="0"/>
              <a:t> -f</a:t>
            </a:r>
          </a:p>
          <a:p>
            <a:r>
              <a:rPr lang="pl-PL" sz="1867" i="1" dirty="0"/>
              <a:t>				</a:t>
            </a:r>
            <a:r>
              <a:rPr lang="en-US" sz="1867" i="1" dirty="0"/>
              <a:t>git</a:t>
            </a:r>
            <a:r>
              <a:rPr lang="pl-PL" sz="1867" i="1" dirty="0"/>
              <a:t> </a:t>
            </a:r>
            <a:r>
              <a:rPr lang="pl-PL" sz="1867" i="1" dirty="0" err="1"/>
              <a:t>clean</a:t>
            </a:r>
            <a:r>
              <a:rPr lang="pl-PL" sz="1867" i="1" dirty="0"/>
              <a:t> -d</a:t>
            </a:r>
          </a:p>
          <a:p>
            <a:r>
              <a:rPr lang="pl-PL" sz="1867" i="1" dirty="0"/>
              <a:t>				git </a:t>
            </a:r>
            <a:r>
              <a:rPr lang="pl-PL" sz="1867" i="1" dirty="0" err="1"/>
              <a:t>clean</a:t>
            </a:r>
            <a:r>
              <a:rPr lang="pl-PL" sz="1867" i="1" dirty="0"/>
              <a:t> -n</a:t>
            </a:r>
          </a:p>
        </p:txBody>
      </p:sp>
    </p:spTree>
    <p:extLst>
      <p:ext uri="{BB962C8B-B14F-4D97-AF65-F5344CB8AC3E}">
        <p14:creationId xmlns:p14="http://schemas.microsoft.com/office/powerpoint/2010/main" val="4235553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/>
          </p:cNvSpPr>
          <p:nvPr/>
        </p:nvSpPr>
        <p:spPr>
          <a:xfrm>
            <a:off x="229004" y="222864"/>
            <a:ext cx="11228349" cy="500149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sz="2400" b="1" dirty="0">
                <a:ea typeface="ヒラギノ角ゴ Pro W3" charset="0"/>
                <a:cs typeface="Arial"/>
              </a:rPr>
              <a:t>CHANGES REMOVAL: </a:t>
            </a:r>
            <a:r>
              <a:rPr lang="pl-PL" sz="2400" b="1" i="1" dirty="0">
                <a:ea typeface="ヒラギノ角ゴ Pro W3" charset="0"/>
                <a:cs typeface="Arial"/>
              </a:rPr>
              <a:t>git reset</a:t>
            </a:r>
            <a:br>
              <a:rPr lang="en-GB" sz="2400" b="1" dirty="0">
                <a:latin typeface="Arial"/>
                <a:ea typeface="ヒラギノ角ゴ Pro W3" charset="0"/>
                <a:cs typeface="Arial"/>
              </a:rPr>
            </a:br>
            <a:endParaRPr lang="fi-FI" sz="2400" b="1" dirty="0">
              <a:latin typeface="Arial"/>
              <a:ea typeface="ヒラギノ角ゴ Pro W3" charset="0"/>
              <a:cs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1A0F84-98AA-4C8E-AE50-1F18A975F260}"/>
              </a:ext>
            </a:extLst>
          </p:cNvPr>
          <p:cNvCxnSpPr>
            <a:cxnSpLocks/>
          </p:cNvCxnSpPr>
          <p:nvPr/>
        </p:nvCxnSpPr>
        <p:spPr>
          <a:xfrm>
            <a:off x="354419" y="875151"/>
            <a:ext cx="11242159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0CF9F09-CAF5-4ACB-A1E5-06D4F6FAD9BC}"/>
              </a:ext>
            </a:extLst>
          </p:cNvPr>
          <p:cNvSpPr txBox="1"/>
          <p:nvPr/>
        </p:nvSpPr>
        <p:spPr>
          <a:xfrm>
            <a:off x="354418" y="1100920"/>
            <a:ext cx="11242159" cy="2103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sz="1867" i="1" dirty="0" err="1"/>
              <a:t>Command</a:t>
            </a:r>
            <a:r>
              <a:rPr lang="pl-PL" sz="1867" i="1" dirty="0"/>
              <a:t>:		git reset</a:t>
            </a:r>
          </a:p>
          <a:p>
            <a:endParaRPr lang="pl-PL" sz="1867" i="1" dirty="0"/>
          </a:p>
          <a:p>
            <a:r>
              <a:rPr lang="pl-PL" sz="1867" i="1" dirty="0" err="1"/>
              <a:t>Description</a:t>
            </a:r>
            <a:r>
              <a:rPr lang="pl-PL" sz="1867" i="1" dirty="0"/>
              <a:t>:   </a:t>
            </a:r>
            <a:r>
              <a:rPr lang="en-US" sz="1867" dirty="0"/>
              <a:t> </a:t>
            </a:r>
            <a:r>
              <a:rPr lang="pl-PL" sz="1867" dirty="0"/>
              <a:t>	r</a:t>
            </a:r>
            <a:r>
              <a:rPr lang="en-US" sz="1867" dirty="0" err="1"/>
              <a:t>eset</a:t>
            </a:r>
            <a:r>
              <a:rPr lang="en-US" sz="1867" dirty="0"/>
              <a:t> current HEAD to the specified state</a:t>
            </a:r>
            <a:endParaRPr lang="pl-PL" sz="1867" i="1" dirty="0"/>
          </a:p>
          <a:p>
            <a:endParaRPr lang="pl-PL" sz="1867" i="1" dirty="0"/>
          </a:p>
          <a:p>
            <a:r>
              <a:rPr lang="pl-PL" sz="1867" i="1" dirty="0" err="1"/>
              <a:t>Example</a:t>
            </a:r>
            <a:r>
              <a:rPr lang="pl-PL" sz="1867" i="1" dirty="0"/>
              <a:t>:  		git reset --hard </a:t>
            </a:r>
            <a:r>
              <a:rPr lang="pl-PL" sz="1867" i="1" dirty="0" err="1"/>
              <a:t>origin</a:t>
            </a:r>
            <a:r>
              <a:rPr lang="pl-PL" sz="1867" i="1" dirty="0"/>
              <a:t>/master</a:t>
            </a:r>
          </a:p>
          <a:p>
            <a:r>
              <a:rPr lang="pl-PL" sz="1867" i="1" dirty="0"/>
              <a:t>				</a:t>
            </a:r>
            <a:r>
              <a:rPr lang="en-US" sz="1867" i="1" dirty="0"/>
              <a:t>git</a:t>
            </a:r>
            <a:r>
              <a:rPr lang="pl-PL" sz="1867" i="1" dirty="0"/>
              <a:t> reset --</a:t>
            </a:r>
            <a:r>
              <a:rPr lang="pl-PL" sz="1867" i="1" dirty="0" err="1"/>
              <a:t>soft</a:t>
            </a:r>
            <a:r>
              <a:rPr lang="pl-PL" sz="1867" i="1" dirty="0"/>
              <a:t> gt4er </a:t>
            </a:r>
          </a:p>
          <a:p>
            <a:r>
              <a:rPr lang="pl-PL" sz="1867" i="1" dirty="0"/>
              <a:t>				git reset --</a:t>
            </a:r>
            <a:r>
              <a:rPr lang="pl-PL" sz="1867" i="1" dirty="0" err="1"/>
              <a:t>mixed</a:t>
            </a:r>
            <a:r>
              <a:rPr lang="pl-PL" sz="1867" i="1" dirty="0"/>
              <a:t> HEAD~3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92B6E0-5D23-4F69-9284-10BE3B1706FA}"/>
              </a:ext>
            </a:extLst>
          </p:cNvPr>
          <p:cNvGraphicFramePr>
            <a:graphicFrameLocks noGrp="1"/>
          </p:cNvGraphicFramePr>
          <p:nvPr/>
        </p:nvGraphicFramePr>
        <p:xfrm>
          <a:off x="1911496" y="3662652"/>
          <a:ext cx="8127999" cy="197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242844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0359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61370618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pl-PL" sz="2400" dirty="0"/>
                        <a:t>SOFT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/>
                        <a:t>MIXED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/>
                        <a:t>HARD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74239146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pl-PL" sz="2400" dirty="0" err="1"/>
                        <a:t>commit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 err="1"/>
                        <a:t>commit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 err="1"/>
                        <a:t>commit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71725932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/>
                        <a:t>index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/>
                        <a:t>index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6354671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 err="1"/>
                        <a:t>working</a:t>
                      </a:r>
                      <a:r>
                        <a:rPr lang="pl-PL" sz="2400" dirty="0"/>
                        <a:t> </a:t>
                      </a:r>
                      <a:r>
                        <a:rPr lang="pl-PL" sz="2400" dirty="0" err="1"/>
                        <a:t>tree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600971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/>
          </p:cNvSpPr>
          <p:nvPr/>
        </p:nvSpPr>
        <p:spPr>
          <a:xfrm>
            <a:off x="229004" y="222864"/>
            <a:ext cx="11228349" cy="500149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sz="2400" b="1" dirty="0">
                <a:ea typeface="ヒラギノ角ゴ Pro W3" charset="0"/>
                <a:cs typeface="Arial"/>
              </a:rPr>
              <a:t>WHAT IS BRANCH IN GIT</a:t>
            </a:r>
            <a:endParaRPr lang="fi-FI" sz="2400" b="1" dirty="0">
              <a:latin typeface="Arial"/>
              <a:ea typeface="ヒラギノ角ゴ Pro W3" charset="0"/>
              <a:cs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1A0F84-98AA-4C8E-AE50-1F18A975F260}"/>
              </a:ext>
            </a:extLst>
          </p:cNvPr>
          <p:cNvCxnSpPr>
            <a:cxnSpLocks/>
          </p:cNvCxnSpPr>
          <p:nvPr/>
        </p:nvCxnSpPr>
        <p:spPr>
          <a:xfrm>
            <a:off x="354419" y="875151"/>
            <a:ext cx="11242159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084A124-ADDC-4209-88F5-D1B68EF32296}"/>
              </a:ext>
            </a:extLst>
          </p:cNvPr>
          <p:cNvSpPr/>
          <p:nvPr/>
        </p:nvSpPr>
        <p:spPr>
          <a:xfrm>
            <a:off x="3707643" y="2465695"/>
            <a:ext cx="1974376" cy="83706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>
                <a:solidFill>
                  <a:schemeClr val="tx1"/>
                </a:solidFill>
              </a:rPr>
              <a:t>iuo98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666AD1-58BA-4941-9B13-5694D0DFE447}"/>
              </a:ext>
            </a:extLst>
          </p:cNvPr>
          <p:cNvSpPr/>
          <p:nvPr/>
        </p:nvSpPr>
        <p:spPr>
          <a:xfrm>
            <a:off x="6434160" y="2456597"/>
            <a:ext cx="1974376" cy="83706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>
                <a:solidFill>
                  <a:schemeClr val="tx1"/>
                </a:solidFill>
              </a:rPr>
              <a:t>ds654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966610-D74B-4823-8C88-F2C8B2887824}"/>
              </a:ext>
            </a:extLst>
          </p:cNvPr>
          <p:cNvSpPr/>
          <p:nvPr/>
        </p:nvSpPr>
        <p:spPr>
          <a:xfrm>
            <a:off x="9100024" y="2465694"/>
            <a:ext cx="1974376" cy="83706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>
                <a:solidFill>
                  <a:schemeClr val="tx1"/>
                </a:solidFill>
              </a:rPr>
              <a:t>65rrr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93739A-8AE3-4589-BD5B-1FBB451C98BA}"/>
              </a:ext>
            </a:extLst>
          </p:cNvPr>
          <p:cNvSpPr/>
          <p:nvPr/>
        </p:nvSpPr>
        <p:spPr>
          <a:xfrm>
            <a:off x="6403833" y="1201003"/>
            <a:ext cx="1974376" cy="83706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>
                <a:solidFill>
                  <a:schemeClr val="accent4"/>
                </a:solidFill>
              </a:rPr>
              <a:t>master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30BA08-EE57-4150-82D4-1916BBA912EA}"/>
              </a:ext>
            </a:extLst>
          </p:cNvPr>
          <p:cNvSpPr/>
          <p:nvPr/>
        </p:nvSpPr>
        <p:spPr>
          <a:xfrm>
            <a:off x="9100024" y="3795587"/>
            <a:ext cx="1974376" cy="83706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 err="1">
                <a:solidFill>
                  <a:schemeClr val="accent4"/>
                </a:solidFill>
              </a:rPr>
              <a:t>feature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D2895C-36DA-4C40-9503-42F62E71EC1A}"/>
              </a:ext>
            </a:extLst>
          </p:cNvPr>
          <p:cNvSpPr/>
          <p:nvPr/>
        </p:nvSpPr>
        <p:spPr>
          <a:xfrm>
            <a:off x="1011452" y="2465693"/>
            <a:ext cx="1974376" cy="83706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>
                <a:solidFill>
                  <a:schemeClr val="tx1"/>
                </a:solidFill>
              </a:rPr>
              <a:t>yu65e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B659CC-87F7-4F36-97F6-FBA323138D7E}"/>
              </a:ext>
            </a:extLst>
          </p:cNvPr>
          <p:cNvSpPr/>
          <p:nvPr/>
        </p:nvSpPr>
        <p:spPr>
          <a:xfrm>
            <a:off x="9100024" y="5131543"/>
            <a:ext cx="1974376" cy="837063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>
                <a:solidFill>
                  <a:schemeClr val="tx1"/>
                </a:solidFill>
              </a:rPr>
              <a:t>HEAD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583B24-FC69-42ED-8863-5E613351F9C2}"/>
              </a:ext>
            </a:extLst>
          </p:cNvPr>
          <p:cNvCxnSpPr/>
          <p:nvPr/>
        </p:nvCxnSpPr>
        <p:spPr>
          <a:xfrm flipH="1">
            <a:off x="3084395" y="2875128"/>
            <a:ext cx="5095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ED7A5B-C663-4D0F-9409-DFAB3C579685}"/>
              </a:ext>
            </a:extLst>
          </p:cNvPr>
          <p:cNvCxnSpPr/>
          <p:nvPr/>
        </p:nvCxnSpPr>
        <p:spPr>
          <a:xfrm flipH="1">
            <a:off x="5816979" y="2875128"/>
            <a:ext cx="5095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736BC6-1C91-45F7-A5F5-A803800F84EF}"/>
              </a:ext>
            </a:extLst>
          </p:cNvPr>
          <p:cNvCxnSpPr/>
          <p:nvPr/>
        </p:nvCxnSpPr>
        <p:spPr>
          <a:xfrm flipH="1">
            <a:off x="8482843" y="2878160"/>
            <a:ext cx="5095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B69B54-4549-481E-ACE9-14AF28C3B59B}"/>
              </a:ext>
            </a:extLst>
          </p:cNvPr>
          <p:cNvCxnSpPr>
            <a:cxnSpLocks/>
          </p:cNvCxnSpPr>
          <p:nvPr/>
        </p:nvCxnSpPr>
        <p:spPr>
          <a:xfrm flipH="1">
            <a:off x="7391021" y="2095689"/>
            <a:ext cx="1" cy="3700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8E576F-47B4-4101-85FD-18D9E1248E1D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0087212" y="3425584"/>
            <a:ext cx="0" cy="370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4E1B1F-1100-45E3-9A7A-7E5421B61675}"/>
              </a:ext>
            </a:extLst>
          </p:cNvPr>
          <p:cNvCxnSpPr>
            <a:cxnSpLocks/>
          </p:cNvCxnSpPr>
          <p:nvPr/>
        </p:nvCxnSpPr>
        <p:spPr>
          <a:xfrm flipH="1" flipV="1">
            <a:off x="10099346" y="4828260"/>
            <a:ext cx="1" cy="303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958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/>
          </p:cNvSpPr>
          <p:nvPr/>
        </p:nvSpPr>
        <p:spPr>
          <a:xfrm>
            <a:off x="229004" y="222864"/>
            <a:ext cx="11228349" cy="500149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sz="2400" b="1" dirty="0">
                <a:ea typeface="ヒラギノ角ゴ Pro W3" charset="0"/>
                <a:cs typeface="Arial"/>
              </a:rPr>
              <a:t>BRANCH CREATION </a:t>
            </a:r>
            <a:r>
              <a:rPr lang="pl-PL" sz="2400" b="1" dirty="0" err="1">
                <a:ea typeface="ヒラギノ角ゴ Pro W3" charset="0"/>
                <a:cs typeface="Arial"/>
              </a:rPr>
              <a:t>command</a:t>
            </a:r>
            <a:r>
              <a:rPr lang="pl-PL" sz="2400" b="1" dirty="0">
                <a:ea typeface="ヒラギノ角ゴ Pro W3" charset="0"/>
                <a:cs typeface="Arial"/>
              </a:rPr>
              <a:t>: </a:t>
            </a:r>
            <a:r>
              <a:rPr lang="pl-PL" sz="2400" b="1" i="1" dirty="0">
                <a:ea typeface="ヒラギノ角ゴ Pro W3" charset="0"/>
                <a:cs typeface="Arial"/>
              </a:rPr>
              <a:t>git </a:t>
            </a:r>
            <a:r>
              <a:rPr lang="pl-PL" sz="2400" b="1" i="1" dirty="0" err="1">
                <a:ea typeface="ヒラギノ角ゴ Pro W3" charset="0"/>
                <a:cs typeface="Arial"/>
              </a:rPr>
              <a:t>branch</a:t>
            </a:r>
            <a:r>
              <a:rPr lang="pl-PL" sz="2400" b="1" i="1" dirty="0">
                <a:ea typeface="ヒラギノ角ゴ Pro W3" charset="0"/>
                <a:cs typeface="Arial"/>
              </a:rPr>
              <a:t>, git </a:t>
            </a:r>
            <a:r>
              <a:rPr lang="pl-PL" sz="2400" b="1" i="1" dirty="0" err="1">
                <a:ea typeface="ヒラギノ角ゴ Pro W3" charset="0"/>
                <a:cs typeface="Arial"/>
              </a:rPr>
              <a:t>checkout</a:t>
            </a:r>
            <a:r>
              <a:rPr lang="pl-PL" sz="2400" b="1" i="1" dirty="0">
                <a:ea typeface="ヒラギノ角ゴ Pro W3" charset="0"/>
                <a:cs typeface="Arial"/>
              </a:rPr>
              <a:t> </a:t>
            </a:r>
            <a:br>
              <a:rPr lang="en-GB" sz="2400" b="1" dirty="0">
                <a:latin typeface="Arial"/>
                <a:ea typeface="ヒラギノ角ゴ Pro W3" charset="0"/>
                <a:cs typeface="Arial"/>
              </a:rPr>
            </a:br>
            <a:endParaRPr lang="fi-FI" sz="2400" b="1" dirty="0">
              <a:latin typeface="Arial"/>
              <a:ea typeface="ヒラギノ角ゴ Pro W3" charset="0"/>
              <a:cs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1A0F84-98AA-4C8E-AE50-1F18A975F260}"/>
              </a:ext>
            </a:extLst>
          </p:cNvPr>
          <p:cNvCxnSpPr>
            <a:cxnSpLocks/>
          </p:cNvCxnSpPr>
          <p:nvPr/>
        </p:nvCxnSpPr>
        <p:spPr>
          <a:xfrm>
            <a:off x="354419" y="875151"/>
            <a:ext cx="11242159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6A510A-322F-4EC7-A674-923053933B8D}"/>
              </a:ext>
            </a:extLst>
          </p:cNvPr>
          <p:cNvSpPr txBox="1"/>
          <p:nvPr/>
        </p:nvSpPr>
        <p:spPr>
          <a:xfrm>
            <a:off x="621309" y="1005944"/>
            <a:ext cx="11321299" cy="2390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67" i="1" dirty="0" err="1"/>
              <a:t>Command</a:t>
            </a:r>
            <a:r>
              <a:rPr lang="pl-PL" sz="1867" i="1" dirty="0"/>
              <a:t>:	git </a:t>
            </a:r>
            <a:r>
              <a:rPr lang="pl-PL" sz="1867" i="1" dirty="0" err="1"/>
              <a:t>branch</a:t>
            </a:r>
            <a:endParaRPr lang="pl-PL" sz="1867" i="1" dirty="0"/>
          </a:p>
          <a:p>
            <a:endParaRPr lang="pl-PL" sz="1867" i="1" dirty="0"/>
          </a:p>
          <a:p>
            <a:r>
              <a:rPr lang="pl-PL" sz="1867" i="1" dirty="0" err="1"/>
              <a:t>Description</a:t>
            </a:r>
            <a:r>
              <a:rPr lang="pl-PL" sz="1867" i="1" dirty="0"/>
              <a:t>: </a:t>
            </a:r>
            <a:r>
              <a:rPr lang="pl-PL" sz="1867" dirty="0"/>
              <a:t>l</a:t>
            </a:r>
            <a:r>
              <a:rPr lang="en-US" sz="1867" dirty="0" err="1"/>
              <a:t>ist</a:t>
            </a:r>
            <a:r>
              <a:rPr lang="pl-PL" sz="1867" dirty="0"/>
              <a:t>s</a:t>
            </a:r>
            <a:r>
              <a:rPr lang="en-US" sz="1867" dirty="0"/>
              <a:t>, create</a:t>
            </a:r>
            <a:r>
              <a:rPr lang="pl-PL" sz="1867" dirty="0"/>
              <a:t>s</a:t>
            </a:r>
            <a:r>
              <a:rPr lang="en-US" sz="1867" dirty="0"/>
              <a:t>, or delete</a:t>
            </a:r>
            <a:r>
              <a:rPr lang="pl-PL" sz="1867" dirty="0"/>
              <a:t>s</a:t>
            </a:r>
            <a:r>
              <a:rPr lang="en-US" sz="1867" dirty="0"/>
              <a:t> branches</a:t>
            </a:r>
            <a:endParaRPr lang="pl-PL" sz="1867" i="1" dirty="0"/>
          </a:p>
          <a:p>
            <a:endParaRPr lang="pl-PL" sz="1867" i="1" dirty="0"/>
          </a:p>
          <a:p>
            <a:r>
              <a:rPr lang="pl-PL" sz="1867" i="1" dirty="0" err="1"/>
              <a:t>Example</a:t>
            </a:r>
            <a:r>
              <a:rPr lang="pl-PL" sz="1600" i="1" dirty="0"/>
              <a:t>:  	</a:t>
            </a:r>
            <a:r>
              <a:rPr lang="en-US" sz="1600" i="1" dirty="0"/>
              <a:t>git</a:t>
            </a:r>
            <a:r>
              <a:rPr lang="pl-PL" sz="1600" i="1" dirty="0"/>
              <a:t> </a:t>
            </a:r>
            <a:r>
              <a:rPr lang="pl-PL" sz="1600" i="1" dirty="0" err="1"/>
              <a:t>branch</a:t>
            </a:r>
            <a:r>
              <a:rPr lang="pl-PL" sz="1600" i="1" dirty="0"/>
              <a:t> </a:t>
            </a:r>
            <a:r>
              <a:rPr lang="pl-PL" sz="1600" i="1" dirty="0" err="1"/>
              <a:t>new_branch</a:t>
            </a:r>
            <a:endParaRPr lang="pl-PL" sz="1600" i="1" dirty="0"/>
          </a:p>
          <a:p>
            <a:r>
              <a:rPr lang="pl-PL" sz="1600" i="1" dirty="0"/>
              <a:t>			git </a:t>
            </a:r>
            <a:r>
              <a:rPr lang="pl-PL" sz="1600" i="1" dirty="0" err="1"/>
              <a:t>branch</a:t>
            </a:r>
            <a:r>
              <a:rPr lang="pl-PL" sz="1600" i="1" dirty="0"/>
              <a:t> --</a:t>
            </a:r>
            <a:r>
              <a:rPr lang="pl-PL" sz="1600" i="1" dirty="0" err="1"/>
              <a:t>delete</a:t>
            </a:r>
            <a:r>
              <a:rPr lang="pl-PL" sz="1600" i="1" dirty="0"/>
              <a:t>  </a:t>
            </a:r>
            <a:r>
              <a:rPr lang="pl-PL" sz="1600" i="1" dirty="0" err="1"/>
              <a:t>new_branch</a:t>
            </a:r>
            <a:endParaRPr lang="pl-PL" sz="1600" i="1" dirty="0"/>
          </a:p>
          <a:p>
            <a:r>
              <a:rPr lang="pl-PL" sz="1600" i="1" dirty="0"/>
              <a:t>			git </a:t>
            </a:r>
            <a:r>
              <a:rPr lang="pl-PL" sz="1600" i="1" dirty="0" err="1"/>
              <a:t>branch</a:t>
            </a:r>
            <a:r>
              <a:rPr lang="pl-PL" sz="1600" i="1" dirty="0"/>
              <a:t> --list </a:t>
            </a:r>
          </a:p>
          <a:p>
            <a:r>
              <a:rPr lang="pl-PL" sz="1600" i="1" dirty="0"/>
              <a:t>			</a:t>
            </a:r>
            <a:r>
              <a:rPr lang="pl-PL" sz="2400" i="1" dirty="0"/>
              <a:t>		 </a:t>
            </a:r>
            <a:endParaRPr lang="en-US" sz="24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6F6371-6463-4C0A-9A34-3ACA01D239D8}"/>
              </a:ext>
            </a:extLst>
          </p:cNvPr>
          <p:cNvSpPr txBox="1"/>
          <p:nvPr/>
        </p:nvSpPr>
        <p:spPr>
          <a:xfrm>
            <a:off x="621309" y="3448465"/>
            <a:ext cx="11321299" cy="21444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1867" i="1" dirty="0" err="1">
                <a:solidFill>
                  <a:schemeClr val="tx1"/>
                </a:solidFill>
              </a:rPr>
              <a:t>Command</a:t>
            </a:r>
            <a:r>
              <a:rPr lang="pl-PL" sz="1867" i="1" dirty="0">
                <a:solidFill>
                  <a:schemeClr val="tx1"/>
                </a:solidFill>
              </a:rPr>
              <a:t>:	git </a:t>
            </a:r>
            <a:r>
              <a:rPr lang="pl-PL" sz="1867" i="1" dirty="0" err="1">
                <a:solidFill>
                  <a:schemeClr val="tx1"/>
                </a:solidFill>
              </a:rPr>
              <a:t>checkout</a:t>
            </a:r>
            <a:endParaRPr lang="pl-PL" sz="1867" i="1" dirty="0">
              <a:solidFill>
                <a:schemeClr val="tx1"/>
              </a:solidFill>
            </a:endParaRPr>
          </a:p>
          <a:p>
            <a:endParaRPr lang="pl-PL" sz="1867" i="1" dirty="0">
              <a:solidFill>
                <a:schemeClr val="tx1"/>
              </a:solidFill>
            </a:endParaRPr>
          </a:p>
          <a:p>
            <a:r>
              <a:rPr lang="pl-PL" sz="1867" i="1" dirty="0" err="1">
                <a:solidFill>
                  <a:schemeClr val="tx1"/>
                </a:solidFill>
              </a:rPr>
              <a:t>Description</a:t>
            </a:r>
            <a:r>
              <a:rPr lang="pl-PL" sz="1867" i="1" dirty="0">
                <a:solidFill>
                  <a:schemeClr val="tx1"/>
                </a:solidFill>
              </a:rPr>
              <a:t>: s</a:t>
            </a:r>
            <a:r>
              <a:rPr lang="en-US" sz="1867" dirty="0">
                <a:solidFill>
                  <a:schemeClr val="tx1"/>
                </a:solidFill>
              </a:rPr>
              <a:t>witch branches</a:t>
            </a:r>
            <a:endParaRPr lang="pl-PL" sz="1867" i="1" dirty="0">
              <a:solidFill>
                <a:schemeClr val="tx1"/>
              </a:solidFill>
            </a:endParaRPr>
          </a:p>
          <a:p>
            <a:endParaRPr lang="pl-PL" sz="1867" i="1" dirty="0">
              <a:solidFill>
                <a:schemeClr val="tx1"/>
              </a:solidFill>
            </a:endParaRPr>
          </a:p>
          <a:p>
            <a:r>
              <a:rPr lang="pl-PL" sz="1867" i="1" dirty="0" err="1">
                <a:solidFill>
                  <a:schemeClr val="tx1"/>
                </a:solidFill>
              </a:rPr>
              <a:t>Example</a:t>
            </a:r>
            <a:r>
              <a:rPr lang="pl-PL" sz="1600" i="1" dirty="0">
                <a:solidFill>
                  <a:schemeClr val="tx1"/>
                </a:solidFill>
              </a:rPr>
              <a:t>:  	</a:t>
            </a:r>
            <a:r>
              <a:rPr lang="en-US" sz="1600" i="1" dirty="0">
                <a:solidFill>
                  <a:schemeClr val="tx1"/>
                </a:solidFill>
              </a:rPr>
              <a:t>git</a:t>
            </a:r>
            <a:r>
              <a:rPr lang="pl-PL" sz="1600" i="1" dirty="0">
                <a:solidFill>
                  <a:schemeClr val="tx1"/>
                </a:solidFill>
              </a:rPr>
              <a:t> </a:t>
            </a:r>
            <a:r>
              <a:rPr lang="pl-PL" sz="1600" i="1" dirty="0" err="1">
                <a:solidFill>
                  <a:schemeClr val="tx1"/>
                </a:solidFill>
              </a:rPr>
              <a:t>checkout</a:t>
            </a:r>
            <a:r>
              <a:rPr lang="pl-PL" sz="1600" i="1" dirty="0">
                <a:solidFill>
                  <a:schemeClr val="tx1"/>
                </a:solidFill>
              </a:rPr>
              <a:t> </a:t>
            </a:r>
            <a:r>
              <a:rPr lang="pl-PL" sz="1600" i="1" dirty="0" err="1">
                <a:solidFill>
                  <a:schemeClr val="tx1"/>
                </a:solidFill>
              </a:rPr>
              <a:t>existing_branch</a:t>
            </a:r>
            <a:endParaRPr lang="pl-PL" sz="1600" i="1" dirty="0">
              <a:solidFill>
                <a:schemeClr val="tx1"/>
              </a:solidFill>
            </a:endParaRPr>
          </a:p>
          <a:p>
            <a:r>
              <a:rPr lang="pl-PL" sz="1600" i="1" dirty="0">
                <a:solidFill>
                  <a:schemeClr val="tx1"/>
                </a:solidFill>
              </a:rPr>
              <a:t>			git </a:t>
            </a:r>
            <a:r>
              <a:rPr lang="pl-PL" sz="1600" i="1" dirty="0" err="1">
                <a:solidFill>
                  <a:schemeClr val="tx1"/>
                </a:solidFill>
              </a:rPr>
              <a:t>checkout</a:t>
            </a:r>
            <a:r>
              <a:rPr lang="pl-PL" sz="1600" i="1" dirty="0">
                <a:solidFill>
                  <a:schemeClr val="tx1"/>
                </a:solidFill>
              </a:rPr>
              <a:t> –b </a:t>
            </a:r>
            <a:r>
              <a:rPr lang="pl-PL" sz="1600" i="1" dirty="0" err="1">
                <a:solidFill>
                  <a:schemeClr val="tx1"/>
                </a:solidFill>
              </a:rPr>
              <a:t>new_branch</a:t>
            </a:r>
            <a:r>
              <a:rPr lang="pl-PL" sz="1600" i="1" dirty="0">
                <a:solidFill>
                  <a:schemeClr val="tx1"/>
                </a:solidFill>
              </a:rPr>
              <a:t> </a:t>
            </a:r>
          </a:p>
          <a:p>
            <a:r>
              <a:rPr lang="pl-PL" sz="1600" i="1" dirty="0">
                <a:solidFill>
                  <a:schemeClr val="tx1"/>
                </a:solidFill>
              </a:rPr>
              <a:t>		</a:t>
            </a:r>
            <a:r>
              <a:rPr lang="pl-PL" sz="1600" i="1" dirty="0"/>
              <a:t>			</a:t>
            </a:r>
            <a:r>
              <a:rPr lang="pl-PL" sz="2400" i="1" dirty="0"/>
              <a:t>		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071698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C9579AD5-E13C-438E-8849-6B65BD5BEC4D}"/>
              </a:ext>
            </a:extLst>
          </p:cNvPr>
          <p:cNvSpPr/>
          <p:nvPr/>
        </p:nvSpPr>
        <p:spPr>
          <a:xfrm>
            <a:off x="694100" y="2433786"/>
            <a:ext cx="3924563" cy="226841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A333CF9-7C04-4093-97B4-1371FB45FB9E}"/>
              </a:ext>
            </a:extLst>
          </p:cNvPr>
          <p:cNvSpPr/>
          <p:nvPr/>
        </p:nvSpPr>
        <p:spPr>
          <a:xfrm>
            <a:off x="5604673" y="3526087"/>
            <a:ext cx="5012545" cy="226841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2316C55-A9B3-4FA3-9F59-3B0B0C0696CF}"/>
              </a:ext>
            </a:extLst>
          </p:cNvPr>
          <p:cNvSpPr/>
          <p:nvPr/>
        </p:nvSpPr>
        <p:spPr>
          <a:xfrm>
            <a:off x="5604672" y="1024770"/>
            <a:ext cx="5012545" cy="22684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42C68F75-B6B3-4808-9136-4329068ABA8F}"/>
              </a:ext>
            </a:extLst>
          </p:cNvPr>
          <p:cNvSpPr/>
          <p:nvPr/>
        </p:nvSpPr>
        <p:spPr>
          <a:xfrm>
            <a:off x="6270465" y="1845091"/>
            <a:ext cx="2165444" cy="1148317"/>
          </a:xfrm>
          <a:custGeom>
            <a:avLst/>
            <a:gdLst>
              <a:gd name="connsiteX0" fmla="*/ 0 w 1624083"/>
              <a:gd name="connsiteY0" fmla="*/ 861238 h 861238"/>
              <a:gd name="connsiteX1" fmla="*/ 866632 w 1624083"/>
              <a:gd name="connsiteY1" fmla="*/ 83316 h 861238"/>
              <a:gd name="connsiteX2" fmla="*/ 1624083 w 1624083"/>
              <a:gd name="connsiteY2" fmla="*/ 15077 h 861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4083" h="861238">
                <a:moveTo>
                  <a:pt x="0" y="861238"/>
                </a:moveTo>
                <a:cubicBezTo>
                  <a:pt x="297976" y="542790"/>
                  <a:pt x="595952" y="224343"/>
                  <a:pt x="866632" y="83316"/>
                </a:cubicBezTo>
                <a:cubicBezTo>
                  <a:pt x="1137313" y="-57711"/>
                  <a:pt x="1491017" y="25313"/>
                  <a:pt x="1624083" y="15077"/>
                </a:cubicBez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34B52DA9-6012-4D32-B699-D57EC0918D64}"/>
              </a:ext>
            </a:extLst>
          </p:cNvPr>
          <p:cNvSpPr/>
          <p:nvPr/>
        </p:nvSpPr>
        <p:spPr>
          <a:xfrm>
            <a:off x="5920808" y="4079567"/>
            <a:ext cx="2199920" cy="1221915"/>
          </a:xfrm>
          <a:custGeom>
            <a:avLst/>
            <a:gdLst>
              <a:gd name="connsiteX0" fmla="*/ 53152 w 1649940"/>
              <a:gd name="connsiteY0" fmla="*/ 875686 h 916436"/>
              <a:gd name="connsiteX1" fmla="*/ 80448 w 1649940"/>
              <a:gd name="connsiteY1" fmla="*/ 827918 h 916436"/>
              <a:gd name="connsiteX2" fmla="*/ 817427 w 1649940"/>
              <a:gd name="connsiteY2" fmla="*/ 90939 h 916436"/>
              <a:gd name="connsiteX3" fmla="*/ 1649940 w 1649940"/>
              <a:gd name="connsiteY3" fmla="*/ 2229 h 916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9940" h="916436">
                <a:moveTo>
                  <a:pt x="53152" y="875686"/>
                </a:moveTo>
                <a:cubicBezTo>
                  <a:pt x="3110" y="917197"/>
                  <a:pt x="-46931" y="958709"/>
                  <a:pt x="80448" y="827918"/>
                </a:cubicBezTo>
                <a:cubicBezTo>
                  <a:pt x="207827" y="697127"/>
                  <a:pt x="555845" y="228554"/>
                  <a:pt x="817427" y="90939"/>
                </a:cubicBezTo>
                <a:cubicBezTo>
                  <a:pt x="1079009" y="-46676"/>
                  <a:pt x="1503227" y="17014"/>
                  <a:pt x="1649940" y="2229"/>
                </a:cubicBez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D707AF9-4F2E-409A-8B83-EC84E7C70868}"/>
              </a:ext>
            </a:extLst>
          </p:cNvPr>
          <p:cNvSpPr/>
          <p:nvPr/>
        </p:nvSpPr>
        <p:spPr>
          <a:xfrm>
            <a:off x="5991679" y="5165262"/>
            <a:ext cx="4279331" cy="60959"/>
          </a:xfrm>
          <a:custGeom>
            <a:avLst/>
            <a:gdLst>
              <a:gd name="connsiteX0" fmla="*/ 0 w 4967785"/>
              <a:gd name="connsiteY0" fmla="*/ 54591 h 54591"/>
              <a:gd name="connsiteX1" fmla="*/ 4967785 w 4967785"/>
              <a:gd name="connsiteY1" fmla="*/ 0 h 5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67785" h="54591">
                <a:moveTo>
                  <a:pt x="0" y="54591"/>
                </a:moveTo>
                <a:lnTo>
                  <a:pt x="4967785" y="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92" name="Title 1"/>
          <p:cNvSpPr txBox="1">
            <a:spLocks/>
          </p:cNvSpPr>
          <p:nvPr/>
        </p:nvSpPr>
        <p:spPr>
          <a:xfrm>
            <a:off x="229004" y="222864"/>
            <a:ext cx="11228349" cy="500149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sz="2400" b="1" dirty="0">
                <a:ea typeface="ヒラギノ角ゴ Pro W3" charset="0"/>
                <a:cs typeface="Arial"/>
              </a:rPr>
              <a:t>BRANCH MANAGEMENT </a:t>
            </a:r>
            <a:r>
              <a:rPr lang="pl-PL" sz="2400" b="1" dirty="0" err="1">
                <a:ea typeface="ヒラギノ角ゴ Pro W3" charset="0"/>
                <a:cs typeface="Arial"/>
              </a:rPr>
              <a:t>merge</a:t>
            </a:r>
            <a:r>
              <a:rPr lang="pl-PL" sz="2400" b="1" dirty="0">
                <a:ea typeface="ヒラギノ角ゴ Pro W3" charset="0"/>
                <a:cs typeface="Arial"/>
              </a:rPr>
              <a:t> vs </a:t>
            </a:r>
            <a:r>
              <a:rPr lang="pl-PL" sz="2400" b="1" dirty="0" err="1">
                <a:ea typeface="ヒラギノ角ゴ Pro W3" charset="0"/>
                <a:cs typeface="Arial"/>
              </a:rPr>
              <a:t>rebase</a:t>
            </a:r>
            <a:br>
              <a:rPr lang="en-GB" sz="2400" b="1" dirty="0">
                <a:latin typeface="Arial"/>
                <a:ea typeface="ヒラギノ角ゴ Pro W3" charset="0"/>
                <a:cs typeface="Arial"/>
              </a:rPr>
            </a:br>
            <a:endParaRPr lang="fi-FI" sz="2400" b="1" dirty="0">
              <a:latin typeface="Arial"/>
              <a:ea typeface="ヒラギノ角ゴ Pro W3" charset="0"/>
              <a:cs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1A0F84-98AA-4C8E-AE50-1F18A975F260}"/>
              </a:ext>
            </a:extLst>
          </p:cNvPr>
          <p:cNvCxnSpPr>
            <a:cxnSpLocks/>
          </p:cNvCxnSpPr>
          <p:nvPr/>
        </p:nvCxnSpPr>
        <p:spPr>
          <a:xfrm>
            <a:off x="354419" y="875151"/>
            <a:ext cx="11242159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D43FBDBE-198E-4563-B67F-099C332C48C1}"/>
              </a:ext>
            </a:extLst>
          </p:cNvPr>
          <p:cNvSpPr/>
          <p:nvPr/>
        </p:nvSpPr>
        <p:spPr>
          <a:xfrm>
            <a:off x="6137015" y="2826603"/>
            <a:ext cx="291152" cy="291152"/>
          </a:xfrm>
          <a:prstGeom prst="star5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F0FD9FC3-C4E1-428F-BB57-C12FD20F1D00}"/>
              </a:ext>
            </a:extLst>
          </p:cNvPr>
          <p:cNvSpPr/>
          <p:nvPr/>
        </p:nvSpPr>
        <p:spPr>
          <a:xfrm>
            <a:off x="7228837" y="2793240"/>
            <a:ext cx="291152" cy="291152"/>
          </a:xfrm>
          <a:prstGeom prst="star5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CB66172E-7A12-42A7-8C1A-290E3CEA6350}"/>
              </a:ext>
            </a:extLst>
          </p:cNvPr>
          <p:cNvSpPr/>
          <p:nvPr/>
        </p:nvSpPr>
        <p:spPr>
          <a:xfrm>
            <a:off x="8320660" y="2790208"/>
            <a:ext cx="291152" cy="291152"/>
          </a:xfrm>
          <a:prstGeom prst="star5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7AED591E-68F9-457B-8A95-ADF06146E65E}"/>
              </a:ext>
            </a:extLst>
          </p:cNvPr>
          <p:cNvSpPr/>
          <p:nvPr/>
        </p:nvSpPr>
        <p:spPr>
          <a:xfrm>
            <a:off x="9457975" y="2793240"/>
            <a:ext cx="291152" cy="291152"/>
          </a:xfrm>
          <a:prstGeom prst="star5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D692A2-BFD6-4754-8B69-3F9DDEEADC6C}"/>
              </a:ext>
            </a:extLst>
          </p:cNvPr>
          <p:cNvSpPr/>
          <p:nvPr/>
        </p:nvSpPr>
        <p:spPr>
          <a:xfrm>
            <a:off x="9412483" y="2744716"/>
            <a:ext cx="382136" cy="38213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D483FD-54D2-4706-B444-C514DE613727}"/>
              </a:ext>
            </a:extLst>
          </p:cNvPr>
          <p:cNvSpPr/>
          <p:nvPr/>
        </p:nvSpPr>
        <p:spPr>
          <a:xfrm>
            <a:off x="7228837" y="1719617"/>
            <a:ext cx="382136" cy="3821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1DF6E3-853C-4F12-BBCB-324428935CF7}"/>
              </a:ext>
            </a:extLst>
          </p:cNvPr>
          <p:cNvSpPr/>
          <p:nvPr/>
        </p:nvSpPr>
        <p:spPr>
          <a:xfrm>
            <a:off x="8229676" y="1710520"/>
            <a:ext cx="382136" cy="3821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F227D2B1-E54C-4591-815B-FB0DA4D534C2}"/>
              </a:ext>
            </a:extLst>
          </p:cNvPr>
          <p:cNvSpPr/>
          <p:nvPr/>
        </p:nvSpPr>
        <p:spPr>
          <a:xfrm>
            <a:off x="5875740" y="5056079"/>
            <a:ext cx="291152" cy="291152"/>
          </a:xfrm>
          <a:prstGeom prst="star5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0E196F64-3AA2-4E15-947F-8B46B8B92803}"/>
              </a:ext>
            </a:extLst>
          </p:cNvPr>
          <p:cNvSpPr/>
          <p:nvPr/>
        </p:nvSpPr>
        <p:spPr>
          <a:xfrm>
            <a:off x="9227239" y="5019687"/>
            <a:ext cx="291152" cy="291152"/>
          </a:xfrm>
          <a:prstGeom prst="star5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1095D732-1455-4D3A-846E-753EAF85D080}"/>
              </a:ext>
            </a:extLst>
          </p:cNvPr>
          <p:cNvSpPr/>
          <p:nvPr/>
        </p:nvSpPr>
        <p:spPr>
          <a:xfrm>
            <a:off x="10196304" y="4998500"/>
            <a:ext cx="291152" cy="291152"/>
          </a:xfrm>
          <a:prstGeom prst="star5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C2C9FA8-8D98-4AD6-A2A7-DA6B5C6B1FEF}"/>
              </a:ext>
            </a:extLst>
          </p:cNvPr>
          <p:cNvSpPr/>
          <p:nvPr/>
        </p:nvSpPr>
        <p:spPr>
          <a:xfrm>
            <a:off x="6840871" y="3965433"/>
            <a:ext cx="382136" cy="3821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B2EE5F5-D1CA-4046-ACFB-55E3B42CF3DC}"/>
              </a:ext>
            </a:extLst>
          </p:cNvPr>
          <p:cNvSpPr/>
          <p:nvPr/>
        </p:nvSpPr>
        <p:spPr>
          <a:xfrm>
            <a:off x="7932693" y="3977565"/>
            <a:ext cx="382136" cy="3821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235A8FA-CCBE-4C39-90B7-B00B9F671D29}"/>
              </a:ext>
            </a:extLst>
          </p:cNvPr>
          <p:cNvSpPr/>
          <p:nvPr/>
        </p:nvSpPr>
        <p:spPr>
          <a:xfrm>
            <a:off x="6834801" y="4974195"/>
            <a:ext cx="382136" cy="3821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5E87A06-3695-4C31-ACAD-8609D08A0087}"/>
              </a:ext>
            </a:extLst>
          </p:cNvPr>
          <p:cNvSpPr/>
          <p:nvPr/>
        </p:nvSpPr>
        <p:spPr>
          <a:xfrm>
            <a:off x="7969556" y="4970235"/>
            <a:ext cx="382136" cy="3821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DEE2FFA-234A-4051-A478-6891CF244FA8}"/>
              </a:ext>
            </a:extLst>
          </p:cNvPr>
          <p:cNvSpPr/>
          <p:nvPr/>
        </p:nvSpPr>
        <p:spPr>
          <a:xfrm>
            <a:off x="6288661" y="1786063"/>
            <a:ext cx="3302759" cy="1198247"/>
          </a:xfrm>
          <a:custGeom>
            <a:avLst/>
            <a:gdLst>
              <a:gd name="connsiteX0" fmla="*/ 0 w 2477069"/>
              <a:gd name="connsiteY0" fmla="*/ 898685 h 898685"/>
              <a:gd name="connsiteX1" fmla="*/ 832514 w 2477069"/>
              <a:gd name="connsiteY1" fmla="*/ 93467 h 898685"/>
              <a:gd name="connsiteX2" fmla="*/ 1651379 w 2477069"/>
              <a:gd name="connsiteY2" fmla="*/ 72995 h 898685"/>
              <a:gd name="connsiteX3" fmla="*/ 2081284 w 2477069"/>
              <a:gd name="connsiteY3" fmla="*/ 598434 h 898685"/>
              <a:gd name="connsiteX4" fmla="*/ 2477069 w 2477069"/>
              <a:gd name="connsiteY4" fmla="*/ 850918 h 898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7069" h="898685">
                <a:moveTo>
                  <a:pt x="0" y="898685"/>
                </a:moveTo>
                <a:cubicBezTo>
                  <a:pt x="278642" y="564883"/>
                  <a:pt x="557284" y="231082"/>
                  <a:pt x="832514" y="93467"/>
                </a:cubicBezTo>
                <a:cubicBezTo>
                  <a:pt x="1107744" y="-44148"/>
                  <a:pt x="1443251" y="-11166"/>
                  <a:pt x="1651379" y="72995"/>
                </a:cubicBezTo>
                <a:cubicBezTo>
                  <a:pt x="1859507" y="157156"/>
                  <a:pt x="1943669" y="468780"/>
                  <a:pt x="2081284" y="598434"/>
                </a:cubicBezTo>
                <a:cubicBezTo>
                  <a:pt x="2218899" y="728088"/>
                  <a:pt x="2409968" y="803151"/>
                  <a:pt x="2477069" y="850918"/>
                </a:cubicBezTo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67C6241-2BD9-44CC-9DB7-2C3D9C18D878}"/>
              </a:ext>
            </a:extLst>
          </p:cNvPr>
          <p:cNvSpPr/>
          <p:nvPr/>
        </p:nvSpPr>
        <p:spPr>
          <a:xfrm>
            <a:off x="6288661" y="2460456"/>
            <a:ext cx="851351" cy="514755"/>
          </a:xfrm>
          <a:custGeom>
            <a:avLst/>
            <a:gdLst>
              <a:gd name="connsiteX0" fmla="*/ 0 w 638513"/>
              <a:gd name="connsiteY0" fmla="*/ 386066 h 386066"/>
              <a:gd name="connsiteX1" fmla="*/ 634621 w 638513"/>
              <a:gd name="connsiteY1" fmla="*/ 24400 h 386066"/>
              <a:gd name="connsiteX2" fmla="*/ 266132 w 638513"/>
              <a:gd name="connsiteY2" fmla="*/ 31224 h 386066"/>
              <a:gd name="connsiteX3" fmla="*/ 245660 w 638513"/>
              <a:gd name="connsiteY3" fmla="*/ 17577 h 386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513" h="386066">
                <a:moveTo>
                  <a:pt x="0" y="386066"/>
                </a:moveTo>
                <a:cubicBezTo>
                  <a:pt x="295133" y="234803"/>
                  <a:pt x="590266" y="83540"/>
                  <a:pt x="634621" y="24400"/>
                </a:cubicBezTo>
                <a:cubicBezTo>
                  <a:pt x="678976" y="-34740"/>
                  <a:pt x="330959" y="32361"/>
                  <a:pt x="266132" y="31224"/>
                </a:cubicBezTo>
                <a:cubicBezTo>
                  <a:pt x="201305" y="30087"/>
                  <a:pt x="261583" y="31225"/>
                  <a:pt x="245660" y="17577"/>
                </a:cubicBezTo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F354C075-9C78-4DDC-BCC1-0130D9CC11DC}"/>
              </a:ext>
            </a:extLst>
          </p:cNvPr>
          <p:cNvSpPr/>
          <p:nvPr/>
        </p:nvSpPr>
        <p:spPr>
          <a:xfrm>
            <a:off x="6252267" y="2938818"/>
            <a:ext cx="3348251" cy="36393"/>
          </a:xfrm>
          <a:custGeom>
            <a:avLst/>
            <a:gdLst>
              <a:gd name="connsiteX0" fmla="*/ 0 w 2511188"/>
              <a:gd name="connsiteY0" fmla="*/ 27295 h 27295"/>
              <a:gd name="connsiteX1" fmla="*/ 2511188 w 2511188"/>
              <a:gd name="connsiteY1" fmla="*/ 0 h 2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11188" h="27295">
                <a:moveTo>
                  <a:pt x="0" y="27295"/>
                </a:moveTo>
                <a:lnTo>
                  <a:pt x="2511188" y="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B249B0B-9518-4E32-86D3-4042F7013AD2}"/>
              </a:ext>
            </a:extLst>
          </p:cNvPr>
          <p:cNvCxnSpPr/>
          <p:nvPr/>
        </p:nvCxnSpPr>
        <p:spPr>
          <a:xfrm>
            <a:off x="7038007" y="4428281"/>
            <a:ext cx="0" cy="464024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832B47B-5B62-4453-A178-5AAD46B8C6AF}"/>
              </a:ext>
            </a:extLst>
          </p:cNvPr>
          <p:cNvCxnSpPr/>
          <p:nvPr/>
        </p:nvCxnSpPr>
        <p:spPr>
          <a:xfrm>
            <a:off x="8120728" y="4428281"/>
            <a:ext cx="0" cy="464024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7FBF3AF-3C45-4C52-8106-12BD2F7022EF}"/>
              </a:ext>
            </a:extLst>
          </p:cNvPr>
          <p:cNvSpPr/>
          <p:nvPr/>
        </p:nvSpPr>
        <p:spPr>
          <a:xfrm>
            <a:off x="1291307" y="2956766"/>
            <a:ext cx="2165444" cy="1148317"/>
          </a:xfrm>
          <a:custGeom>
            <a:avLst/>
            <a:gdLst>
              <a:gd name="connsiteX0" fmla="*/ 0 w 1624083"/>
              <a:gd name="connsiteY0" fmla="*/ 861238 h 861238"/>
              <a:gd name="connsiteX1" fmla="*/ 866632 w 1624083"/>
              <a:gd name="connsiteY1" fmla="*/ 83316 h 861238"/>
              <a:gd name="connsiteX2" fmla="*/ 1624083 w 1624083"/>
              <a:gd name="connsiteY2" fmla="*/ 15077 h 861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4083" h="861238">
                <a:moveTo>
                  <a:pt x="0" y="861238"/>
                </a:moveTo>
                <a:cubicBezTo>
                  <a:pt x="297976" y="542790"/>
                  <a:pt x="595952" y="224343"/>
                  <a:pt x="866632" y="83316"/>
                </a:cubicBezTo>
                <a:cubicBezTo>
                  <a:pt x="1137313" y="-57711"/>
                  <a:pt x="1491017" y="25313"/>
                  <a:pt x="1624083" y="15077"/>
                </a:cubicBez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54" name="Star: 5 Points 53">
            <a:extLst>
              <a:ext uri="{FF2B5EF4-FFF2-40B4-BE49-F238E27FC236}">
                <a16:creationId xmlns:a16="http://schemas.microsoft.com/office/drawing/2014/main" id="{20C655DD-E2BB-4A5B-9099-190F08EB734E}"/>
              </a:ext>
            </a:extLst>
          </p:cNvPr>
          <p:cNvSpPr/>
          <p:nvPr/>
        </p:nvSpPr>
        <p:spPr>
          <a:xfrm>
            <a:off x="1157857" y="3938277"/>
            <a:ext cx="291152" cy="291152"/>
          </a:xfrm>
          <a:prstGeom prst="star5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id="{66CBDBCA-82AB-47F3-8673-A1E338BD46D9}"/>
              </a:ext>
            </a:extLst>
          </p:cNvPr>
          <p:cNvSpPr/>
          <p:nvPr/>
        </p:nvSpPr>
        <p:spPr>
          <a:xfrm>
            <a:off x="2249680" y="3904915"/>
            <a:ext cx="291152" cy="291152"/>
          </a:xfrm>
          <a:prstGeom prst="star5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56" name="Star: 5 Points 55">
            <a:extLst>
              <a:ext uri="{FF2B5EF4-FFF2-40B4-BE49-F238E27FC236}">
                <a16:creationId xmlns:a16="http://schemas.microsoft.com/office/drawing/2014/main" id="{467E5AE7-38AF-44DA-AAFA-EFACA33AF61E}"/>
              </a:ext>
            </a:extLst>
          </p:cNvPr>
          <p:cNvSpPr/>
          <p:nvPr/>
        </p:nvSpPr>
        <p:spPr>
          <a:xfrm>
            <a:off x="3341503" y="3901883"/>
            <a:ext cx="291152" cy="291152"/>
          </a:xfrm>
          <a:prstGeom prst="star5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1FD2B05-299F-480A-816D-FF7E323BEA75}"/>
              </a:ext>
            </a:extLst>
          </p:cNvPr>
          <p:cNvSpPr/>
          <p:nvPr/>
        </p:nvSpPr>
        <p:spPr>
          <a:xfrm>
            <a:off x="2249680" y="2831292"/>
            <a:ext cx="382136" cy="3821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5B565ED-06E6-40B4-9B79-EAC7EA704461}"/>
              </a:ext>
            </a:extLst>
          </p:cNvPr>
          <p:cNvSpPr/>
          <p:nvPr/>
        </p:nvSpPr>
        <p:spPr>
          <a:xfrm>
            <a:off x="3250519" y="2822195"/>
            <a:ext cx="382136" cy="3821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DD15B8A8-2C98-469F-95A1-91DD7A0F3E69}"/>
              </a:ext>
            </a:extLst>
          </p:cNvPr>
          <p:cNvSpPr/>
          <p:nvPr/>
        </p:nvSpPr>
        <p:spPr>
          <a:xfrm>
            <a:off x="1090895" y="2968870"/>
            <a:ext cx="3302759" cy="1198247"/>
          </a:xfrm>
          <a:custGeom>
            <a:avLst/>
            <a:gdLst>
              <a:gd name="connsiteX0" fmla="*/ 0 w 2477069"/>
              <a:gd name="connsiteY0" fmla="*/ 898685 h 898685"/>
              <a:gd name="connsiteX1" fmla="*/ 832514 w 2477069"/>
              <a:gd name="connsiteY1" fmla="*/ 93467 h 898685"/>
              <a:gd name="connsiteX2" fmla="*/ 1651379 w 2477069"/>
              <a:gd name="connsiteY2" fmla="*/ 72995 h 898685"/>
              <a:gd name="connsiteX3" fmla="*/ 2081284 w 2477069"/>
              <a:gd name="connsiteY3" fmla="*/ 598434 h 898685"/>
              <a:gd name="connsiteX4" fmla="*/ 2477069 w 2477069"/>
              <a:gd name="connsiteY4" fmla="*/ 850918 h 898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7069" h="898685">
                <a:moveTo>
                  <a:pt x="0" y="898685"/>
                </a:moveTo>
                <a:cubicBezTo>
                  <a:pt x="278642" y="564883"/>
                  <a:pt x="557284" y="231082"/>
                  <a:pt x="832514" y="93467"/>
                </a:cubicBezTo>
                <a:cubicBezTo>
                  <a:pt x="1107744" y="-44148"/>
                  <a:pt x="1443251" y="-11166"/>
                  <a:pt x="1651379" y="72995"/>
                </a:cubicBezTo>
                <a:cubicBezTo>
                  <a:pt x="1859507" y="157156"/>
                  <a:pt x="1943669" y="468780"/>
                  <a:pt x="2081284" y="598434"/>
                </a:cubicBezTo>
                <a:cubicBezTo>
                  <a:pt x="2218899" y="728088"/>
                  <a:pt x="2409968" y="803151"/>
                  <a:pt x="2477069" y="850918"/>
                </a:cubicBezTo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D35EA6C-A9A0-4DF1-AED6-CD73525D1049}"/>
              </a:ext>
            </a:extLst>
          </p:cNvPr>
          <p:cNvSpPr/>
          <p:nvPr/>
        </p:nvSpPr>
        <p:spPr>
          <a:xfrm>
            <a:off x="1309503" y="3572131"/>
            <a:ext cx="851351" cy="514755"/>
          </a:xfrm>
          <a:custGeom>
            <a:avLst/>
            <a:gdLst>
              <a:gd name="connsiteX0" fmla="*/ 0 w 638513"/>
              <a:gd name="connsiteY0" fmla="*/ 386066 h 386066"/>
              <a:gd name="connsiteX1" fmla="*/ 634621 w 638513"/>
              <a:gd name="connsiteY1" fmla="*/ 24400 h 386066"/>
              <a:gd name="connsiteX2" fmla="*/ 266132 w 638513"/>
              <a:gd name="connsiteY2" fmla="*/ 31224 h 386066"/>
              <a:gd name="connsiteX3" fmla="*/ 245660 w 638513"/>
              <a:gd name="connsiteY3" fmla="*/ 17577 h 386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513" h="386066">
                <a:moveTo>
                  <a:pt x="0" y="386066"/>
                </a:moveTo>
                <a:cubicBezTo>
                  <a:pt x="295133" y="234803"/>
                  <a:pt x="590266" y="83540"/>
                  <a:pt x="634621" y="24400"/>
                </a:cubicBezTo>
                <a:cubicBezTo>
                  <a:pt x="678976" y="-34740"/>
                  <a:pt x="330959" y="32361"/>
                  <a:pt x="266132" y="31224"/>
                </a:cubicBezTo>
                <a:cubicBezTo>
                  <a:pt x="201305" y="30087"/>
                  <a:pt x="261583" y="31225"/>
                  <a:pt x="245660" y="17577"/>
                </a:cubicBezTo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DA4E26A6-308A-40B8-B670-DA58096D515B}"/>
              </a:ext>
            </a:extLst>
          </p:cNvPr>
          <p:cNvSpPr/>
          <p:nvPr/>
        </p:nvSpPr>
        <p:spPr>
          <a:xfrm>
            <a:off x="1273110" y="4050493"/>
            <a:ext cx="2183641" cy="60959"/>
          </a:xfrm>
          <a:custGeom>
            <a:avLst/>
            <a:gdLst>
              <a:gd name="connsiteX0" fmla="*/ 0 w 2511188"/>
              <a:gd name="connsiteY0" fmla="*/ 27295 h 27295"/>
              <a:gd name="connsiteX1" fmla="*/ 2511188 w 2511188"/>
              <a:gd name="connsiteY1" fmla="*/ 0 h 2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11188" h="27295">
                <a:moveTo>
                  <a:pt x="0" y="27295"/>
                </a:moveTo>
                <a:lnTo>
                  <a:pt x="2511188" y="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3583E43-F6C4-4AB9-99DD-E723EA5AF853}"/>
              </a:ext>
            </a:extLst>
          </p:cNvPr>
          <p:cNvSpPr txBox="1"/>
          <p:nvPr/>
        </p:nvSpPr>
        <p:spPr>
          <a:xfrm>
            <a:off x="5604672" y="1016149"/>
            <a:ext cx="221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err="1"/>
              <a:t>merge</a:t>
            </a:r>
            <a:endParaRPr lang="en-US" sz="2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692E13E-30FE-44E6-89FD-F78B111E1289}"/>
              </a:ext>
            </a:extLst>
          </p:cNvPr>
          <p:cNvSpPr txBox="1"/>
          <p:nvPr/>
        </p:nvSpPr>
        <p:spPr>
          <a:xfrm>
            <a:off x="5604672" y="3847048"/>
            <a:ext cx="221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err="1"/>
              <a:t>rebase</a:t>
            </a:r>
            <a:endParaRPr lang="en-US" sz="24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8E4395C-B43C-4BF7-8552-AEEA0C652293}"/>
              </a:ext>
            </a:extLst>
          </p:cNvPr>
          <p:cNvCxnSpPr/>
          <p:nvPr/>
        </p:nvCxnSpPr>
        <p:spPr>
          <a:xfrm flipV="1">
            <a:off x="4903411" y="2257425"/>
            <a:ext cx="504824" cy="371475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F08975C-C3FB-4400-8BC3-F48B4996BF91}"/>
              </a:ext>
            </a:extLst>
          </p:cNvPr>
          <p:cNvCxnSpPr>
            <a:cxnSpLocks/>
          </p:cNvCxnSpPr>
          <p:nvPr/>
        </p:nvCxnSpPr>
        <p:spPr>
          <a:xfrm>
            <a:off x="4868854" y="4156502"/>
            <a:ext cx="496620" cy="249260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E182321-666A-44DA-91C7-39DF49455092}"/>
              </a:ext>
            </a:extLst>
          </p:cNvPr>
          <p:cNvSpPr txBox="1"/>
          <p:nvPr/>
        </p:nvSpPr>
        <p:spPr>
          <a:xfrm>
            <a:off x="1609710" y="4807951"/>
            <a:ext cx="221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 </a:t>
            </a:r>
            <a:r>
              <a:rPr lang="pl-PL" sz="2400" dirty="0" err="1"/>
              <a:t>two</a:t>
            </a:r>
            <a:r>
              <a:rPr lang="pl-PL" sz="2400" dirty="0"/>
              <a:t> </a:t>
            </a:r>
            <a:r>
              <a:rPr lang="pl-PL" sz="2400" dirty="0" err="1"/>
              <a:t>branches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4100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/>
          </p:cNvSpPr>
          <p:nvPr/>
        </p:nvSpPr>
        <p:spPr>
          <a:xfrm>
            <a:off x="229004" y="222864"/>
            <a:ext cx="11228349" cy="500149"/>
          </a:xfrm>
          <a:prstGeom prst="rect">
            <a:avLst/>
          </a:prstGeom>
        </p:spPr>
        <p:txBody>
          <a:bodyPr/>
          <a:lstStyle/>
          <a:p>
            <a:r>
              <a:rPr lang="pl-PL" sz="2400" b="1" dirty="0">
                <a:ea typeface="ヒラギノ角ゴ Pro W3" charset="0"/>
                <a:cs typeface="Arial"/>
              </a:rPr>
              <a:t>BRANCH MANAGEMENT </a:t>
            </a:r>
            <a:r>
              <a:rPr lang="pl-PL" sz="2400" b="1" dirty="0" err="1">
                <a:ea typeface="ヒラギノ角ゴ Pro W3" charset="0"/>
                <a:cs typeface="Arial"/>
              </a:rPr>
              <a:t>command</a:t>
            </a:r>
            <a:r>
              <a:rPr lang="pl-PL" sz="2400" b="1" dirty="0">
                <a:ea typeface="ヒラギノ角ゴ Pro W3" charset="0"/>
                <a:cs typeface="Arial"/>
              </a:rPr>
              <a:t>: </a:t>
            </a:r>
            <a:r>
              <a:rPr lang="pl-PL" sz="2400" b="1" i="1" dirty="0">
                <a:ea typeface="ヒラギノ角ゴ Pro W3" charset="0"/>
                <a:cs typeface="Arial"/>
              </a:rPr>
              <a:t>git </a:t>
            </a:r>
            <a:r>
              <a:rPr lang="pl-PL" sz="2400" b="1" i="1" dirty="0" err="1">
                <a:ea typeface="ヒラギノ角ゴ Pro W3" charset="0"/>
                <a:cs typeface="Arial"/>
              </a:rPr>
              <a:t>merge</a:t>
            </a:r>
            <a:r>
              <a:rPr lang="pl-PL" sz="2400" b="1" i="1" dirty="0">
                <a:ea typeface="ヒラギノ角ゴ Pro W3" charset="0"/>
                <a:cs typeface="Arial"/>
              </a:rPr>
              <a:t>, git </a:t>
            </a:r>
            <a:r>
              <a:rPr lang="pl-PL" sz="2400" b="1" i="1" dirty="0" err="1">
                <a:ea typeface="ヒラギノ角ゴ Pro W3" charset="0"/>
                <a:cs typeface="Arial"/>
              </a:rPr>
              <a:t>rebase</a:t>
            </a:r>
            <a:br>
              <a:rPr lang="en-GB" sz="2400" b="1" dirty="0">
                <a:latin typeface="Arial"/>
                <a:ea typeface="ヒラギノ角ゴ Pro W3" charset="0"/>
                <a:cs typeface="Arial"/>
              </a:rPr>
            </a:br>
            <a:endParaRPr lang="fi-FI" sz="2400" b="1" dirty="0">
              <a:latin typeface="Arial"/>
              <a:ea typeface="ヒラギノ角ゴ Pro W3" charset="0"/>
              <a:cs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1A0F84-98AA-4C8E-AE50-1F18A975F260}"/>
              </a:ext>
            </a:extLst>
          </p:cNvPr>
          <p:cNvCxnSpPr>
            <a:cxnSpLocks/>
          </p:cNvCxnSpPr>
          <p:nvPr/>
        </p:nvCxnSpPr>
        <p:spPr>
          <a:xfrm>
            <a:off x="354419" y="875151"/>
            <a:ext cx="11242159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C6AF254-BC87-41E5-A9F4-7BBC98C0BB47}"/>
              </a:ext>
            </a:extLst>
          </p:cNvPr>
          <p:cNvSpPr txBox="1"/>
          <p:nvPr/>
        </p:nvSpPr>
        <p:spPr>
          <a:xfrm>
            <a:off x="581885" y="1027289"/>
            <a:ext cx="11242159" cy="15289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1867" i="1" dirty="0" err="1">
                <a:solidFill>
                  <a:schemeClr val="tx1"/>
                </a:solidFill>
              </a:rPr>
              <a:t>Command</a:t>
            </a:r>
            <a:r>
              <a:rPr lang="pl-PL" sz="1867" i="1" dirty="0">
                <a:solidFill>
                  <a:schemeClr val="tx1"/>
                </a:solidFill>
              </a:rPr>
              <a:t>:		git </a:t>
            </a:r>
            <a:r>
              <a:rPr lang="pl-PL" sz="1867" i="1" dirty="0" err="1">
                <a:solidFill>
                  <a:schemeClr val="tx1"/>
                </a:solidFill>
              </a:rPr>
              <a:t>rebase</a:t>
            </a:r>
            <a:endParaRPr lang="pl-PL" sz="1867" i="1" dirty="0">
              <a:solidFill>
                <a:schemeClr val="tx1"/>
              </a:solidFill>
            </a:endParaRPr>
          </a:p>
          <a:p>
            <a:endParaRPr lang="pl-PL" sz="1867" i="1" dirty="0">
              <a:solidFill>
                <a:schemeClr val="tx1"/>
              </a:solidFill>
            </a:endParaRPr>
          </a:p>
          <a:p>
            <a:r>
              <a:rPr lang="pl-PL" sz="1867" i="1" dirty="0" err="1">
                <a:solidFill>
                  <a:schemeClr val="tx1"/>
                </a:solidFill>
              </a:rPr>
              <a:t>Description</a:t>
            </a:r>
            <a:r>
              <a:rPr lang="pl-PL" sz="1867" i="1" dirty="0">
                <a:solidFill>
                  <a:schemeClr val="tx1"/>
                </a:solidFill>
              </a:rPr>
              <a:t>: 		r</a:t>
            </a:r>
            <a:r>
              <a:rPr lang="en-US" sz="1867" i="1" dirty="0" err="1">
                <a:solidFill>
                  <a:schemeClr val="tx1"/>
                </a:solidFill>
              </a:rPr>
              <a:t>eapply</a:t>
            </a:r>
            <a:r>
              <a:rPr lang="en-US" sz="1867" i="1" dirty="0">
                <a:solidFill>
                  <a:schemeClr val="tx1"/>
                </a:solidFill>
              </a:rPr>
              <a:t> commits on top of another base tip</a:t>
            </a:r>
            <a:endParaRPr lang="pl-PL" sz="1867" i="1" dirty="0">
              <a:solidFill>
                <a:schemeClr val="tx1"/>
              </a:solidFill>
            </a:endParaRPr>
          </a:p>
          <a:p>
            <a:endParaRPr lang="pl-PL" sz="1867" i="1" dirty="0">
              <a:solidFill>
                <a:schemeClr val="tx1"/>
              </a:solidFill>
            </a:endParaRPr>
          </a:p>
          <a:p>
            <a:r>
              <a:rPr lang="pl-PL" sz="1867" i="1" dirty="0" err="1">
                <a:solidFill>
                  <a:schemeClr val="tx1"/>
                </a:solidFill>
              </a:rPr>
              <a:t>Example</a:t>
            </a:r>
            <a:r>
              <a:rPr lang="pl-PL" sz="1867" i="1" dirty="0">
                <a:solidFill>
                  <a:schemeClr val="tx1"/>
                </a:solidFill>
              </a:rPr>
              <a:t>:  		</a:t>
            </a:r>
            <a:r>
              <a:rPr lang="en-US" sz="1867" i="1" dirty="0">
                <a:solidFill>
                  <a:schemeClr val="tx1"/>
                </a:solidFill>
              </a:rPr>
              <a:t>git</a:t>
            </a:r>
            <a:r>
              <a:rPr lang="pl-PL" sz="1867" i="1" dirty="0">
                <a:solidFill>
                  <a:schemeClr val="tx1"/>
                </a:solidFill>
              </a:rPr>
              <a:t> </a:t>
            </a:r>
            <a:r>
              <a:rPr lang="pl-PL" sz="1867" i="1" dirty="0" err="1">
                <a:solidFill>
                  <a:schemeClr val="tx1"/>
                </a:solidFill>
              </a:rPr>
              <a:t>rebase</a:t>
            </a:r>
            <a:r>
              <a:rPr lang="pl-PL" sz="1867" i="1" dirty="0">
                <a:solidFill>
                  <a:schemeClr val="tx1"/>
                </a:solidFill>
              </a:rPr>
              <a:t> master (</a:t>
            </a:r>
            <a:r>
              <a:rPr lang="pl-PL" sz="1867" i="1" dirty="0" err="1">
                <a:solidFill>
                  <a:schemeClr val="tx1"/>
                </a:solidFill>
              </a:rPr>
              <a:t>executed</a:t>
            </a:r>
            <a:r>
              <a:rPr lang="pl-PL" sz="1867" i="1" dirty="0">
                <a:solidFill>
                  <a:schemeClr val="tx1"/>
                </a:solidFill>
              </a:rPr>
              <a:t> on </a:t>
            </a:r>
            <a:r>
              <a:rPr lang="pl-PL" sz="1867" i="1" dirty="0" err="1">
                <a:solidFill>
                  <a:schemeClr val="tx1"/>
                </a:solidFill>
              </a:rPr>
              <a:t>branch</a:t>
            </a:r>
            <a:r>
              <a:rPr lang="pl-PL" sz="1867" i="1" dirty="0">
                <a:solidFill>
                  <a:schemeClr val="tx1"/>
                </a:solidFill>
              </a:rPr>
              <a:t> </a:t>
            </a:r>
            <a:r>
              <a:rPr lang="pl-PL" sz="1867" i="1" dirty="0" err="1">
                <a:solidFill>
                  <a:schemeClr val="tx1"/>
                </a:solidFill>
              </a:rPr>
              <a:t>where</a:t>
            </a:r>
            <a:r>
              <a:rPr lang="pl-PL" sz="1867" i="1" dirty="0">
                <a:solidFill>
                  <a:schemeClr val="tx1"/>
                </a:solidFill>
              </a:rPr>
              <a:t> </a:t>
            </a:r>
            <a:r>
              <a:rPr lang="pl-PL" sz="1867" i="1" dirty="0" err="1">
                <a:solidFill>
                  <a:schemeClr val="tx1"/>
                </a:solidFill>
              </a:rPr>
              <a:t>changes</a:t>
            </a:r>
            <a:r>
              <a:rPr lang="pl-PL" sz="1867" i="1" dirty="0">
                <a:solidFill>
                  <a:schemeClr val="tx1"/>
                </a:solidFill>
              </a:rPr>
              <a:t> </a:t>
            </a:r>
            <a:r>
              <a:rPr lang="pl-PL" sz="1867" i="1" dirty="0" err="1">
                <a:solidFill>
                  <a:schemeClr val="tx1"/>
                </a:solidFill>
              </a:rPr>
              <a:t>are</a:t>
            </a:r>
            <a:r>
              <a:rPr lang="pl-PL" sz="1867" i="1" dirty="0">
                <a:solidFill>
                  <a:schemeClr val="tx1"/>
                </a:solidFill>
              </a:rPr>
              <a:t> applied)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A5D07C-EE29-4375-8D72-9FE94CEBB5CD}"/>
              </a:ext>
            </a:extLst>
          </p:cNvPr>
          <p:cNvSpPr txBox="1"/>
          <p:nvPr/>
        </p:nvSpPr>
        <p:spPr>
          <a:xfrm>
            <a:off x="581885" y="3484729"/>
            <a:ext cx="11242159" cy="18162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sz="1867" i="1" dirty="0" err="1"/>
              <a:t>Command</a:t>
            </a:r>
            <a:r>
              <a:rPr lang="pl-PL" sz="1867" i="1" dirty="0"/>
              <a:t>:		git </a:t>
            </a:r>
            <a:r>
              <a:rPr lang="pl-PL" sz="1867" i="1" dirty="0" err="1"/>
              <a:t>merge</a:t>
            </a:r>
            <a:endParaRPr lang="pl-PL" sz="1867" i="1" dirty="0"/>
          </a:p>
          <a:p>
            <a:endParaRPr lang="pl-PL" sz="1867" i="1" dirty="0"/>
          </a:p>
          <a:p>
            <a:r>
              <a:rPr lang="pl-PL" sz="1867" i="1" dirty="0" err="1"/>
              <a:t>Description</a:t>
            </a:r>
            <a:r>
              <a:rPr lang="pl-PL" sz="1867" i="1" dirty="0"/>
              <a:t>:  	</a:t>
            </a:r>
            <a:r>
              <a:rPr lang="pl-PL" sz="1867" dirty="0"/>
              <a:t> </a:t>
            </a:r>
            <a:r>
              <a:rPr lang="pl-PL" sz="1867" dirty="0" err="1"/>
              <a:t>joins</a:t>
            </a:r>
            <a:r>
              <a:rPr lang="pl-PL" sz="1867" dirty="0"/>
              <a:t> </a:t>
            </a:r>
            <a:r>
              <a:rPr lang="pl-PL" sz="1867" dirty="0" err="1"/>
              <a:t>two</a:t>
            </a:r>
            <a:r>
              <a:rPr lang="pl-PL" sz="1867" dirty="0"/>
              <a:t> </a:t>
            </a:r>
            <a:r>
              <a:rPr lang="pl-PL" sz="1867" dirty="0" err="1"/>
              <a:t>branches</a:t>
            </a:r>
            <a:r>
              <a:rPr lang="pl-PL" sz="1867" dirty="0"/>
              <a:t> </a:t>
            </a:r>
            <a:r>
              <a:rPr lang="pl-PL" sz="1867" dirty="0" err="1"/>
              <a:t>together</a:t>
            </a:r>
            <a:endParaRPr lang="pl-PL" sz="1867" i="1" dirty="0"/>
          </a:p>
          <a:p>
            <a:endParaRPr lang="pl-PL" sz="1867" i="1" dirty="0"/>
          </a:p>
          <a:p>
            <a:r>
              <a:rPr lang="pl-PL" sz="1867" i="1" dirty="0" err="1"/>
              <a:t>Example</a:t>
            </a:r>
            <a:r>
              <a:rPr lang="pl-PL" sz="1867" i="1" dirty="0"/>
              <a:t>:  		git mix master </a:t>
            </a:r>
            <a:r>
              <a:rPr lang="pl-PL" sz="1867" i="1" dirty="0">
                <a:solidFill>
                  <a:schemeClr val="tx1"/>
                </a:solidFill>
              </a:rPr>
              <a:t>(</a:t>
            </a:r>
            <a:r>
              <a:rPr lang="pl-PL" sz="1867" i="1" dirty="0" err="1">
                <a:solidFill>
                  <a:schemeClr val="tx1"/>
                </a:solidFill>
              </a:rPr>
              <a:t>executed</a:t>
            </a:r>
            <a:r>
              <a:rPr lang="pl-PL" sz="1867" i="1" dirty="0">
                <a:solidFill>
                  <a:schemeClr val="tx1"/>
                </a:solidFill>
              </a:rPr>
              <a:t> on </a:t>
            </a:r>
            <a:r>
              <a:rPr lang="pl-PL" sz="1867" i="1" dirty="0" err="1">
                <a:solidFill>
                  <a:schemeClr val="tx1"/>
                </a:solidFill>
              </a:rPr>
              <a:t>branch</a:t>
            </a:r>
            <a:r>
              <a:rPr lang="pl-PL" sz="1867" i="1" dirty="0">
                <a:solidFill>
                  <a:schemeClr val="tx1"/>
                </a:solidFill>
              </a:rPr>
              <a:t> </a:t>
            </a:r>
            <a:r>
              <a:rPr lang="pl-PL" sz="1867" i="1" dirty="0" err="1">
                <a:solidFill>
                  <a:schemeClr val="tx1"/>
                </a:solidFill>
              </a:rPr>
              <a:t>where</a:t>
            </a:r>
            <a:r>
              <a:rPr lang="pl-PL" sz="1867" i="1" dirty="0">
                <a:solidFill>
                  <a:schemeClr val="tx1"/>
                </a:solidFill>
              </a:rPr>
              <a:t> </a:t>
            </a:r>
            <a:r>
              <a:rPr lang="pl-PL" sz="1867" i="1" dirty="0" err="1">
                <a:solidFill>
                  <a:schemeClr val="tx1"/>
                </a:solidFill>
              </a:rPr>
              <a:t>changes</a:t>
            </a:r>
            <a:r>
              <a:rPr lang="pl-PL" sz="1867" i="1" dirty="0">
                <a:solidFill>
                  <a:schemeClr val="tx1"/>
                </a:solidFill>
              </a:rPr>
              <a:t> </a:t>
            </a:r>
            <a:r>
              <a:rPr lang="pl-PL" sz="1867" i="1" dirty="0" err="1">
                <a:solidFill>
                  <a:schemeClr val="tx1"/>
                </a:solidFill>
              </a:rPr>
              <a:t>are</a:t>
            </a:r>
            <a:r>
              <a:rPr lang="pl-PL" sz="1867" i="1" dirty="0">
                <a:solidFill>
                  <a:schemeClr val="tx1"/>
                </a:solidFill>
              </a:rPr>
              <a:t> applied)</a:t>
            </a:r>
            <a:r>
              <a:rPr lang="pl-PL" sz="1867" i="1" dirty="0"/>
              <a:t> </a:t>
            </a:r>
          </a:p>
          <a:p>
            <a:r>
              <a:rPr lang="pl-PL" sz="1867" i="1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230816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/>
          </p:cNvSpPr>
          <p:nvPr/>
        </p:nvSpPr>
        <p:spPr>
          <a:xfrm>
            <a:off x="229004" y="222864"/>
            <a:ext cx="11228349" cy="434451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sz="2667" b="1" dirty="0">
                <a:latin typeface="Arial"/>
                <a:ea typeface="ヒラギノ角ゴ Pro W3" charset="0"/>
                <a:cs typeface="Arial"/>
              </a:rPr>
              <a:t>TARGET OF WORKSHOP</a:t>
            </a:r>
            <a:br>
              <a:rPr lang="en-GB" sz="2400" b="1" dirty="0">
                <a:latin typeface="Arial"/>
                <a:ea typeface="ヒラギノ角ゴ Pro W3" charset="0"/>
                <a:cs typeface="Arial"/>
              </a:rPr>
            </a:br>
            <a:endParaRPr lang="fi-FI" sz="2400" b="1" dirty="0">
              <a:latin typeface="Arial"/>
              <a:ea typeface="ヒラギノ角ゴ Pro W3" charset="0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08D985-887D-4C08-9211-813532D0E814}"/>
              </a:ext>
            </a:extLst>
          </p:cNvPr>
          <p:cNvSpPr txBox="1"/>
          <p:nvPr/>
        </p:nvSpPr>
        <p:spPr>
          <a:xfrm>
            <a:off x="340241" y="978197"/>
            <a:ext cx="1066091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50000"/>
              </a:lnSpc>
              <a:buAutoNum type="arabicPeriod"/>
            </a:pPr>
            <a:r>
              <a:rPr lang="pl-PL" sz="2400" dirty="0">
                <a:solidFill>
                  <a:schemeClr val="bg2"/>
                </a:solidFill>
              </a:rPr>
              <a:t>Get to </a:t>
            </a:r>
            <a:r>
              <a:rPr lang="pl-PL" sz="2400" dirty="0" err="1">
                <a:solidFill>
                  <a:schemeClr val="bg2"/>
                </a:solidFill>
              </a:rPr>
              <a:t>know</a:t>
            </a:r>
            <a:r>
              <a:rPr lang="pl-PL" sz="2400" dirty="0">
                <a:solidFill>
                  <a:schemeClr val="bg2"/>
                </a:solidFill>
              </a:rPr>
              <a:t> Git </a:t>
            </a:r>
            <a:r>
              <a:rPr lang="pl-PL" sz="2400" dirty="0" err="1">
                <a:solidFill>
                  <a:schemeClr val="bg2"/>
                </a:solidFill>
              </a:rPr>
              <a:t>essentials</a:t>
            </a:r>
            <a:r>
              <a:rPr lang="pl-PL" sz="2400" dirty="0">
                <a:solidFill>
                  <a:schemeClr val="bg2"/>
                </a:solidFill>
              </a:rPr>
              <a:t>: </a:t>
            </a:r>
            <a:r>
              <a:rPr lang="pl-PL" sz="2400" dirty="0" err="1">
                <a:solidFill>
                  <a:schemeClr val="bg2"/>
                </a:solidFill>
              </a:rPr>
              <a:t>snaphots</a:t>
            </a:r>
            <a:r>
              <a:rPr lang="pl-PL" sz="2400" dirty="0">
                <a:solidFill>
                  <a:schemeClr val="bg2"/>
                </a:solidFill>
              </a:rPr>
              <a:t>, </a:t>
            </a:r>
            <a:r>
              <a:rPr lang="pl-PL" sz="2400" dirty="0" err="1">
                <a:solidFill>
                  <a:schemeClr val="bg2"/>
                </a:solidFill>
              </a:rPr>
              <a:t>local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  <a:r>
              <a:rPr lang="pl-PL" sz="2400" dirty="0" err="1">
                <a:solidFill>
                  <a:schemeClr val="bg2"/>
                </a:solidFill>
              </a:rPr>
              <a:t>repos</a:t>
            </a:r>
            <a:r>
              <a:rPr lang="pl-PL" sz="2400" dirty="0">
                <a:solidFill>
                  <a:schemeClr val="bg2"/>
                </a:solidFill>
              </a:rPr>
              <a:t>, SHA </a:t>
            </a:r>
            <a:r>
              <a:rPr lang="pl-PL" sz="2400" dirty="0" err="1">
                <a:solidFill>
                  <a:schemeClr val="bg2"/>
                </a:solidFill>
              </a:rPr>
              <a:t>identification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</a:p>
          <a:p>
            <a:pPr marL="457189" indent="-457189">
              <a:lnSpc>
                <a:spcPct val="150000"/>
              </a:lnSpc>
              <a:buFontTx/>
              <a:buAutoNum type="arabicPeriod"/>
            </a:pPr>
            <a:r>
              <a:rPr lang="pl-PL" sz="2400" dirty="0" err="1">
                <a:solidFill>
                  <a:schemeClr val="bg2"/>
                </a:solidFill>
              </a:rPr>
              <a:t>What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  <a:r>
              <a:rPr lang="pl-PL" sz="2400" dirty="0" err="1">
                <a:solidFill>
                  <a:schemeClr val="bg2"/>
                </a:solidFill>
              </a:rPr>
              <a:t>is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  <a:r>
              <a:rPr lang="pl-PL" sz="2400" dirty="0" err="1">
                <a:solidFill>
                  <a:schemeClr val="bg2"/>
                </a:solidFill>
              </a:rPr>
              <a:t>lifecycle</a:t>
            </a:r>
            <a:r>
              <a:rPr lang="pl-PL" sz="2400" dirty="0">
                <a:solidFill>
                  <a:schemeClr val="bg2"/>
                </a:solidFill>
              </a:rPr>
              <a:t> of the file and </a:t>
            </a:r>
            <a:r>
              <a:rPr lang="pl-PL" sz="2400" dirty="0" err="1">
                <a:solidFill>
                  <a:schemeClr val="bg2"/>
                </a:solidFill>
              </a:rPr>
              <a:t>main</a:t>
            </a:r>
            <a:r>
              <a:rPr lang="pl-PL" sz="2400" dirty="0">
                <a:solidFill>
                  <a:schemeClr val="bg2"/>
                </a:solidFill>
              </a:rPr>
              <a:t> git </a:t>
            </a:r>
            <a:r>
              <a:rPr lang="pl-PL" sz="2400" dirty="0" err="1">
                <a:solidFill>
                  <a:schemeClr val="bg2"/>
                </a:solidFill>
              </a:rPr>
              <a:t>project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  <a:r>
              <a:rPr lang="pl-PL" sz="2400" dirty="0" err="1">
                <a:solidFill>
                  <a:schemeClr val="bg2"/>
                </a:solidFill>
              </a:rPr>
              <a:t>sections</a:t>
            </a:r>
            <a:r>
              <a:rPr lang="pl-PL" sz="2400" dirty="0">
                <a:solidFill>
                  <a:schemeClr val="bg2"/>
                </a:solidFill>
              </a:rPr>
              <a:t>?</a:t>
            </a:r>
          </a:p>
          <a:p>
            <a:pPr marL="457189" indent="-457189">
              <a:lnSpc>
                <a:spcPct val="150000"/>
              </a:lnSpc>
              <a:buFontTx/>
              <a:buAutoNum type="arabicPeriod"/>
            </a:pPr>
            <a:r>
              <a:rPr lang="pl-PL" sz="2400" dirty="0">
                <a:solidFill>
                  <a:schemeClr val="bg2"/>
                </a:solidFill>
              </a:rPr>
              <a:t>How to </a:t>
            </a:r>
            <a:r>
              <a:rPr lang="pl-PL" sz="2400" dirty="0" err="1">
                <a:solidFill>
                  <a:schemeClr val="bg2"/>
                </a:solidFill>
              </a:rPr>
              <a:t>get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  <a:r>
              <a:rPr lang="pl-PL" sz="2400" dirty="0" err="1">
                <a:solidFill>
                  <a:schemeClr val="bg2"/>
                </a:solidFill>
              </a:rPr>
              <a:t>projects</a:t>
            </a:r>
            <a:r>
              <a:rPr lang="pl-PL" sz="2400" dirty="0">
                <a:solidFill>
                  <a:schemeClr val="bg2"/>
                </a:solidFill>
              </a:rPr>
              <a:t> from </a:t>
            </a:r>
            <a:r>
              <a:rPr lang="pl-PL" sz="2400" dirty="0" err="1">
                <a:solidFill>
                  <a:schemeClr val="bg2"/>
                </a:solidFill>
              </a:rPr>
              <a:t>remote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  <a:r>
              <a:rPr lang="pl-PL" sz="2400" dirty="0" err="1">
                <a:solidFill>
                  <a:schemeClr val="bg2"/>
                </a:solidFill>
              </a:rPr>
              <a:t>repository</a:t>
            </a:r>
            <a:r>
              <a:rPr lang="pl-PL" sz="2400" dirty="0">
                <a:solidFill>
                  <a:schemeClr val="bg2"/>
                </a:solidFill>
              </a:rPr>
              <a:t>?</a:t>
            </a:r>
          </a:p>
          <a:p>
            <a:pPr marL="457189" indent="-457189">
              <a:lnSpc>
                <a:spcPct val="150000"/>
              </a:lnSpc>
              <a:buFontTx/>
              <a:buAutoNum type="arabicPeriod"/>
            </a:pPr>
            <a:r>
              <a:rPr lang="pl-PL" sz="2400" dirty="0">
                <a:solidFill>
                  <a:schemeClr val="bg2"/>
                </a:solidFill>
              </a:rPr>
              <a:t>How to do </a:t>
            </a:r>
            <a:r>
              <a:rPr lang="pl-PL" sz="2400" dirty="0" err="1">
                <a:solidFill>
                  <a:schemeClr val="bg2"/>
                </a:solidFill>
              </a:rPr>
              <a:t>project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  <a:r>
              <a:rPr lang="pl-PL" sz="2400" dirty="0" err="1">
                <a:solidFill>
                  <a:schemeClr val="bg2"/>
                </a:solidFill>
              </a:rPr>
              <a:t>inspection</a:t>
            </a:r>
            <a:r>
              <a:rPr lang="pl-PL" sz="2400" dirty="0">
                <a:solidFill>
                  <a:schemeClr val="bg2"/>
                </a:solidFill>
              </a:rPr>
              <a:t>?</a:t>
            </a:r>
          </a:p>
          <a:p>
            <a:pPr marL="457189" indent="-457189">
              <a:lnSpc>
                <a:spcPct val="150000"/>
              </a:lnSpc>
              <a:buFontTx/>
              <a:buAutoNum type="arabicPeriod"/>
            </a:pPr>
            <a:r>
              <a:rPr lang="pl-PL" sz="2400" dirty="0">
                <a:solidFill>
                  <a:schemeClr val="bg2"/>
                </a:solidFill>
              </a:rPr>
              <a:t>How to </a:t>
            </a:r>
            <a:r>
              <a:rPr lang="pl-PL" sz="2400" dirty="0" err="1">
                <a:solidFill>
                  <a:schemeClr val="bg2"/>
                </a:solidFill>
              </a:rPr>
              <a:t>create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  <a:r>
              <a:rPr lang="pl-PL" sz="2400" dirty="0" err="1">
                <a:solidFill>
                  <a:schemeClr val="bg2"/>
                </a:solidFill>
              </a:rPr>
              <a:t>snapshots</a:t>
            </a:r>
            <a:r>
              <a:rPr lang="pl-PL" sz="2400" dirty="0">
                <a:solidFill>
                  <a:schemeClr val="bg2"/>
                </a:solidFill>
              </a:rPr>
              <a:t>, </a:t>
            </a:r>
            <a:r>
              <a:rPr lang="pl-PL" sz="2400" dirty="0" err="1">
                <a:solidFill>
                  <a:schemeClr val="bg2"/>
                </a:solidFill>
              </a:rPr>
              <a:t>track</a:t>
            </a:r>
            <a:r>
              <a:rPr lang="pl-PL" sz="2400" dirty="0">
                <a:solidFill>
                  <a:schemeClr val="bg2"/>
                </a:solidFill>
              </a:rPr>
              <a:t> and </a:t>
            </a:r>
            <a:r>
              <a:rPr lang="pl-PL" sz="2400" dirty="0" err="1">
                <a:solidFill>
                  <a:schemeClr val="bg2"/>
                </a:solidFill>
              </a:rPr>
              <a:t>commit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  <a:r>
              <a:rPr lang="pl-PL" sz="2400" dirty="0" err="1">
                <a:solidFill>
                  <a:schemeClr val="bg2"/>
                </a:solidFill>
              </a:rPr>
              <a:t>changes</a:t>
            </a:r>
            <a:r>
              <a:rPr lang="pl-PL" sz="2400" dirty="0">
                <a:solidFill>
                  <a:schemeClr val="bg2"/>
                </a:solidFill>
              </a:rPr>
              <a:t> ?</a:t>
            </a:r>
          </a:p>
          <a:p>
            <a:pPr marL="457189" indent="-457189">
              <a:lnSpc>
                <a:spcPct val="150000"/>
              </a:lnSpc>
              <a:buFontTx/>
              <a:buAutoNum type="arabicPeriod"/>
            </a:pPr>
            <a:r>
              <a:rPr lang="pl-PL" sz="2400" dirty="0">
                <a:solidFill>
                  <a:schemeClr val="bg2"/>
                </a:solidFill>
              </a:rPr>
              <a:t>How to </a:t>
            </a:r>
            <a:r>
              <a:rPr lang="pl-PL" sz="2400" dirty="0" err="1">
                <a:solidFill>
                  <a:schemeClr val="bg2"/>
                </a:solidFill>
              </a:rPr>
              <a:t>remove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  <a:r>
              <a:rPr lang="pl-PL" sz="2400" dirty="0" err="1">
                <a:solidFill>
                  <a:schemeClr val="bg2"/>
                </a:solidFill>
              </a:rPr>
              <a:t>changes</a:t>
            </a:r>
            <a:r>
              <a:rPr lang="pl-PL" sz="2400" dirty="0">
                <a:solidFill>
                  <a:schemeClr val="bg2"/>
                </a:solidFill>
              </a:rPr>
              <a:t>? </a:t>
            </a:r>
          </a:p>
          <a:p>
            <a:pPr marL="457189" indent="-457189">
              <a:lnSpc>
                <a:spcPct val="150000"/>
              </a:lnSpc>
              <a:buFontTx/>
              <a:buAutoNum type="arabicPeriod"/>
            </a:pPr>
            <a:r>
              <a:rPr lang="pl-PL" sz="2400" dirty="0">
                <a:solidFill>
                  <a:schemeClr val="bg2"/>
                </a:solidFill>
              </a:rPr>
              <a:t>How to update </a:t>
            </a:r>
            <a:r>
              <a:rPr lang="pl-PL" sz="2400" dirty="0" err="1">
                <a:solidFill>
                  <a:schemeClr val="bg2"/>
                </a:solidFill>
              </a:rPr>
              <a:t>local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  <a:r>
              <a:rPr lang="pl-PL" sz="2400" dirty="0" err="1">
                <a:solidFill>
                  <a:schemeClr val="bg2"/>
                </a:solidFill>
              </a:rPr>
              <a:t>repo</a:t>
            </a:r>
            <a:r>
              <a:rPr lang="pl-PL" sz="2400" dirty="0">
                <a:solidFill>
                  <a:schemeClr val="bg2"/>
                </a:solidFill>
              </a:rPr>
              <a:t>?</a:t>
            </a:r>
          </a:p>
          <a:p>
            <a:pPr marL="457189" indent="-457189">
              <a:lnSpc>
                <a:spcPct val="150000"/>
              </a:lnSpc>
              <a:buFontTx/>
              <a:buAutoNum type="arabicPeriod"/>
            </a:pPr>
            <a:r>
              <a:rPr lang="pl-PL" sz="2400" dirty="0" err="1">
                <a:solidFill>
                  <a:schemeClr val="bg2"/>
                </a:solidFill>
              </a:rPr>
              <a:t>What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  <a:r>
              <a:rPr lang="pl-PL" sz="2400" dirty="0" err="1">
                <a:solidFill>
                  <a:schemeClr val="bg2"/>
                </a:solidFill>
              </a:rPr>
              <a:t>are</a:t>
            </a:r>
            <a:r>
              <a:rPr lang="pl-PL" sz="2400" dirty="0">
                <a:solidFill>
                  <a:schemeClr val="bg2"/>
                </a:solidFill>
              </a:rPr>
              <a:t>  </a:t>
            </a:r>
            <a:r>
              <a:rPr lang="pl-PL" sz="2400" dirty="0" err="1">
                <a:solidFill>
                  <a:schemeClr val="bg2"/>
                </a:solidFill>
              </a:rPr>
              <a:t>branches</a:t>
            </a:r>
            <a:r>
              <a:rPr lang="pl-PL" sz="2400" dirty="0">
                <a:solidFill>
                  <a:schemeClr val="bg2"/>
                </a:solidFill>
              </a:rPr>
              <a:t> in git and </a:t>
            </a:r>
            <a:r>
              <a:rPr lang="pl-PL" sz="2400" dirty="0" err="1">
                <a:solidFill>
                  <a:schemeClr val="bg2"/>
                </a:solidFill>
              </a:rPr>
              <a:t>how</a:t>
            </a:r>
            <a:r>
              <a:rPr lang="pl-PL" sz="2400" dirty="0">
                <a:solidFill>
                  <a:schemeClr val="bg2"/>
                </a:solidFill>
              </a:rPr>
              <a:t> to </a:t>
            </a:r>
            <a:r>
              <a:rPr lang="pl-PL" sz="2400" dirty="0" err="1">
                <a:solidFill>
                  <a:schemeClr val="bg2"/>
                </a:solidFill>
              </a:rPr>
              <a:t>create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  <a:r>
              <a:rPr lang="pl-PL" sz="2400" dirty="0" err="1">
                <a:solidFill>
                  <a:schemeClr val="bg2"/>
                </a:solidFill>
              </a:rPr>
              <a:t>them</a:t>
            </a:r>
            <a:r>
              <a:rPr lang="pl-PL" sz="2400" dirty="0">
                <a:solidFill>
                  <a:schemeClr val="bg2"/>
                </a:solidFill>
              </a:rPr>
              <a:t>?</a:t>
            </a:r>
          </a:p>
          <a:p>
            <a:pPr marL="457189" indent="-457189">
              <a:lnSpc>
                <a:spcPct val="150000"/>
              </a:lnSpc>
              <a:buFontTx/>
              <a:buAutoNum type="arabicPeriod"/>
            </a:pPr>
            <a:r>
              <a:rPr lang="pl-PL" sz="2400" dirty="0">
                <a:solidFill>
                  <a:schemeClr val="bg2"/>
                </a:solidFill>
              </a:rPr>
              <a:t>How to </a:t>
            </a:r>
            <a:r>
              <a:rPr lang="pl-PL" sz="2400" dirty="0" err="1">
                <a:solidFill>
                  <a:schemeClr val="bg2"/>
                </a:solidFill>
              </a:rPr>
              <a:t>manage</a:t>
            </a:r>
            <a:r>
              <a:rPr lang="pl-PL" sz="2400" dirty="0">
                <a:solidFill>
                  <a:schemeClr val="bg2"/>
                </a:solidFill>
              </a:rPr>
              <a:t> </a:t>
            </a:r>
            <a:r>
              <a:rPr lang="pl-PL" sz="2400" dirty="0" err="1">
                <a:solidFill>
                  <a:schemeClr val="bg2"/>
                </a:solidFill>
              </a:rPr>
              <a:t>branches</a:t>
            </a:r>
            <a:r>
              <a:rPr lang="pl-PL" sz="2400" dirty="0">
                <a:solidFill>
                  <a:schemeClr val="bg2"/>
                </a:solidFill>
              </a:rPr>
              <a:t>?</a:t>
            </a:r>
          </a:p>
          <a:p>
            <a:pPr marL="457189" indent="-457189">
              <a:buAutoNum type="arabicPeriod"/>
            </a:pPr>
            <a:endParaRPr lang="pl-PL" sz="2400" dirty="0"/>
          </a:p>
          <a:p>
            <a:pPr marL="457189" indent="-457189">
              <a:buAutoNum type="arabicPeriod"/>
            </a:pPr>
            <a:endParaRPr lang="en-US" sz="2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AAF06E-1C65-4B36-99A9-8B37808B6A8C}"/>
              </a:ext>
            </a:extLst>
          </p:cNvPr>
          <p:cNvCxnSpPr>
            <a:cxnSpLocks/>
          </p:cNvCxnSpPr>
          <p:nvPr/>
        </p:nvCxnSpPr>
        <p:spPr>
          <a:xfrm>
            <a:off x="354419" y="875151"/>
            <a:ext cx="11242159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40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/>
          </p:cNvSpPr>
          <p:nvPr/>
        </p:nvSpPr>
        <p:spPr>
          <a:xfrm>
            <a:off x="229004" y="222864"/>
            <a:ext cx="11228349" cy="500149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sz="2400" b="1" dirty="0">
                <a:ea typeface="ヒラギノ角ゴ Pro W3" charset="0"/>
                <a:cs typeface="Arial"/>
              </a:rPr>
              <a:t>SOURCES</a:t>
            </a:r>
            <a:br>
              <a:rPr lang="en-GB" sz="2400" b="1" dirty="0">
                <a:latin typeface="Arial"/>
                <a:ea typeface="ヒラギノ角ゴ Pro W3" charset="0"/>
                <a:cs typeface="Arial"/>
              </a:rPr>
            </a:br>
            <a:endParaRPr lang="fi-FI" sz="2400" b="1" dirty="0">
              <a:latin typeface="Arial"/>
              <a:ea typeface="ヒラギノ角ゴ Pro W3" charset="0"/>
              <a:cs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1A0F84-98AA-4C8E-AE50-1F18A975F260}"/>
              </a:ext>
            </a:extLst>
          </p:cNvPr>
          <p:cNvCxnSpPr>
            <a:cxnSpLocks/>
          </p:cNvCxnSpPr>
          <p:nvPr/>
        </p:nvCxnSpPr>
        <p:spPr>
          <a:xfrm>
            <a:off x="354419" y="875151"/>
            <a:ext cx="11242159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6021AD3-53E6-4F7A-B920-F3FA8EE6EE91}"/>
              </a:ext>
            </a:extLst>
          </p:cNvPr>
          <p:cNvSpPr txBox="1"/>
          <p:nvPr/>
        </p:nvSpPr>
        <p:spPr>
          <a:xfrm>
            <a:off x="354419" y="1166327"/>
            <a:ext cx="7445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hlinkClick r:id="rId2"/>
              </a:rPr>
              <a:t>https://git-scm.com/</a:t>
            </a:r>
            <a:endParaRPr lang="pl-PL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https://www.atlassian.com/git/</a:t>
            </a:r>
          </a:p>
        </p:txBody>
      </p:sp>
    </p:spTree>
    <p:extLst>
      <p:ext uri="{BB962C8B-B14F-4D97-AF65-F5344CB8AC3E}">
        <p14:creationId xmlns:p14="http://schemas.microsoft.com/office/powerpoint/2010/main" val="176261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/>
          </p:cNvSpPr>
          <p:nvPr/>
        </p:nvSpPr>
        <p:spPr>
          <a:xfrm>
            <a:off x="229004" y="222864"/>
            <a:ext cx="11228349" cy="500149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sz="2400" b="1" dirty="0">
                <a:latin typeface="Arial"/>
                <a:ea typeface="ヒラギノ角ゴ Pro W3" charset="0"/>
                <a:cs typeface="Arial"/>
              </a:rPr>
              <a:t>GIT BASICS</a:t>
            </a:r>
            <a:br>
              <a:rPr lang="en-GB" sz="2400" b="1" dirty="0">
                <a:latin typeface="Arial"/>
                <a:ea typeface="ヒラギノ角ゴ Pro W3" charset="0"/>
                <a:cs typeface="Arial"/>
              </a:rPr>
            </a:br>
            <a:endParaRPr lang="fi-FI" sz="2400" b="1" dirty="0">
              <a:latin typeface="Arial"/>
              <a:ea typeface="ヒラギノ角ゴ Pro W3" charset="0"/>
              <a:cs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1A0F84-98AA-4C8E-AE50-1F18A975F260}"/>
              </a:ext>
            </a:extLst>
          </p:cNvPr>
          <p:cNvCxnSpPr>
            <a:cxnSpLocks/>
          </p:cNvCxnSpPr>
          <p:nvPr/>
        </p:nvCxnSpPr>
        <p:spPr>
          <a:xfrm>
            <a:off x="354419" y="875151"/>
            <a:ext cx="11242159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3DBF0BD-E91C-4BFA-B4EB-A2DA8576B162}"/>
              </a:ext>
            </a:extLst>
          </p:cNvPr>
          <p:cNvSpPr txBox="1"/>
          <p:nvPr/>
        </p:nvSpPr>
        <p:spPr>
          <a:xfrm>
            <a:off x="354419" y="1403498"/>
            <a:ext cx="114122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sz="2400" dirty="0" err="1"/>
              <a:t>snapshots</a:t>
            </a:r>
            <a:r>
              <a:rPr lang="pl-PL" sz="2400" dirty="0"/>
              <a:t> </a:t>
            </a:r>
            <a:r>
              <a:rPr lang="pl-PL" sz="2400" dirty="0" err="1"/>
              <a:t>instead</a:t>
            </a:r>
            <a:r>
              <a:rPr lang="pl-PL" sz="2400" dirty="0"/>
              <a:t> of </a:t>
            </a:r>
            <a:r>
              <a:rPr lang="pl-PL" sz="2400" dirty="0" err="1"/>
              <a:t>diffs</a:t>
            </a:r>
            <a:endParaRPr lang="pl-PL" sz="2400" dirty="0"/>
          </a:p>
          <a:p>
            <a:pPr marL="380990" indent="-38099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sz="2400" dirty="0"/>
              <a:t>most of </a:t>
            </a:r>
            <a:r>
              <a:rPr lang="pl-PL" sz="2400" dirty="0" err="1"/>
              <a:t>operations</a:t>
            </a:r>
            <a:r>
              <a:rPr lang="pl-PL" sz="2400" dirty="0"/>
              <a:t> </a:t>
            </a:r>
            <a:r>
              <a:rPr lang="pl-PL" sz="2400" dirty="0" err="1"/>
              <a:t>are</a:t>
            </a:r>
            <a:r>
              <a:rPr lang="pl-PL" sz="2400" dirty="0"/>
              <a:t> </a:t>
            </a:r>
            <a:r>
              <a:rPr lang="pl-PL" sz="2400" dirty="0" err="1"/>
              <a:t>executed</a:t>
            </a:r>
            <a:r>
              <a:rPr lang="pl-PL" sz="2400" dirty="0"/>
              <a:t> on </a:t>
            </a:r>
            <a:r>
              <a:rPr lang="pl-PL" sz="2400" dirty="0" err="1"/>
              <a:t>local</a:t>
            </a:r>
            <a:r>
              <a:rPr lang="pl-PL" sz="2400" dirty="0"/>
              <a:t> </a:t>
            </a:r>
            <a:r>
              <a:rPr lang="pl-PL" sz="2400" dirty="0" err="1"/>
              <a:t>machine</a:t>
            </a:r>
            <a:r>
              <a:rPr lang="pl-PL" sz="2400" dirty="0"/>
              <a:t> </a:t>
            </a:r>
            <a:r>
              <a:rPr lang="pl-PL" sz="2400" dirty="0" err="1"/>
              <a:t>thanks</a:t>
            </a:r>
            <a:r>
              <a:rPr lang="pl-PL" sz="2400" dirty="0"/>
              <a:t> to </a:t>
            </a:r>
            <a:r>
              <a:rPr lang="pl-PL" sz="2400" dirty="0" err="1"/>
              <a:t>local</a:t>
            </a:r>
            <a:r>
              <a:rPr lang="pl-PL" sz="2400" dirty="0"/>
              <a:t> </a:t>
            </a:r>
            <a:r>
              <a:rPr lang="pl-PL" sz="2400" dirty="0" err="1"/>
              <a:t>repository</a:t>
            </a:r>
            <a:endParaRPr lang="pl-PL" sz="2400" dirty="0"/>
          </a:p>
          <a:p>
            <a:pPr marL="380990" indent="-38099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sz="2400" dirty="0" err="1"/>
              <a:t>commited</a:t>
            </a:r>
            <a:r>
              <a:rPr lang="pl-PL" sz="2400" dirty="0"/>
              <a:t> </a:t>
            </a:r>
            <a:r>
              <a:rPr lang="pl-PL" sz="2400" dirty="0" err="1"/>
              <a:t>changes</a:t>
            </a:r>
            <a:r>
              <a:rPr lang="pl-PL" sz="2400" dirty="0"/>
              <a:t> </a:t>
            </a:r>
            <a:r>
              <a:rPr lang="pl-PL" sz="2400" dirty="0" err="1"/>
              <a:t>difficult</a:t>
            </a:r>
            <a:r>
              <a:rPr lang="pl-PL" sz="2400" dirty="0"/>
              <a:t> to </a:t>
            </a:r>
            <a:r>
              <a:rPr lang="pl-PL" sz="2400" dirty="0" err="1"/>
              <a:t>lose</a:t>
            </a:r>
            <a:r>
              <a:rPr lang="pl-PL" sz="2400" dirty="0"/>
              <a:t> - </a:t>
            </a:r>
            <a:r>
              <a:rPr lang="pl-PL" sz="2400" dirty="0" err="1"/>
              <a:t>experiments</a:t>
            </a:r>
            <a:r>
              <a:rPr lang="pl-PL" sz="2400" dirty="0"/>
              <a:t> on git </a:t>
            </a:r>
            <a:r>
              <a:rPr lang="pl-PL" sz="2400" dirty="0" err="1"/>
              <a:t>appreciated</a:t>
            </a:r>
            <a:endParaRPr lang="pl-PL" sz="2400" dirty="0"/>
          </a:p>
          <a:p>
            <a:pPr marL="380990" indent="-38099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sz="2400" dirty="0" err="1"/>
              <a:t>three</a:t>
            </a:r>
            <a:r>
              <a:rPr lang="pl-PL" sz="2400" dirty="0"/>
              <a:t> </a:t>
            </a:r>
            <a:r>
              <a:rPr lang="pl-PL" sz="2400" dirty="0" err="1"/>
              <a:t>main</a:t>
            </a:r>
            <a:r>
              <a:rPr lang="pl-PL" sz="2400" dirty="0"/>
              <a:t> </a:t>
            </a:r>
            <a:r>
              <a:rPr lang="pl-PL" sz="2400" dirty="0" err="1"/>
              <a:t>sections</a:t>
            </a:r>
            <a:r>
              <a:rPr lang="pl-PL" sz="2400" dirty="0"/>
              <a:t> of a Git </a:t>
            </a:r>
            <a:r>
              <a:rPr lang="pl-PL" sz="2400" dirty="0" err="1"/>
              <a:t>project</a:t>
            </a:r>
            <a:r>
              <a:rPr lang="pl-PL" sz="2400" dirty="0"/>
              <a:t>: </a:t>
            </a:r>
            <a:r>
              <a:rPr lang="pl-PL" sz="2400" dirty="0" err="1"/>
              <a:t>Working</a:t>
            </a:r>
            <a:r>
              <a:rPr lang="pl-PL" sz="2400" dirty="0"/>
              <a:t> </a:t>
            </a:r>
            <a:r>
              <a:rPr lang="pl-PL" sz="2400" dirty="0" err="1"/>
              <a:t>directory</a:t>
            </a:r>
            <a:r>
              <a:rPr lang="pl-PL" sz="2400" dirty="0"/>
              <a:t>, </a:t>
            </a:r>
            <a:r>
              <a:rPr lang="pl-PL" sz="2400" dirty="0" err="1"/>
              <a:t>Staging</a:t>
            </a:r>
            <a:r>
              <a:rPr lang="pl-PL" sz="2400" dirty="0"/>
              <a:t> </a:t>
            </a:r>
            <a:r>
              <a:rPr lang="pl-PL" sz="2400" dirty="0" err="1"/>
              <a:t>Area</a:t>
            </a:r>
            <a:r>
              <a:rPr lang="pl-PL" sz="2400" dirty="0"/>
              <a:t>, </a:t>
            </a:r>
            <a:r>
              <a:rPr lang="pl-PL" sz="2400" dirty="0" err="1"/>
              <a:t>Repository</a:t>
            </a:r>
            <a:endParaRPr lang="pl-PL" sz="2400" dirty="0"/>
          </a:p>
          <a:p>
            <a:pPr>
              <a:lnSpc>
                <a:spcPct val="200000"/>
              </a:lnSpc>
            </a:pPr>
            <a:endParaRPr lang="pl-PL" sz="2400" dirty="0"/>
          </a:p>
          <a:p>
            <a:pPr marL="380990" indent="-38099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3136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/>
          </p:cNvSpPr>
          <p:nvPr/>
        </p:nvSpPr>
        <p:spPr>
          <a:xfrm>
            <a:off x="229004" y="222864"/>
            <a:ext cx="11228349" cy="500149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sz="2400" b="1" dirty="0">
                <a:latin typeface="Arial"/>
                <a:ea typeface="ヒラギノ角ゴ Pro W3" charset="0"/>
                <a:cs typeface="Arial"/>
              </a:rPr>
              <a:t>SNAPSHOTS VS CHANGES</a:t>
            </a:r>
            <a:br>
              <a:rPr lang="en-GB" sz="2400" b="1" dirty="0">
                <a:latin typeface="Arial"/>
                <a:ea typeface="ヒラギノ角ゴ Pro W3" charset="0"/>
                <a:cs typeface="Arial"/>
              </a:rPr>
            </a:br>
            <a:endParaRPr lang="fi-FI" sz="2400" b="1" dirty="0">
              <a:latin typeface="Arial"/>
              <a:ea typeface="ヒラギノ角ゴ Pro W3" charset="0"/>
              <a:cs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1A0F84-98AA-4C8E-AE50-1F18A975F260}"/>
              </a:ext>
            </a:extLst>
          </p:cNvPr>
          <p:cNvCxnSpPr>
            <a:cxnSpLocks/>
          </p:cNvCxnSpPr>
          <p:nvPr/>
        </p:nvCxnSpPr>
        <p:spPr>
          <a:xfrm>
            <a:off x="354419" y="875151"/>
            <a:ext cx="11242159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381C2F-E162-4275-B586-2744C476D68D}"/>
              </a:ext>
            </a:extLst>
          </p:cNvPr>
          <p:cNvSpPr/>
          <p:nvPr/>
        </p:nvSpPr>
        <p:spPr>
          <a:xfrm>
            <a:off x="567070" y="1290085"/>
            <a:ext cx="1998921" cy="48200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>
                <a:solidFill>
                  <a:schemeClr val="accent4"/>
                </a:solidFill>
              </a:rPr>
              <a:t>Version 1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4E07997-A395-4CD1-A8CC-E899921A407C}"/>
              </a:ext>
            </a:extLst>
          </p:cNvPr>
          <p:cNvSpPr/>
          <p:nvPr/>
        </p:nvSpPr>
        <p:spPr>
          <a:xfrm>
            <a:off x="3281914" y="1306837"/>
            <a:ext cx="1998921" cy="48200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>
                <a:solidFill>
                  <a:schemeClr val="accent4"/>
                </a:solidFill>
              </a:rPr>
              <a:t>Version 2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71781C2-A618-4EB9-8DA9-AF6944D97C51}"/>
              </a:ext>
            </a:extLst>
          </p:cNvPr>
          <p:cNvSpPr/>
          <p:nvPr/>
        </p:nvSpPr>
        <p:spPr>
          <a:xfrm>
            <a:off x="5996758" y="1336848"/>
            <a:ext cx="1998921" cy="48200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>
                <a:solidFill>
                  <a:schemeClr val="accent4"/>
                </a:solidFill>
              </a:rPr>
              <a:t>Version 3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E5FE226-E2D5-4467-B712-DC43BFC27B0A}"/>
              </a:ext>
            </a:extLst>
          </p:cNvPr>
          <p:cNvSpPr/>
          <p:nvPr/>
        </p:nvSpPr>
        <p:spPr>
          <a:xfrm>
            <a:off x="8756500" y="1336849"/>
            <a:ext cx="1998921" cy="48200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>
                <a:solidFill>
                  <a:schemeClr val="accent4"/>
                </a:solidFill>
              </a:rPr>
              <a:t>Version 4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8F85855-DEB7-4736-920E-C6569D0A4692}"/>
              </a:ext>
            </a:extLst>
          </p:cNvPr>
          <p:cNvSpPr/>
          <p:nvPr/>
        </p:nvSpPr>
        <p:spPr>
          <a:xfrm>
            <a:off x="567069" y="2135964"/>
            <a:ext cx="1998921" cy="48200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b="1" dirty="0">
                <a:solidFill>
                  <a:schemeClr val="tx1"/>
                </a:solidFill>
              </a:rPr>
              <a:t>File 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A07F632-A668-4BF6-9C63-9AA9B8CFBF33}"/>
              </a:ext>
            </a:extLst>
          </p:cNvPr>
          <p:cNvSpPr/>
          <p:nvPr/>
        </p:nvSpPr>
        <p:spPr>
          <a:xfrm>
            <a:off x="567068" y="2981842"/>
            <a:ext cx="1998921" cy="48200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b="1" dirty="0">
                <a:solidFill>
                  <a:schemeClr val="tx1"/>
                </a:solidFill>
              </a:rPr>
              <a:t>File 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A751EF-00C5-4148-B551-28239D8C4F0D}"/>
              </a:ext>
            </a:extLst>
          </p:cNvPr>
          <p:cNvSpPr/>
          <p:nvPr/>
        </p:nvSpPr>
        <p:spPr>
          <a:xfrm>
            <a:off x="567070" y="3827721"/>
            <a:ext cx="1998921" cy="48200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b="1" dirty="0">
                <a:solidFill>
                  <a:schemeClr val="tx1"/>
                </a:solidFill>
              </a:rPr>
              <a:t>File 3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1F31CE-AF62-4B31-A8EF-6C802BEFC927}"/>
              </a:ext>
            </a:extLst>
          </p:cNvPr>
          <p:cNvSpPr/>
          <p:nvPr/>
        </p:nvSpPr>
        <p:spPr>
          <a:xfrm>
            <a:off x="3281913" y="2136881"/>
            <a:ext cx="1998921" cy="48200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sz="2400" b="1" dirty="0">
                <a:hlinkClick r:id="rId2" tooltip="Δ"/>
              </a:rPr>
              <a:t>Δ</a:t>
            </a:r>
            <a:r>
              <a:rPr lang="pl-PL" sz="2400" b="1" dirty="0"/>
              <a:t>1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7505A46-3402-4781-BF85-03CB498A0C1F}"/>
              </a:ext>
            </a:extLst>
          </p:cNvPr>
          <p:cNvSpPr/>
          <p:nvPr/>
        </p:nvSpPr>
        <p:spPr>
          <a:xfrm>
            <a:off x="5996758" y="2939310"/>
            <a:ext cx="1998921" cy="48200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sz="2400" b="1" dirty="0">
                <a:hlinkClick r:id="rId2" tooltip="Δ"/>
              </a:rPr>
              <a:t>Δ</a:t>
            </a:r>
            <a:r>
              <a:rPr lang="pl-PL" sz="2400" b="1" dirty="0"/>
              <a:t>2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0022895-2E55-412B-824C-EA1D17855C51}"/>
              </a:ext>
            </a:extLst>
          </p:cNvPr>
          <p:cNvSpPr/>
          <p:nvPr/>
        </p:nvSpPr>
        <p:spPr>
          <a:xfrm>
            <a:off x="8756500" y="3827720"/>
            <a:ext cx="1998921" cy="48200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sz="2400" b="1" dirty="0">
                <a:hlinkClick r:id="rId2" tooltip="Δ"/>
              </a:rPr>
              <a:t>Δ</a:t>
            </a:r>
            <a:r>
              <a:rPr lang="pl-PL" sz="2400" b="1" dirty="0"/>
              <a:t>3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7AE1C3A-6197-4F2C-A906-9550385DBA26}"/>
              </a:ext>
            </a:extLst>
          </p:cNvPr>
          <p:cNvSpPr/>
          <p:nvPr/>
        </p:nvSpPr>
        <p:spPr>
          <a:xfrm>
            <a:off x="3281914" y="2939309"/>
            <a:ext cx="1998921" cy="48200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sz="2400" b="1" dirty="0">
                <a:hlinkClick r:id="rId2" tooltip="Δ"/>
              </a:rPr>
              <a:t>Δ</a:t>
            </a:r>
            <a:r>
              <a:rPr lang="pl-PL" sz="2400" b="1" dirty="0"/>
              <a:t>1</a:t>
            </a:r>
            <a:endParaRPr lang="en-US" sz="2400" dirty="0">
              <a:solidFill>
                <a:schemeClr val="accent4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7CC9B3-17F3-430A-9F46-E5F46EDD1206}"/>
              </a:ext>
            </a:extLst>
          </p:cNvPr>
          <p:cNvCxnSpPr>
            <a:stCxn id="13" idx="3"/>
          </p:cNvCxnSpPr>
          <p:nvPr/>
        </p:nvCxnSpPr>
        <p:spPr>
          <a:xfrm flipV="1">
            <a:off x="2565990" y="2376968"/>
            <a:ext cx="609601" cy="1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EC005A7-D3B4-44C5-9740-B4D3AC049A3C}"/>
              </a:ext>
            </a:extLst>
          </p:cNvPr>
          <p:cNvCxnSpPr/>
          <p:nvPr/>
        </p:nvCxnSpPr>
        <p:spPr>
          <a:xfrm flipV="1">
            <a:off x="2565989" y="3222846"/>
            <a:ext cx="609601" cy="1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FF7974-8721-4C0E-B7CF-45D9497D2251}"/>
              </a:ext>
            </a:extLst>
          </p:cNvPr>
          <p:cNvCxnSpPr/>
          <p:nvPr/>
        </p:nvCxnSpPr>
        <p:spPr>
          <a:xfrm flipV="1">
            <a:off x="5312732" y="3180312"/>
            <a:ext cx="609601" cy="1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AE36CD-9224-4308-A1FC-0C0150819A37}"/>
              </a:ext>
            </a:extLst>
          </p:cNvPr>
          <p:cNvCxnSpPr>
            <a:cxnSpLocks/>
          </p:cNvCxnSpPr>
          <p:nvPr/>
        </p:nvCxnSpPr>
        <p:spPr>
          <a:xfrm flipV="1">
            <a:off x="2661675" y="4068724"/>
            <a:ext cx="5915256" cy="3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805DE58-F4B4-4A68-A84D-2E322B3F2071}"/>
              </a:ext>
            </a:extLst>
          </p:cNvPr>
          <p:cNvSpPr txBox="1"/>
          <p:nvPr/>
        </p:nvSpPr>
        <p:spPr>
          <a:xfrm>
            <a:off x="354419" y="5061098"/>
            <a:ext cx="10292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Fig. 1 </a:t>
            </a:r>
            <a:r>
              <a:rPr lang="pl-PL" sz="2400" dirty="0" err="1"/>
              <a:t>Storing</a:t>
            </a:r>
            <a:r>
              <a:rPr lang="pl-PL" sz="2400" dirty="0"/>
              <a:t> </a:t>
            </a:r>
            <a:r>
              <a:rPr lang="pl-PL" sz="2400" dirty="0" err="1"/>
              <a:t>changes</a:t>
            </a:r>
            <a:r>
              <a:rPr lang="pl-PL" sz="2400" dirty="0"/>
              <a:t> in SVN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649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/>
          </p:cNvSpPr>
          <p:nvPr/>
        </p:nvSpPr>
        <p:spPr>
          <a:xfrm>
            <a:off x="229004" y="222864"/>
            <a:ext cx="11228349" cy="500149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sz="2400" b="1" dirty="0">
                <a:latin typeface="Arial"/>
                <a:ea typeface="ヒラギノ角ゴ Pro W3" charset="0"/>
                <a:cs typeface="Arial"/>
              </a:rPr>
              <a:t>SNAPSHOTS VS CHANGES</a:t>
            </a:r>
            <a:br>
              <a:rPr lang="en-GB" sz="2400" b="1" dirty="0">
                <a:latin typeface="Arial"/>
                <a:ea typeface="ヒラギノ角ゴ Pro W3" charset="0"/>
                <a:cs typeface="Arial"/>
              </a:rPr>
            </a:br>
            <a:endParaRPr lang="fi-FI" sz="2400" b="1" dirty="0">
              <a:latin typeface="Arial"/>
              <a:ea typeface="ヒラギノ角ゴ Pro W3" charset="0"/>
              <a:cs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1A0F84-98AA-4C8E-AE50-1F18A975F260}"/>
              </a:ext>
            </a:extLst>
          </p:cNvPr>
          <p:cNvCxnSpPr>
            <a:cxnSpLocks/>
          </p:cNvCxnSpPr>
          <p:nvPr/>
        </p:nvCxnSpPr>
        <p:spPr>
          <a:xfrm>
            <a:off x="354419" y="875151"/>
            <a:ext cx="11242159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381C2F-E162-4275-B586-2744C476D68D}"/>
              </a:ext>
            </a:extLst>
          </p:cNvPr>
          <p:cNvSpPr/>
          <p:nvPr/>
        </p:nvSpPr>
        <p:spPr>
          <a:xfrm>
            <a:off x="567070" y="1290085"/>
            <a:ext cx="1998921" cy="48200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>
                <a:solidFill>
                  <a:schemeClr val="accent4"/>
                </a:solidFill>
              </a:rPr>
              <a:t>Version 1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4E07997-A395-4CD1-A8CC-E899921A407C}"/>
              </a:ext>
            </a:extLst>
          </p:cNvPr>
          <p:cNvSpPr/>
          <p:nvPr/>
        </p:nvSpPr>
        <p:spPr>
          <a:xfrm>
            <a:off x="3281914" y="1306837"/>
            <a:ext cx="1998921" cy="48200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>
                <a:solidFill>
                  <a:schemeClr val="accent4"/>
                </a:solidFill>
              </a:rPr>
              <a:t>Version 2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71781C2-A618-4EB9-8DA9-AF6944D97C51}"/>
              </a:ext>
            </a:extLst>
          </p:cNvPr>
          <p:cNvSpPr/>
          <p:nvPr/>
        </p:nvSpPr>
        <p:spPr>
          <a:xfrm>
            <a:off x="5996758" y="1336848"/>
            <a:ext cx="1998921" cy="48200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>
                <a:solidFill>
                  <a:schemeClr val="accent4"/>
                </a:solidFill>
              </a:rPr>
              <a:t>Version 3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E5FE226-E2D5-4467-B712-DC43BFC27B0A}"/>
              </a:ext>
            </a:extLst>
          </p:cNvPr>
          <p:cNvSpPr/>
          <p:nvPr/>
        </p:nvSpPr>
        <p:spPr>
          <a:xfrm>
            <a:off x="8756500" y="1336849"/>
            <a:ext cx="1998921" cy="48200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>
                <a:solidFill>
                  <a:schemeClr val="accent4"/>
                </a:solidFill>
              </a:rPr>
              <a:t>Version 4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8F85855-DEB7-4736-920E-C6569D0A4692}"/>
              </a:ext>
            </a:extLst>
          </p:cNvPr>
          <p:cNvSpPr/>
          <p:nvPr/>
        </p:nvSpPr>
        <p:spPr>
          <a:xfrm>
            <a:off x="567069" y="2135964"/>
            <a:ext cx="1998921" cy="48200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b="1" dirty="0">
                <a:solidFill>
                  <a:schemeClr val="tx1"/>
                </a:solidFill>
              </a:rPr>
              <a:t>File A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A07F632-A668-4BF6-9C63-9AA9B8CFBF33}"/>
              </a:ext>
            </a:extLst>
          </p:cNvPr>
          <p:cNvSpPr/>
          <p:nvPr/>
        </p:nvSpPr>
        <p:spPr>
          <a:xfrm>
            <a:off x="567068" y="2981842"/>
            <a:ext cx="1998921" cy="48200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b="1" dirty="0">
                <a:solidFill>
                  <a:schemeClr val="tx1"/>
                </a:solidFill>
              </a:rPr>
              <a:t>File B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A751EF-00C5-4148-B551-28239D8C4F0D}"/>
              </a:ext>
            </a:extLst>
          </p:cNvPr>
          <p:cNvSpPr/>
          <p:nvPr/>
        </p:nvSpPr>
        <p:spPr>
          <a:xfrm>
            <a:off x="567070" y="3827721"/>
            <a:ext cx="1998921" cy="48200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b="1" dirty="0">
                <a:solidFill>
                  <a:schemeClr val="tx1"/>
                </a:solidFill>
              </a:rPr>
              <a:t>File C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1F31CE-AF62-4B31-A8EF-6C802BEFC927}"/>
              </a:ext>
            </a:extLst>
          </p:cNvPr>
          <p:cNvSpPr/>
          <p:nvPr/>
        </p:nvSpPr>
        <p:spPr>
          <a:xfrm>
            <a:off x="3281913" y="2136881"/>
            <a:ext cx="1998921" cy="48200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b="1" dirty="0">
                <a:solidFill>
                  <a:schemeClr val="tx1"/>
                </a:solidFill>
              </a:rPr>
              <a:t>A1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7505A46-3402-4781-BF85-03CB498A0C1F}"/>
              </a:ext>
            </a:extLst>
          </p:cNvPr>
          <p:cNvSpPr/>
          <p:nvPr/>
        </p:nvSpPr>
        <p:spPr>
          <a:xfrm>
            <a:off x="5996758" y="2939310"/>
            <a:ext cx="1998921" cy="482009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b="1" dirty="0">
                <a:solidFill>
                  <a:schemeClr val="tx1"/>
                </a:solidFill>
              </a:rPr>
              <a:t>REFB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0022895-2E55-412B-824C-EA1D17855C51}"/>
              </a:ext>
            </a:extLst>
          </p:cNvPr>
          <p:cNvSpPr/>
          <p:nvPr/>
        </p:nvSpPr>
        <p:spPr>
          <a:xfrm>
            <a:off x="8756500" y="3827720"/>
            <a:ext cx="1998921" cy="48200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b="1" dirty="0">
                <a:solidFill>
                  <a:schemeClr val="tx1"/>
                </a:solidFill>
              </a:rPr>
              <a:t>C2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7AE1C3A-6197-4F2C-A906-9550385DBA26}"/>
              </a:ext>
            </a:extLst>
          </p:cNvPr>
          <p:cNvSpPr/>
          <p:nvPr/>
        </p:nvSpPr>
        <p:spPr>
          <a:xfrm>
            <a:off x="3281914" y="2939309"/>
            <a:ext cx="1998921" cy="482009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b="1" dirty="0">
                <a:solidFill>
                  <a:schemeClr val="tx1"/>
                </a:solidFill>
              </a:rPr>
              <a:t>REFB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05DE58-F4B4-4A68-A84D-2E322B3F2071}"/>
              </a:ext>
            </a:extLst>
          </p:cNvPr>
          <p:cNvSpPr txBox="1"/>
          <p:nvPr/>
        </p:nvSpPr>
        <p:spPr>
          <a:xfrm>
            <a:off x="354419" y="5026117"/>
            <a:ext cx="10292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err="1"/>
              <a:t>Storing</a:t>
            </a:r>
            <a:r>
              <a:rPr lang="pl-PL" sz="2400" dirty="0"/>
              <a:t> </a:t>
            </a:r>
            <a:r>
              <a:rPr lang="pl-PL" sz="2400" dirty="0" err="1"/>
              <a:t>snapshots</a:t>
            </a:r>
            <a:r>
              <a:rPr lang="pl-PL" sz="2400" dirty="0"/>
              <a:t> in GIT</a:t>
            </a:r>
            <a:endParaRPr lang="en-US" sz="2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57990B9-1C8B-40FA-A460-3D92A76AAD88}"/>
              </a:ext>
            </a:extLst>
          </p:cNvPr>
          <p:cNvSpPr/>
          <p:nvPr/>
        </p:nvSpPr>
        <p:spPr>
          <a:xfrm>
            <a:off x="3281914" y="3827721"/>
            <a:ext cx="1998921" cy="48200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b="1" dirty="0">
                <a:solidFill>
                  <a:schemeClr val="tx1"/>
                </a:solidFill>
              </a:rPr>
              <a:t>C1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C1EABF6-3D7F-4808-A089-9B951DC855AB}"/>
              </a:ext>
            </a:extLst>
          </p:cNvPr>
          <p:cNvSpPr/>
          <p:nvPr/>
        </p:nvSpPr>
        <p:spPr>
          <a:xfrm>
            <a:off x="5996758" y="2136881"/>
            <a:ext cx="1998921" cy="482009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b="1" dirty="0">
                <a:solidFill>
                  <a:schemeClr val="tx1"/>
                </a:solidFill>
              </a:rPr>
              <a:t>REF A1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1446094-3A9C-43BC-9586-46CC41F50EEC}"/>
              </a:ext>
            </a:extLst>
          </p:cNvPr>
          <p:cNvSpPr/>
          <p:nvPr/>
        </p:nvSpPr>
        <p:spPr>
          <a:xfrm>
            <a:off x="5975498" y="3827721"/>
            <a:ext cx="1998921" cy="482009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b="1" dirty="0">
                <a:solidFill>
                  <a:schemeClr val="tx1"/>
                </a:solidFill>
              </a:rPr>
              <a:t>REFC1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54D21A8-B049-4E35-8F26-2D416D0FDF99}"/>
              </a:ext>
            </a:extLst>
          </p:cNvPr>
          <p:cNvSpPr/>
          <p:nvPr/>
        </p:nvSpPr>
        <p:spPr>
          <a:xfrm>
            <a:off x="8756500" y="2132157"/>
            <a:ext cx="1998921" cy="482009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b="1" dirty="0">
                <a:solidFill>
                  <a:schemeClr val="tx1"/>
                </a:solidFill>
              </a:rPr>
              <a:t>REF A1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8E65126-15CF-4742-A2B3-A9B8D9D649CF}"/>
              </a:ext>
            </a:extLst>
          </p:cNvPr>
          <p:cNvSpPr/>
          <p:nvPr/>
        </p:nvSpPr>
        <p:spPr>
          <a:xfrm>
            <a:off x="8756500" y="2939310"/>
            <a:ext cx="1998921" cy="48200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b="1" dirty="0">
                <a:solidFill>
                  <a:schemeClr val="tx1"/>
                </a:solidFill>
              </a:rPr>
              <a:t>B1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11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/>
          </p:cNvSpPr>
          <p:nvPr/>
        </p:nvSpPr>
        <p:spPr>
          <a:xfrm>
            <a:off x="229004" y="222864"/>
            <a:ext cx="11228349" cy="500149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sz="2400" b="1" dirty="0">
                <a:latin typeface="Arial"/>
                <a:ea typeface="ヒラギノ角ゴ Pro W3" charset="0"/>
                <a:cs typeface="Arial"/>
              </a:rPr>
              <a:t>SNAPSHOT STRUCTURE</a:t>
            </a:r>
            <a:br>
              <a:rPr lang="en-GB" sz="2400" b="1" dirty="0">
                <a:latin typeface="Arial"/>
                <a:ea typeface="ヒラギノ角ゴ Pro W3" charset="0"/>
                <a:cs typeface="Arial"/>
              </a:rPr>
            </a:br>
            <a:endParaRPr lang="fi-FI" sz="2400" b="1" dirty="0">
              <a:latin typeface="Arial"/>
              <a:ea typeface="ヒラギノ角ゴ Pro W3" charset="0"/>
              <a:cs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1A0F84-98AA-4C8E-AE50-1F18A975F260}"/>
              </a:ext>
            </a:extLst>
          </p:cNvPr>
          <p:cNvCxnSpPr>
            <a:cxnSpLocks/>
          </p:cNvCxnSpPr>
          <p:nvPr/>
        </p:nvCxnSpPr>
        <p:spPr>
          <a:xfrm>
            <a:off x="354419" y="875151"/>
            <a:ext cx="11242159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538FF5A-5C72-44F4-94D3-578699067B61}"/>
              </a:ext>
            </a:extLst>
          </p:cNvPr>
          <p:cNvSpPr/>
          <p:nvPr/>
        </p:nvSpPr>
        <p:spPr>
          <a:xfrm>
            <a:off x="524541" y="3038542"/>
            <a:ext cx="2721935" cy="18949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l-PL" sz="2400" dirty="0" err="1">
                <a:solidFill>
                  <a:schemeClr val="tx1"/>
                </a:solidFill>
              </a:rPr>
              <a:t>commit</a:t>
            </a:r>
            <a:r>
              <a:rPr lang="pl-PL" sz="2400" dirty="0">
                <a:solidFill>
                  <a:schemeClr val="tx1"/>
                </a:solidFill>
              </a:rPr>
              <a:t>   </a:t>
            </a:r>
            <a:r>
              <a:rPr lang="pl-PL" sz="2400" dirty="0" err="1">
                <a:solidFill>
                  <a:schemeClr val="tx1"/>
                </a:solidFill>
              </a:rPr>
              <a:t>size</a:t>
            </a:r>
            <a:endParaRPr lang="pl-PL" sz="2400" dirty="0">
              <a:solidFill>
                <a:schemeClr val="tx1"/>
              </a:solidFill>
            </a:endParaRPr>
          </a:p>
          <a:p>
            <a:r>
              <a:rPr lang="pl-PL" sz="2400" dirty="0" err="1">
                <a:solidFill>
                  <a:schemeClr val="tx1"/>
                </a:solidFill>
              </a:rPr>
              <a:t>tree</a:t>
            </a:r>
            <a:r>
              <a:rPr lang="pl-PL" sz="2400" dirty="0">
                <a:solidFill>
                  <a:schemeClr val="tx1"/>
                </a:solidFill>
              </a:rPr>
              <a:t>       768yw</a:t>
            </a:r>
          </a:p>
          <a:p>
            <a:r>
              <a:rPr lang="pl-PL" sz="2400" dirty="0" err="1">
                <a:solidFill>
                  <a:schemeClr val="tx1"/>
                </a:solidFill>
              </a:rPr>
              <a:t>author</a:t>
            </a:r>
            <a:r>
              <a:rPr lang="pl-PL" sz="2400" dirty="0">
                <a:solidFill>
                  <a:schemeClr val="tx1"/>
                </a:solidFill>
              </a:rPr>
              <a:t>     Mike</a:t>
            </a:r>
          </a:p>
          <a:p>
            <a:r>
              <a:rPr lang="pl-PL" sz="2400" dirty="0" err="1">
                <a:solidFill>
                  <a:schemeClr val="tx1"/>
                </a:solidFill>
              </a:rPr>
              <a:t>commiter</a:t>
            </a:r>
            <a:r>
              <a:rPr lang="pl-PL" sz="2400" dirty="0">
                <a:solidFill>
                  <a:schemeClr val="tx1"/>
                </a:solidFill>
              </a:rPr>
              <a:t> Mike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AAE25-7B8B-4A9A-B1CC-BAA409D87978}"/>
              </a:ext>
            </a:extLst>
          </p:cNvPr>
          <p:cNvSpPr/>
          <p:nvPr/>
        </p:nvSpPr>
        <p:spPr>
          <a:xfrm>
            <a:off x="4460949" y="3047998"/>
            <a:ext cx="2721935" cy="18855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 err="1">
                <a:solidFill>
                  <a:schemeClr val="tx1"/>
                </a:solidFill>
              </a:rPr>
              <a:t>Tree</a:t>
            </a:r>
            <a:r>
              <a:rPr lang="pl-PL" sz="2400" dirty="0">
                <a:solidFill>
                  <a:schemeClr val="tx1"/>
                </a:solidFill>
              </a:rPr>
              <a:t> </a:t>
            </a:r>
            <a:r>
              <a:rPr lang="pl-PL" sz="2400" dirty="0" err="1">
                <a:solidFill>
                  <a:schemeClr val="tx1"/>
                </a:solidFill>
              </a:rPr>
              <a:t>size</a:t>
            </a:r>
            <a:endParaRPr lang="pl-PL" sz="2400" dirty="0">
              <a:solidFill>
                <a:schemeClr val="tx1"/>
              </a:solidFill>
            </a:endParaRPr>
          </a:p>
          <a:p>
            <a:pPr algn="ctr"/>
            <a:r>
              <a:rPr lang="pl-PL" sz="2400" dirty="0" err="1">
                <a:solidFill>
                  <a:schemeClr val="tx1"/>
                </a:solidFill>
              </a:rPr>
              <a:t>blob</a:t>
            </a:r>
            <a:r>
              <a:rPr lang="pl-PL" sz="2400" dirty="0">
                <a:solidFill>
                  <a:schemeClr val="tx1"/>
                </a:solidFill>
              </a:rPr>
              <a:t> file1 gry7r</a:t>
            </a:r>
          </a:p>
          <a:p>
            <a:pPr algn="ctr"/>
            <a:r>
              <a:rPr lang="pl-PL" sz="2400" dirty="0" err="1">
                <a:solidFill>
                  <a:schemeClr val="tx1"/>
                </a:solidFill>
              </a:rPr>
              <a:t>blob</a:t>
            </a:r>
            <a:r>
              <a:rPr lang="pl-PL" sz="2400" dirty="0">
                <a:solidFill>
                  <a:schemeClr val="tx1"/>
                </a:solidFill>
              </a:rPr>
              <a:t> file 2 oi987</a:t>
            </a:r>
          </a:p>
          <a:p>
            <a:pPr algn="ctr"/>
            <a:r>
              <a:rPr lang="pl-PL" sz="2400" dirty="0" err="1">
                <a:solidFill>
                  <a:schemeClr val="tx1"/>
                </a:solidFill>
              </a:rPr>
              <a:t>blob</a:t>
            </a:r>
            <a:r>
              <a:rPr lang="pl-PL" sz="2400" dirty="0">
                <a:solidFill>
                  <a:schemeClr val="tx1"/>
                </a:solidFill>
              </a:rPr>
              <a:t> file 3 ui873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B6C7BD-C60B-4CB4-9C71-0E0576E712E6}"/>
              </a:ext>
            </a:extLst>
          </p:cNvPr>
          <p:cNvSpPr/>
          <p:nvPr/>
        </p:nvSpPr>
        <p:spPr>
          <a:xfrm>
            <a:off x="8439886" y="1327428"/>
            <a:ext cx="2721935" cy="9640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>
                <a:solidFill>
                  <a:schemeClr val="tx1"/>
                </a:solidFill>
              </a:rPr>
              <a:t>File 1</a:t>
            </a:r>
          </a:p>
          <a:p>
            <a:pPr algn="ctr"/>
            <a:r>
              <a:rPr lang="pl-PL" sz="2400" dirty="0">
                <a:solidFill>
                  <a:schemeClr val="tx1"/>
                </a:solidFill>
              </a:rPr>
              <a:t>Marysia miała </a:t>
            </a:r>
            <a:r>
              <a:rPr lang="pl-PL" sz="2400" dirty="0" err="1">
                <a:solidFill>
                  <a:schemeClr val="tx1"/>
                </a:solidFill>
              </a:rPr>
              <a:t>ow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8807E7-E2FB-440B-BAA3-A6C1CB4DF909}"/>
              </a:ext>
            </a:extLst>
          </p:cNvPr>
          <p:cNvSpPr/>
          <p:nvPr/>
        </p:nvSpPr>
        <p:spPr>
          <a:xfrm>
            <a:off x="8439887" y="3048000"/>
            <a:ext cx="2721935" cy="9640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>
                <a:solidFill>
                  <a:schemeClr val="tx1"/>
                </a:solidFill>
              </a:rPr>
              <a:t>File 2</a:t>
            </a:r>
          </a:p>
          <a:p>
            <a:pPr algn="ctr"/>
            <a:r>
              <a:rPr lang="pl-PL" sz="2400" dirty="0">
                <a:solidFill>
                  <a:schemeClr val="tx1"/>
                </a:solidFill>
              </a:rPr>
              <a:t>Import </a:t>
            </a:r>
            <a:r>
              <a:rPr lang="pl-PL" sz="2400" dirty="0" err="1">
                <a:solidFill>
                  <a:schemeClr val="tx1"/>
                </a:solidFill>
              </a:rPr>
              <a:t>com.op.ok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4D04D7-F640-4233-9E70-BE7CC246AE6B}"/>
              </a:ext>
            </a:extLst>
          </p:cNvPr>
          <p:cNvSpPr/>
          <p:nvPr/>
        </p:nvSpPr>
        <p:spPr>
          <a:xfrm>
            <a:off x="8439885" y="4768572"/>
            <a:ext cx="2721935" cy="9640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>
                <a:solidFill>
                  <a:schemeClr val="tx1"/>
                </a:solidFill>
              </a:rPr>
              <a:t>File 3</a:t>
            </a:r>
          </a:p>
          <a:p>
            <a:pPr algn="ctr"/>
            <a:r>
              <a:rPr lang="pl-PL" sz="2400" dirty="0" err="1">
                <a:solidFill>
                  <a:schemeClr val="tx1"/>
                </a:solidFill>
              </a:rPr>
              <a:t>Hgfkds;ll</a:t>
            </a:r>
            <a:r>
              <a:rPr lang="pl-PL" sz="2400" dirty="0">
                <a:solidFill>
                  <a:schemeClr val="tx1"/>
                </a:solidFill>
              </a:rPr>
              <a:t>;;</a:t>
            </a:r>
            <a:r>
              <a:rPr lang="pl-PL" sz="2400" dirty="0" err="1">
                <a:solidFill>
                  <a:schemeClr val="tx1"/>
                </a:solidFill>
              </a:rPr>
              <a:t>fds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5D314A-CF98-4A98-AA9C-B23882FDF61E}"/>
              </a:ext>
            </a:extLst>
          </p:cNvPr>
          <p:cNvCxnSpPr/>
          <p:nvPr/>
        </p:nvCxnSpPr>
        <p:spPr>
          <a:xfrm>
            <a:off x="3317359" y="3530005"/>
            <a:ext cx="978195" cy="0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C8369D-805A-46BE-8820-731184A9B26D}"/>
              </a:ext>
            </a:extLst>
          </p:cNvPr>
          <p:cNvCxnSpPr/>
          <p:nvPr/>
        </p:nvCxnSpPr>
        <p:spPr>
          <a:xfrm>
            <a:off x="7319925" y="3530005"/>
            <a:ext cx="978195" cy="0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76EA59-661D-4BE4-95BF-FF6B1696CD51}"/>
              </a:ext>
            </a:extLst>
          </p:cNvPr>
          <p:cNvCxnSpPr>
            <a:cxnSpLocks/>
          </p:cNvCxnSpPr>
          <p:nvPr/>
        </p:nvCxnSpPr>
        <p:spPr>
          <a:xfrm flipV="1">
            <a:off x="7319926" y="1913860"/>
            <a:ext cx="831703" cy="1124683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DDE094-5C2F-4DEE-8C13-7291E8082D28}"/>
              </a:ext>
            </a:extLst>
          </p:cNvPr>
          <p:cNvCxnSpPr>
            <a:cxnSpLocks/>
          </p:cNvCxnSpPr>
          <p:nvPr/>
        </p:nvCxnSpPr>
        <p:spPr>
          <a:xfrm>
            <a:off x="7319926" y="4012017"/>
            <a:ext cx="831703" cy="1134143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0BE34E2-9EE6-4E8E-B639-B4827E290747}"/>
              </a:ext>
            </a:extLst>
          </p:cNvPr>
          <p:cNvSpPr txBox="1"/>
          <p:nvPr/>
        </p:nvSpPr>
        <p:spPr>
          <a:xfrm>
            <a:off x="1190847" y="2423502"/>
            <a:ext cx="1375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67rt4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73639E-4D93-4DE1-9687-789E88AEEC3E}"/>
              </a:ext>
            </a:extLst>
          </p:cNvPr>
          <p:cNvSpPr txBox="1"/>
          <p:nvPr/>
        </p:nvSpPr>
        <p:spPr>
          <a:xfrm>
            <a:off x="9113279" y="855069"/>
            <a:ext cx="1375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gry7r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5990A4-93DE-4929-96E7-790DDDB60E0D}"/>
              </a:ext>
            </a:extLst>
          </p:cNvPr>
          <p:cNvSpPr txBox="1"/>
          <p:nvPr/>
        </p:nvSpPr>
        <p:spPr>
          <a:xfrm>
            <a:off x="5209953" y="2542558"/>
            <a:ext cx="1375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768yw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BA8C95-AAAE-430E-8596-691F1F1E164B}"/>
              </a:ext>
            </a:extLst>
          </p:cNvPr>
          <p:cNvSpPr txBox="1"/>
          <p:nvPr/>
        </p:nvSpPr>
        <p:spPr>
          <a:xfrm>
            <a:off x="9214884" y="2599986"/>
            <a:ext cx="1375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oi987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183979-673A-4221-BF34-AD650C3346BA}"/>
              </a:ext>
            </a:extLst>
          </p:cNvPr>
          <p:cNvSpPr txBox="1"/>
          <p:nvPr/>
        </p:nvSpPr>
        <p:spPr>
          <a:xfrm>
            <a:off x="9214884" y="4370212"/>
            <a:ext cx="1375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ui873</a:t>
            </a:r>
          </a:p>
        </p:txBody>
      </p:sp>
    </p:spTree>
    <p:extLst>
      <p:ext uri="{BB962C8B-B14F-4D97-AF65-F5344CB8AC3E}">
        <p14:creationId xmlns:p14="http://schemas.microsoft.com/office/powerpoint/2010/main" val="800279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/>
          </p:cNvSpPr>
          <p:nvPr/>
        </p:nvSpPr>
        <p:spPr>
          <a:xfrm>
            <a:off x="229004" y="222864"/>
            <a:ext cx="11228349" cy="500149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sz="2400" b="1" dirty="0">
                <a:latin typeface="Arial"/>
                <a:ea typeface="ヒラギノ角ゴ Pro W3" charset="0"/>
                <a:cs typeface="Arial"/>
              </a:rPr>
              <a:t>MAIN GIT PROJECT SECTIONS</a:t>
            </a:r>
            <a:br>
              <a:rPr lang="en-GB" sz="2400" b="1" dirty="0">
                <a:latin typeface="Arial"/>
                <a:ea typeface="ヒラギノ角ゴ Pro W3" charset="0"/>
                <a:cs typeface="Arial"/>
              </a:rPr>
            </a:br>
            <a:endParaRPr lang="fi-FI" sz="2400" b="1" dirty="0">
              <a:latin typeface="Arial"/>
              <a:ea typeface="ヒラギノ角ゴ Pro W3" charset="0"/>
              <a:cs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1A0F84-98AA-4C8E-AE50-1F18A975F260}"/>
              </a:ext>
            </a:extLst>
          </p:cNvPr>
          <p:cNvCxnSpPr>
            <a:cxnSpLocks/>
          </p:cNvCxnSpPr>
          <p:nvPr/>
        </p:nvCxnSpPr>
        <p:spPr>
          <a:xfrm>
            <a:off x="354419" y="875151"/>
            <a:ext cx="11242159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7A1153F-2EA8-4EF2-9D1D-6EB98DD12618}"/>
              </a:ext>
            </a:extLst>
          </p:cNvPr>
          <p:cNvSpPr/>
          <p:nvPr/>
        </p:nvSpPr>
        <p:spPr>
          <a:xfrm>
            <a:off x="1346578" y="1373875"/>
            <a:ext cx="2656764" cy="75517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</a:rPr>
              <a:t>Working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Tree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AA47A-0133-4AB8-BA48-B9B75EAAE863}"/>
              </a:ext>
            </a:extLst>
          </p:cNvPr>
          <p:cNvSpPr/>
          <p:nvPr/>
        </p:nvSpPr>
        <p:spPr>
          <a:xfrm>
            <a:off x="4716058" y="1373875"/>
            <a:ext cx="2656764" cy="75517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Index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7CF17B-CBE3-4E5A-9F6B-9A7A54FB532C}"/>
              </a:ext>
            </a:extLst>
          </p:cNvPr>
          <p:cNvSpPr/>
          <p:nvPr/>
        </p:nvSpPr>
        <p:spPr>
          <a:xfrm>
            <a:off x="8077954" y="1373875"/>
            <a:ext cx="2656764" cy="7551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</a:rPr>
              <a:t>Repository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562BB0-D009-4755-9772-C89BE0A3BD90}"/>
              </a:ext>
            </a:extLst>
          </p:cNvPr>
          <p:cNvCxnSpPr/>
          <p:nvPr/>
        </p:nvCxnSpPr>
        <p:spPr>
          <a:xfrm>
            <a:off x="2674959" y="2638567"/>
            <a:ext cx="0" cy="2656764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1B5305-FF31-4CB1-9B94-1827FD0B2CAE}"/>
              </a:ext>
            </a:extLst>
          </p:cNvPr>
          <p:cNvCxnSpPr/>
          <p:nvPr/>
        </p:nvCxnSpPr>
        <p:spPr>
          <a:xfrm>
            <a:off x="6047469" y="2638566"/>
            <a:ext cx="0" cy="2656764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65A501-BD35-4D19-B972-00BAAE5B447E}"/>
              </a:ext>
            </a:extLst>
          </p:cNvPr>
          <p:cNvCxnSpPr/>
          <p:nvPr/>
        </p:nvCxnSpPr>
        <p:spPr>
          <a:xfrm>
            <a:off x="9489740" y="2574878"/>
            <a:ext cx="0" cy="2656764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E9F2CEF0-00DC-44DD-A2AE-3850ED56C421}"/>
              </a:ext>
            </a:extLst>
          </p:cNvPr>
          <p:cNvSpPr/>
          <p:nvPr/>
        </p:nvSpPr>
        <p:spPr>
          <a:xfrm>
            <a:off x="2902971" y="3725198"/>
            <a:ext cx="2986247" cy="718783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23C5676-7F0C-4F5A-BA73-D1404ED5CCDA}"/>
              </a:ext>
            </a:extLst>
          </p:cNvPr>
          <p:cNvSpPr/>
          <p:nvPr/>
        </p:nvSpPr>
        <p:spPr>
          <a:xfrm>
            <a:off x="6420089" y="4512859"/>
            <a:ext cx="2986247" cy="718783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7513D37-8872-4DA4-8839-CE27F1B7DFD4}"/>
              </a:ext>
            </a:extLst>
          </p:cNvPr>
          <p:cNvSpPr/>
          <p:nvPr/>
        </p:nvSpPr>
        <p:spPr>
          <a:xfrm rot="10800000">
            <a:off x="2902970" y="2747427"/>
            <a:ext cx="6358756" cy="718783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788708-5024-4355-9C33-B3F4B509CF1A}"/>
              </a:ext>
            </a:extLst>
          </p:cNvPr>
          <p:cNvSpPr txBox="1"/>
          <p:nvPr/>
        </p:nvSpPr>
        <p:spPr>
          <a:xfrm>
            <a:off x="5596545" y="2860600"/>
            <a:ext cx="2483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err="1">
                <a:solidFill>
                  <a:schemeClr val="bg1"/>
                </a:solidFill>
              </a:rPr>
              <a:t>Checkout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D44EF3-0555-4EB6-BF59-471C6C8A9E1F}"/>
              </a:ext>
            </a:extLst>
          </p:cNvPr>
          <p:cNvSpPr txBox="1"/>
          <p:nvPr/>
        </p:nvSpPr>
        <p:spPr>
          <a:xfrm>
            <a:off x="3700056" y="3838368"/>
            <a:ext cx="160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err="1">
                <a:solidFill>
                  <a:schemeClr val="bg1"/>
                </a:solidFill>
              </a:rPr>
              <a:t>Staging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5CADBB-9FDD-4D36-AE7E-BCDA35909670}"/>
              </a:ext>
            </a:extLst>
          </p:cNvPr>
          <p:cNvSpPr txBox="1"/>
          <p:nvPr/>
        </p:nvSpPr>
        <p:spPr>
          <a:xfrm>
            <a:off x="7238237" y="4626029"/>
            <a:ext cx="1679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err="1">
                <a:solidFill>
                  <a:schemeClr val="bg1"/>
                </a:solidFill>
              </a:rPr>
              <a:t>Commit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086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/>
          </p:cNvSpPr>
          <p:nvPr/>
        </p:nvSpPr>
        <p:spPr>
          <a:xfrm>
            <a:off x="229004" y="222864"/>
            <a:ext cx="11228349" cy="500149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sz="2400" b="1" dirty="0">
                <a:latin typeface="Arial"/>
                <a:ea typeface="ヒラギノ角ゴ Pro W3" charset="0"/>
                <a:cs typeface="Arial"/>
              </a:rPr>
              <a:t>FILE LIFECYCLE</a:t>
            </a:r>
            <a:br>
              <a:rPr lang="en-GB" sz="2400" b="1" dirty="0">
                <a:latin typeface="Arial"/>
                <a:ea typeface="ヒラギノ角ゴ Pro W3" charset="0"/>
                <a:cs typeface="Arial"/>
              </a:rPr>
            </a:br>
            <a:endParaRPr lang="fi-FI" sz="2400" b="1" dirty="0">
              <a:latin typeface="Arial"/>
              <a:ea typeface="ヒラギノ角ゴ Pro W3" charset="0"/>
              <a:cs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1A0F84-98AA-4C8E-AE50-1F18A975F260}"/>
              </a:ext>
            </a:extLst>
          </p:cNvPr>
          <p:cNvCxnSpPr>
            <a:cxnSpLocks/>
          </p:cNvCxnSpPr>
          <p:nvPr/>
        </p:nvCxnSpPr>
        <p:spPr>
          <a:xfrm>
            <a:off x="354419" y="875151"/>
            <a:ext cx="11242159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C496B87-1E27-4F2E-9EC4-B5F5FC2F49C3}"/>
              </a:ext>
            </a:extLst>
          </p:cNvPr>
          <p:cNvSpPr/>
          <p:nvPr/>
        </p:nvSpPr>
        <p:spPr>
          <a:xfrm>
            <a:off x="740010" y="1128216"/>
            <a:ext cx="2019869" cy="5823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 err="1">
                <a:solidFill>
                  <a:schemeClr val="tx1"/>
                </a:solidFill>
              </a:rPr>
              <a:t>Untracked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178C50-A1C9-4582-A70D-C0A7B3E14295}"/>
              </a:ext>
            </a:extLst>
          </p:cNvPr>
          <p:cNvSpPr/>
          <p:nvPr/>
        </p:nvSpPr>
        <p:spPr>
          <a:xfrm>
            <a:off x="3512023" y="1128216"/>
            <a:ext cx="2019869" cy="58230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 err="1">
                <a:solidFill>
                  <a:schemeClr val="tx1"/>
                </a:solidFill>
              </a:rPr>
              <a:t>Unmodified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E0E5F1-D902-4917-A569-A6FF6A4DF0A7}"/>
              </a:ext>
            </a:extLst>
          </p:cNvPr>
          <p:cNvSpPr/>
          <p:nvPr/>
        </p:nvSpPr>
        <p:spPr>
          <a:xfrm>
            <a:off x="6284036" y="1128216"/>
            <a:ext cx="2019869" cy="58230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 err="1">
                <a:solidFill>
                  <a:schemeClr val="accent4"/>
                </a:solidFill>
              </a:rPr>
              <a:t>Modified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82C8E9-CC5E-41AD-8B92-6A2F6405BA2A}"/>
              </a:ext>
            </a:extLst>
          </p:cNvPr>
          <p:cNvSpPr/>
          <p:nvPr/>
        </p:nvSpPr>
        <p:spPr>
          <a:xfrm>
            <a:off x="9056050" y="1128216"/>
            <a:ext cx="2019869" cy="5823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 err="1">
                <a:solidFill>
                  <a:schemeClr val="tx1"/>
                </a:solidFill>
              </a:rPr>
              <a:t>Staged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6D96FA-84C7-4B42-95A2-141A05467211}"/>
              </a:ext>
            </a:extLst>
          </p:cNvPr>
          <p:cNvCxnSpPr>
            <a:stCxn id="2" idx="2"/>
          </p:cNvCxnSpPr>
          <p:nvPr/>
        </p:nvCxnSpPr>
        <p:spPr>
          <a:xfrm>
            <a:off x="1749944" y="1710520"/>
            <a:ext cx="0" cy="3757683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737B14-7369-46C5-B8AC-EF4338F9D9D1}"/>
              </a:ext>
            </a:extLst>
          </p:cNvPr>
          <p:cNvCxnSpPr/>
          <p:nvPr/>
        </p:nvCxnSpPr>
        <p:spPr>
          <a:xfrm>
            <a:off x="4528021" y="1710520"/>
            <a:ext cx="0" cy="3757683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542241-DA7E-46AB-AD57-5D2E11121CF0}"/>
              </a:ext>
            </a:extLst>
          </p:cNvPr>
          <p:cNvCxnSpPr/>
          <p:nvPr/>
        </p:nvCxnSpPr>
        <p:spPr>
          <a:xfrm>
            <a:off x="7293971" y="1710520"/>
            <a:ext cx="0" cy="3757683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3E8014-4135-46DE-BAE5-557613E0A070}"/>
              </a:ext>
            </a:extLst>
          </p:cNvPr>
          <p:cNvCxnSpPr/>
          <p:nvPr/>
        </p:nvCxnSpPr>
        <p:spPr>
          <a:xfrm>
            <a:off x="10065984" y="1710520"/>
            <a:ext cx="0" cy="3757683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B49AEE7-B0A6-46EA-A727-D7DB56F65FFF}"/>
              </a:ext>
            </a:extLst>
          </p:cNvPr>
          <p:cNvSpPr/>
          <p:nvPr/>
        </p:nvSpPr>
        <p:spPr>
          <a:xfrm>
            <a:off x="1749944" y="2156347"/>
            <a:ext cx="8316040" cy="427629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79B55AE-4D1A-4C5A-809C-7AC8A3B9426E}"/>
              </a:ext>
            </a:extLst>
          </p:cNvPr>
          <p:cNvSpPr/>
          <p:nvPr/>
        </p:nvSpPr>
        <p:spPr>
          <a:xfrm>
            <a:off x="7306099" y="3529463"/>
            <a:ext cx="2765949" cy="427629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34A2118-43BF-4CC6-A641-69D2CA89D2A3}"/>
              </a:ext>
            </a:extLst>
          </p:cNvPr>
          <p:cNvSpPr/>
          <p:nvPr/>
        </p:nvSpPr>
        <p:spPr>
          <a:xfrm>
            <a:off x="4540150" y="2840074"/>
            <a:ext cx="2765949" cy="427629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4BC2E82-B44D-4B6D-8474-27BDFF532094}"/>
              </a:ext>
            </a:extLst>
          </p:cNvPr>
          <p:cNvSpPr/>
          <p:nvPr/>
        </p:nvSpPr>
        <p:spPr>
          <a:xfrm rot="10800000">
            <a:off x="1774200" y="3957092"/>
            <a:ext cx="2765949" cy="427629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7071B24-408E-48B9-8748-5F272E2113EE}"/>
              </a:ext>
            </a:extLst>
          </p:cNvPr>
          <p:cNvSpPr/>
          <p:nvPr/>
        </p:nvSpPr>
        <p:spPr>
          <a:xfrm rot="10800000">
            <a:off x="7293972" y="4539396"/>
            <a:ext cx="2765949" cy="427629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0000" rIns="121920" bIns="12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2CF08D-BE9F-421A-BC4B-9A6D6CBF0859}"/>
              </a:ext>
            </a:extLst>
          </p:cNvPr>
          <p:cNvSpPr txBox="1"/>
          <p:nvPr/>
        </p:nvSpPr>
        <p:spPr>
          <a:xfrm>
            <a:off x="2119952" y="2195755"/>
            <a:ext cx="167412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67" dirty="0" err="1">
                <a:solidFill>
                  <a:schemeClr val="bg1"/>
                </a:solidFill>
              </a:rPr>
              <a:t>Add</a:t>
            </a:r>
            <a:r>
              <a:rPr lang="pl-PL" sz="1467" dirty="0">
                <a:solidFill>
                  <a:schemeClr val="bg1"/>
                </a:solidFill>
              </a:rPr>
              <a:t> the file</a:t>
            </a:r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9EE5BC-F37D-414A-8426-4DF6F0C1E70E}"/>
              </a:ext>
            </a:extLst>
          </p:cNvPr>
          <p:cNvSpPr txBox="1"/>
          <p:nvPr/>
        </p:nvSpPr>
        <p:spPr>
          <a:xfrm>
            <a:off x="4599294" y="2882312"/>
            <a:ext cx="167412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67" dirty="0">
                <a:solidFill>
                  <a:schemeClr val="bg1"/>
                </a:solidFill>
              </a:rPr>
              <a:t>Edit the file</a:t>
            </a:r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5E91AF-4CCD-4A6A-BDB0-2134BD77B181}"/>
              </a:ext>
            </a:extLst>
          </p:cNvPr>
          <p:cNvSpPr txBox="1"/>
          <p:nvPr/>
        </p:nvSpPr>
        <p:spPr>
          <a:xfrm>
            <a:off x="7466843" y="3570967"/>
            <a:ext cx="167412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67" dirty="0" err="1">
                <a:solidFill>
                  <a:schemeClr val="bg1"/>
                </a:solidFill>
              </a:rPr>
              <a:t>Stage</a:t>
            </a:r>
            <a:r>
              <a:rPr lang="pl-PL" sz="1467" dirty="0">
                <a:solidFill>
                  <a:schemeClr val="bg1"/>
                </a:solidFill>
              </a:rPr>
              <a:t> the file</a:t>
            </a:r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F3B489-21EE-47E5-BD8A-4382B582630B}"/>
              </a:ext>
            </a:extLst>
          </p:cNvPr>
          <p:cNvSpPr txBox="1"/>
          <p:nvPr/>
        </p:nvSpPr>
        <p:spPr>
          <a:xfrm>
            <a:off x="2119952" y="3993506"/>
            <a:ext cx="167412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67" dirty="0" err="1">
                <a:solidFill>
                  <a:schemeClr val="bg1"/>
                </a:solidFill>
              </a:rPr>
              <a:t>Remove</a:t>
            </a:r>
            <a:r>
              <a:rPr lang="pl-PL" sz="1467" dirty="0">
                <a:solidFill>
                  <a:schemeClr val="bg1"/>
                </a:solidFill>
              </a:rPr>
              <a:t> the file</a:t>
            </a:r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A775BB-D607-4CC9-9CB9-B72E033BA83E}"/>
              </a:ext>
            </a:extLst>
          </p:cNvPr>
          <p:cNvSpPr txBox="1"/>
          <p:nvPr/>
        </p:nvSpPr>
        <p:spPr>
          <a:xfrm>
            <a:off x="7551766" y="4578803"/>
            <a:ext cx="167412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67" dirty="0" err="1">
                <a:solidFill>
                  <a:schemeClr val="bg1"/>
                </a:solidFill>
              </a:rPr>
              <a:t>Commit</a:t>
            </a:r>
            <a:r>
              <a:rPr lang="pl-PL" sz="1467" dirty="0">
                <a:solidFill>
                  <a:schemeClr val="bg1"/>
                </a:solidFill>
              </a:rPr>
              <a:t> the file</a:t>
            </a:r>
            <a:endParaRPr lang="en-US" sz="14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525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/>
          </p:cNvSpPr>
          <p:nvPr/>
        </p:nvSpPr>
        <p:spPr>
          <a:xfrm>
            <a:off x="229004" y="222864"/>
            <a:ext cx="11228349" cy="500149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sz="2400" b="1" dirty="0">
                <a:latin typeface="Arial"/>
                <a:ea typeface="ヒラギノ角ゴ Pro W3" charset="0"/>
                <a:cs typeface="Arial"/>
              </a:rPr>
              <a:t>GETTING PROJECT FROM REMOTE REPOSITORY</a:t>
            </a:r>
            <a:br>
              <a:rPr lang="en-GB" sz="2400" b="1" dirty="0">
                <a:latin typeface="Arial"/>
                <a:ea typeface="ヒラギノ角ゴ Pro W3" charset="0"/>
                <a:cs typeface="Arial"/>
              </a:rPr>
            </a:br>
            <a:endParaRPr lang="fi-FI" sz="2400" b="1" dirty="0">
              <a:latin typeface="Arial"/>
              <a:ea typeface="ヒラギノ角ゴ Pro W3" charset="0"/>
              <a:cs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1A0F84-98AA-4C8E-AE50-1F18A975F260}"/>
              </a:ext>
            </a:extLst>
          </p:cNvPr>
          <p:cNvCxnSpPr>
            <a:cxnSpLocks/>
          </p:cNvCxnSpPr>
          <p:nvPr/>
        </p:nvCxnSpPr>
        <p:spPr>
          <a:xfrm>
            <a:off x="354419" y="875151"/>
            <a:ext cx="11242159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C49E63B-5E5F-4191-A57A-EFECA1252BA8}"/>
              </a:ext>
            </a:extLst>
          </p:cNvPr>
          <p:cNvSpPr txBox="1"/>
          <p:nvPr/>
        </p:nvSpPr>
        <p:spPr>
          <a:xfrm>
            <a:off x="509091" y="1081273"/>
            <a:ext cx="11321299" cy="23083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sz="2400" i="1" dirty="0" err="1"/>
              <a:t>Command</a:t>
            </a:r>
            <a:r>
              <a:rPr lang="pl-PL" sz="2400" i="1" dirty="0"/>
              <a:t>:	git clone</a:t>
            </a:r>
          </a:p>
          <a:p>
            <a:endParaRPr lang="pl-PL" sz="2400" i="1" dirty="0"/>
          </a:p>
          <a:p>
            <a:r>
              <a:rPr lang="pl-PL" sz="2400" i="1" dirty="0" err="1"/>
              <a:t>Description</a:t>
            </a:r>
            <a:r>
              <a:rPr lang="pl-PL" sz="2400" i="1" dirty="0"/>
              <a:t>:  </a:t>
            </a:r>
            <a:r>
              <a:rPr lang="pl-PL" sz="2400" i="1" dirty="0" err="1"/>
              <a:t>let</a:t>
            </a:r>
            <a:r>
              <a:rPr lang="pl-PL" sz="2400" i="1" dirty="0"/>
              <a:t> </a:t>
            </a:r>
            <a:r>
              <a:rPr lang="pl-PL" sz="2400" i="1" dirty="0" err="1"/>
              <a:t>you</a:t>
            </a:r>
            <a:r>
              <a:rPr lang="pl-PL" sz="2400" i="1" dirty="0"/>
              <a:t> </a:t>
            </a:r>
            <a:r>
              <a:rPr lang="pl-PL" sz="2400" i="1" dirty="0" err="1"/>
              <a:t>get</a:t>
            </a:r>
            <a:r>
              <a:rPr lang="pl-PL" sz="2400" i="1" dirty="0"/>
              <a:t> a </a:t>
            </a:r>
            <a:r>
              <a:rPr lang="pl-PL" sz="2400" i="1" dirty="0" err="1"/>
              <a:t>copy</a:t>
            </a:r>
            <a:r>
              <a:rPr lang="pl-PL" sz="2400" i="1" dirty="0"/>
              <a:t> of </a:t>
            </a:r>
            <a:r>
              <a:rPr lang="pl-PL" sz="2400" i="1" dirty="0" err="1"/>
              <a:t>existing</a:t>
            </a:r>
            <a:r>
              <a:rPr lang="pl-PL" sz="2400" i="1" dirty="0"/>
              <a:t> </a:t>
            </a:r>
            <a:r>
              <a:rPr lang="pl-PL" sz="2400" i="1" dirty="0" err="1"/>
              <a:t>repository</a:t>
            </a:r>
            <a:endParaRPr lang="pl-PL" sz="2400" i="1" dirty="0"/>
          </a:p>
          <a:p>
            <a:endParaRPr lang="pl-PL" sz="2400" i="1" dirty="0"/>
          </a:p>
          <a:p>
            <a:r>
              <a:rPr lang="pl-PL" sz="2400" i="1" dirty="0" err="1"/>
              <a:t>Example</a:t>
            </a:r>
            <a:r>
              <a:rPr lang="pl-PL" sz="2133" i="1" dirty="0"/>
              <a:t>:  	</a:t>
            </a:r>
            <a:r>
              <a:rPr lang="en-US" sz="2133" i="1" dirty="0"/>
              <a:t>git clone ssh://szymczys@gerrite1.ext.net.nokia.com:8282/netact/nasd</a:t>
            </a:r>
            <a:r>
              <a:rPr lang="pl-PL" sz="2133" i="1" dirty="0"/>
              <a:t>a</a:t>
            </a:r>
            <a:r>
              <a:rPr lang="pl-PL" sz="2400" i="1" dirty="0"/>
              <a:t>			 </a:t>
            </a:r>
            <a:endParaRPr lang="en-US" sz="24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7E4854-5556-482F-AD58-907A0F6C4C38}"/>
              </a:ext>
            </a:extLst>
          </p:cNvPr>
          <p:cNvSpPr txBox="1"/>
          <p:nvPr/>
        </p:nvSpPr>
        <p:spPr>
          <a:xfrm>
            <a:off x="509092" y="3595719"/>
            <a:ext cx="11321299" cy="19389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2400" i="1" dirty="0" err="1"/>
              <a:t>Command</a:t>
            </a:r>
            <a:r>
              <a:rPr lang="pl-PL" sz="2400" i="1" dirty="0"/>
              <a:t>:	git </a:t>
            </a:r>
            <a:r>
              <a:rPr lang="pl-PL" sz="2400" i="1" dirty="0" err="1"/>
              <a:t>pull</a:t>
            </a:r>
            <a:endParaRPr lang="pl-PL" sz="2400" i="1" dirty="0"/>
          </a:p>
          <a:p>
            <a:endParaRPr lang="pl-PL" sz="2400" i="1" dirty="0"/>
          </a:p>
          <a:p>
            <a:r>
              <a:rPr lang="pl-PL" sz="2400" i="1" dirty="0" err="1"/>
              <a:t>Description</a:t>
            </a:r>
            <a:r>
              <a:rPr lang="pl-PL" sz="2400" i="1" dirty="0"/>
              <a:t>:  </a:t>
            </a:r>
            <a:r>
              <a:rPr lang="pl-PL" sz="2400" i="1" dirty="0" err="1"/>
              <a:t>let</a:t>
            </a:r>
            <a:r>
              <a:rPr lang="pl-PL" sz="2400" i="1" dirty="0"/>
              <a:t> </a:t>
            </a:r>
            <a:r>
              <a:rPr lang="pl-PL" sz="2400" i="1" dirty="0" err="1"/>
              <a:t>you</a:t>
            </a:r>
            <a:r>
              <a:rPr lang="pl-PL" sz="2400" i="1" dirty="0"/>
              <a:t> update </a:t>
            </a:r>
            <a:r>
              <a:rPr lang="pl-PL" sz="2400" i="1" dirty="0" err="1"/>
              <a:t>your</a:t>
            </a:r>
            <a:r>
              <a:rPr lang="pl-PL" sz="2400" i="1" dirty="0"/>
              <a:t>  </a:t>
            </a:r>
            <a:r>
              <a:rPr lang="pl-PL" sz="2400" i="1" dirty="0" err="1"/>
              <a:t>local</a:t>
            </a:r>
            <a:r>
              <a:rPr lang="pl-PL" sz="2400" i="1" dirty="0"/>
              <a:t> </a:t>
            </a:r>
            <a:r>
              <a:rPr lang="pl-PL" sz="2400" i="1" dirty="0" err="1"/>
              <a:t>repo</a:t>
            </a:r>
            <a:endParaRPr lang="pl-PL" sz="2400" i="1" dirty="0"/>
          </a:p>
          <a:p>
            <a:endParaRPr lang="pl-PL" sz="2400" i="1" dirty="0"/>
          </a:p>
          <a:p>
            <a:r>
              <a:rPr lang="pl-PL" sz="2400" i="1" dirty="0" err="1"/>
              <a:t>Example</a:t>
            </a:r>
            <a:r>
              <a:rPr lang="pl-PL" sz="2133" i="1" dirty="0"/>
              <a:t>:  	</a:t>
            </a:r>
            <a:r>
              <a:rPr lang="en-US" sz="2133" i="1" dirty="0"/>
              <a:t>git </a:t>
            </a:r>
            <a:r>
              <a:rPr lang="pl-PL" sz="2133" i="1" dirty="0" err="1"/>
              <a:t>pull</a:t>
            </a:r>
            <a:r>
              <a:rPr lang="pl-PL" sz="2400" i="1" dirty="0"/>
              <a:t>			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24091696"/>
      </p:ext>
    </p:extLst>
  </p:cSld>
  <p:clrMapOvr>
    <a:masterClrMapping/>
  </p:clrMapOvr>
</p:sld>
</file>

<file path=ppt/theme/theme1.xml><?xml version="1.0" encoding="utf-8"?>
<a:theme xmlns:a="http://schemas.openxmlformats.org/drawingml/2006/main" name="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Pure v2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Nokia Pure v12" id="{7AC05BEF-BBDF-4CF1-AA23-A676535EABCE}" vid="{AF106B15-0C1E-44CE-A53A-F2CB8A6EA7E7}"/>
    </a:ext>
  </a:extLst>
</a:theme>
</file>

<file path=ppt/theme/theme2.xml><?xml version="1.0" encoding="utf-8"?>
<a:theme xmlns:a="http://schemas.openxmlformats.org/drawingml/2006/main" name="blank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Pure v2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Nokia Pure v12" id="{7AC05BEF-BBDF-4CF1-AA23-A676535EABCE}" vid="{991539CA-B441-4AED-8339-F6770207F6A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Tempatka</Template>
  <TotalTime>207</TotalTime>
  <Words>412</Words>
  <Application>Microsoft Office PowerPoint</Application>
  <PresentationFormat>Widescreen</PresentationFormat>
  <Paragraphs>225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 Unicode MS</vt:lpstr>
      <vt:lpstr>Arial</vt:lpstr>
      <vt:lpstr>Calibri</vt:lpstr>
      <vt:lpstr>Lucida Grande</vt:lpstr>
      <vt:lpstr>Nokia Pure Headline Light</vt:lpstr>
      <vt:lpstr>Nokia Pure Headline Ultra Light</vt:lpstr>
      <vt:lpstr>Nokia Pure Text</vt:lpstr>
      <vt:lpstr>Nokia Pure Text Light</vt:lpstr>
      <vt:lpstr>ヒラギノ角ゴ Pro W3</vt:lpstr>
      <vt:lpstr>Nokia Master Blue Background</vt:lpstr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Szymczyszyn, Tomasz K. (Nokia - PL/Wroclaw)</dc:creator>
  <cp:lastModifiedBy>Szymczyszyn, Tomasz K. (Nokia - PL/Wroclaw)</cp:lastModifiedBy>
  <cp:revision>10</cp:revision>
  <dcterms:created xsi:type="dcterms:W3CDTF">2017-12-15T07:15:15Z</dcterms:created>
  <dcterms:modified xsi:type="dcterms:W3CDTF">2018-01-04T11:16:43Z</dcterms:modified>
</cp:coreProperties>
</file>