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7"/>
  </p:notesMasterIdLst>
  <p:handoutMasterIdLst>
    <p:handoutMasterId r:id="rId8"/>
  </p:handoutMasterIdLst>
  <p:sldIdLst>
    <p:sldId id="265" r:id="rId3"/>
    <p:sldId id="264" r:id="rId4"/>
    <p:sldId id="269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FCC991-C81D-0C7C-FB44-647B37B1FF74}" v="585" dt="2021-10-08T10:56:27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>
        <p:scale>
          <a:sx n="66" d="100"/>
          <a:sy n="66" d="100"/>
        </p:scale>
        <p:origin x="-1704" y="-894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ульбако Артемий Юрьевич" userId="S::265570@niuitmo.ru::02313dc1-33ac-424d-ad10-07243d860509" providerId="AD" clId="Web-{E2FCC991-C81D-0C7C-FB44-647B37B1FF74}"/>
    <pc:docChg chg="addSld delSld modSld">
      <pc:chgData name="Кульбако Артемий Юрьевич" userId="S::265570@niuitmo.ru::02313dc1-33ac-424d-ad10-07243d860509" providerId="AD" clId="Web-{E2FCC991-C81D-0C7C-FB44-647B37B1FF74}" dt="2021-10-08T10:56:27.194" v="517" actId="1076"/>
      <pc:docMkLst>
        <pc:docMk/>
      </pc:docMkLst>
      <pc:sldChg chg="addSp delSp modSp del">
        <pc:chgData name="Кульбако Артемий Юрьевич" userId="S::265570@niuitmo.ru::02313dc1-33ac-424d-ad10-07243d860509" providerId="AD" clId="Web-{E2FCC991-C81D-0C7C-FB44-647B37B1FF74}" dt="2021-10-08T10:54:50.193" v="510"/>
        <pc:sldMkLst>
          <pc:docMk/>
          <pc:sldMk cId="3472064595" sldId="257"/>
        </pc:sldMkLst>
        <pc:spChg chg="add del mod">
          <ac:chgData name="Кульбако Артемий Юрьевич" userId="S::265570@niuitmo.ru::02313dc1-33ac-424d-ad10-07243d860509" providerId="AD" clId="Web-{E2FCC991-C81D-0C7C-FB44-647B37B1FF74}" dt="2021-10-08T10:35:17.080" v="83"/>
          <ac:spMkLst>
            <pc:docMk/>
            <pc:sldMk cId="3472064595" sldId="257"/>
            <ac:spMk id="4" creationId="{A436C33C-064B-4D55-AA78-D608A65B50E9}"/>
          </ac:spMkLst>
        </pc:spChg>
      </pc:sldChg>
      <pc:sldChg chg="del">
        <pc:chgData name="Кульбако Артемий Юрьевич" userId="S::265570@niuitmo.ru::02313dc1-33ac-424d-ad10-07243d860509" providerId="AD" clId="Web-{E2FCC991-C81D-0C7C-FB44-647B37B1FF74}" dt="2021-10-08T10:55:48.178" v="511"/>
        <pc:sldMkLst>
          <pc:docMk/>
          <pc:sldMk cId="1447741309" sldId="258"/>
        </pc:sldMkLst>
      </pc:sldChg>
      <pc:sldChg chg="del">
        <pc:chgData name="Кульбако Артемий Юрьевич" userId="S::265570@niuitmo.ru::02313dc1-33ac-424d-ad10-07243d860509" providerId="AD" clId="Web-{E2FCC991-C81D-0C7C-FB44-647B37B1FF74}" dt="2021-10-08T10:55:49.397" v="512"/>
        <pc:sldMkLst>
          <pc:docMk/>
          <pc:sldMk cId="238712034" sldId="262"/>
        </pc:sldMkLst>
      </pc:sldChg>
      <pc:sldChg chg="addSp delSp modSp">
        <pc:chgData name="Кульбако Артемий Юрьевич" userId="S::265570@niuitmo.ru::02313dc1-33ac-424d-ad10-07243d860509" providerId="AD" clId="Web-{E2FCC991-C81D-0C7C-FB44-647B37B1FF74}" dt="2021-10-08T10:45:55.669" v="220" actId="1076"/>
        <pc:sldMkLst>
          <pc:docMk/>
          <pc:sldMk cId="1803256121" sldId="264"/>
        </pc:sldMkLst>
        <pc:spChg chg="del mod">
          <ac:chgData name="Кульбако Артемий Юрьевич" userId="S::265570@niuitmo.ru::02313dc1-33ac-424d-ad10-07243d860509" providerId="AD" clId="Web-{E2FCC991-C81D-0C7C-FB44-647B37B1FF74}" dt="2021-10-08T10:39:10.381" v="160"/>
          <ac:spMkLst>
            <pc:docMk/>
            <pc:sldMk cId="1803256121" sldId="264"/>
            <ac:spMk id="2" creationId="{00000000-0000-0000-0000-000000000000}"/>
          </ac:spMkLst>
        </pc:spChg>
        <pc:spChg chg="del">
          <ac:chgData name="Кульбако Артемий Юрьевич" userId="S::265570@niuitmo.ru::02313dc1-33ac-424d-ad10-07243d860509" providerId="AD" clId="Web-{E2FCC991-C81D-0C7C-FB44-647B37B1FF74}" dt="2021-10-08T10:36:47.660" v="102"/>
          <ac:spMkLst>
            <pc:docMk/>
            <pc:sldMk cId="1803256121" sldId="264"/>
            <ac:spMk id="3" creationId="{00000000-0000-0000-0000-000000000000}"/>
          </ac:spMkLst>
        </pc:spChg>
        <pc:spChg chg="add del mod">
          <ac:chgData name="Кульбако Артемий Юрьевич" userId="S::265570@niuitmo.ru::02313dc1-33ac-424d-ad10-07243d860509" providerId="AD" clId="Web-{E2FCC991-C81D-0C7C-FB44-647B37B1FF74}" dt="2021-10-08T10:36:56.301" v="103"/>
          <ac:spMkLst>
            <pc:docMk/>
            <pc:sldMk cId="1803256121" sldId="264"/>
            <ac:spMk id="5" creationId="{59544A25-FA1B-4494-8EBD-398562D30CEF}"/>
          </ac:spMkLst>
        </pc:spChg>
        <pc:spChg chg="add mod">
          <ac:chgData name="Кульбако Артемий Юрьевич" userId="S::265570@niuitmo.ru::02313dc1-33ac-424d-ad10-07243d860509" providerId="AD" clId="Web-{E2FCC991-C81D-0C7C-FB44-647B37B1FF74}" dt="2021-10-08T10:45:55.669" v="220" actId="1076"/>
          <ac:spMkLst>
            <pc:docMk/>
            <pc:sldMk cId="1803256121" sldId="264"/>
            <ac:spMk id="6" creationId="{00E631D6-92BB-4B42-8355-752FF8851C57}"/>
          </ac:spMkLst>
        </pc:spChg>
        <pc:spChg chg="add mod">
          <ac:chgData name="Кульбако Артемий Юрьевич" userId="S::265570@niuitmo.ru::02313dc1-33ac-424d-ad10-07243d860509" providerId="AD" clId="Web-{E2FCC991-C81D-0C7C-FB44-647B37B1FF74}" dt="2021-10-08T10:40:16.632" v="179" actId="14100"/>
          <ac:spMkLst>
            <pc:docMk/>
            <pc:sldMk cId="1803256121" sldId="264"/>
            <ac:spMk id="8" creationId="{5C759867-A660-4CF8-9A2B-7AB147B67300}"/>
          </ac:spMkLst>
        </pc:spChg>
        <pc:spChg chg="add del mod">
          <ac:chgData name="Кульбако Артемий Юрьевич" userId="S::265570@niuitmo.ru::02313dc1-33ac-424d-ad10-07243d860509" providerId="AD" clId="Web-{E2FCC991-C81D-0C7C-FB44-647B37B1FF74}" dt="2021-10-08T10:39:12.334" v="161"/>
          <ac:spMkLst>
            <pc:docMk/>
            <pc:sldMk cId="1803256121" sldId="264"/>
            <ac:spMk id="10" creationId="{6FD249D7-A00C-47AD-BB2B-686E6C3ECB16}"/>
          </ac:spMkLst>
        </pc:spChg>
      </pc:sldChg>
      <pc:sldChg chg="addSp modSp">
        <pc:chgData name="Кульбако Артемий Юрьевич" userId="S::265570@niuitmo.ru::02313dc1-33ac-424d-ad10-07243d860509" providerId="AD" clId="Web-{E2FCC991-C81D-0C7C-FB44-647B37B1FF74}" dt="2021-10-08T10:40:55.508" v="182" actId="20577"/>
        <pc:sldMkLst>
          <pc:docMk/>
          <pc:sldMk cId="87172503" sldId="265"/>
        </pc:sldMkLst>
        <pc:spChg chg="add mod">
          <ac:chgData name="Кульбако Артемий Юрьевич" userId="S::265570@niuitmo.ru::02313dc1-33ac-424d-ad10-07243d860509" providerId="AD" clId="Web-{E2FCC991-C81D-0C7C-FB44-647B37B1FF74}" dt="2021-10-08T10:40:55.508" v="182" actId="20577"/>
          <ac:spMkLst>
            <pc:docMk/>
            <pc:sldMk cId="87172503" sldId="265"/>
            <ac:spMk id="2" creationId="{7042771C-56D3-4891-9ECC-07EBA841614C}"/>
          </ac:spMkLst>
        </pc:spChg>
        <pc:spChg chg="mod">
          <ac:chgData name="Кульбако Артемий Юрьевич" userId="S::265570@niuitmo.ru::02313dc1-33ac-424d-ad10-07243d860509" providerId="AD" clId="Web-{E2FCC991-C81D-0C7C-FB44-647B37B1FF74}" dt="2021-10-08T10:33:34.845" v="38" actId="1076"/>
          <ac:spMkLst>
            <pc:docMk/>
            <pc:sldMk cId="87172503" sldId="265"/>
            <ac:spMk id="5" creationId="{00000000-0000-0000-0000-000000000000}"/>
          </ac:spMkLst>
        </pc:spChg>
        <pc:spChg chg="mod">
          <ac:chgData name="Кульбако Артемий Юрьевич" userId="S::265570@niuitmo.ru::02313dc1-33ac-424d-ad10-07243d860509" providerId="AD" clId="Web-{E2FCC991-C81D-0C7C-FB44-647B37B1FF74}" dt="2021-10-08T10:35:03.799" v="79" actId="20577"/>
          <ac:spMkLst>
            <pc:docMk/>
            <pc:sldMk cId="87172503" sldId="265"/>
            <ac:spMk id="7" creationId="{00000000-0000-0000-0000-000000000000}"/>
          </ac:spMkLst>
        </pc:spChg>
        <pc:cxnChg chg="add mod">
          <ac:chgData name="Кульбако Артемий Юрьевич" userId="S::265570@niuitmo.ru::02313dc1-33ac-424d-ad10-07243d860509" providerId="AD" clId="Web-{E2FCC991-C81D-0C7C-FB44-647B37B1FF74}" dt="2021-10-08T10:34:29.752" v="53"/>
          <ac:cxnSpMkLst>
            <pc:docMk/>
            <pc:sldMk cId="87172503" sldId="265"/>
            <ac:cxnSpMk id="3" creationId="{73175940-EE54-492D-93ED-3977FB3CC502}"/>
          </ac:cxnSpMkLst>
        </pc:cxnChg>
      </pc:sldChg>
      <pc:sldChg chg="del">
        <pc:chgData name="Кульбако Артемий Юрьевич" userId="S::265570@niuitmo.ru::02313dc1-33ac-424d-ad10-07243d860509" providerId="AD" clId="Web-{E2FCC991-C81D-0C7C-FB44-647B37B1FF74}" dt="2021-10-08T10:55:50.865" v="513"/>
        <pc:sldMkLst>
          <pc:docMk/>
          <pc:sldMk cId="2290475877" sldId="266"/>
        </pc:sldMkLst>
      </pc:sldChg>
      <pc:sldChg chg="del">
        <pc:chgData name="Кульбако Артемий Юрьевич" userId="S::265570@niuitmo.ru::02313dc1-33ac-424d-ad10-07243d860509" providerId="AD" clId="Web-{E2FCC991-C81D-0C7C-FB44-647B37B1FF74}" dt="2021-10-08T10:55:51.991" v="514"/>
        <pc:sldMkLst>
          <pc:docMk/>
          <pc:sldMk cId="2290475877" sldId="267"/>
        </pc:sldMkLst>
      </pc:sldChg>
      <pc:sldChg chg="del">
        <pc:chgData name="Кульбако Артемий Юрьевич" userId="S::265570@niuitmo.ru::02313dc1-33ac-424d-ad10-07243d860509" providerId="AD" clId="Web-{E2FCC991-C81D-0C7C-FB44-647B37B1FF74}" dt="2021-10-08T10:55:52.647" v="515"/>
        <pc:sldMkLst>
          <pc:docMk/>
          <pc:sldMk cId="2290475877" sldId="268"/>
        </pc:sldMkLst>
      </pc:sldChg>
      <pc:sldChg chg="addSp delSp modSp add mod replId modClrScheme chgLayout">
        <pc:chgData name="Кульбако Артемий Юрьевич" userId="S::265570@niuitmo.ru::02313dc1-33ac-424d-ad10-07243d860509" providerId="AD" clId="Web-{E2FCC991-C81D-0C7C-FB44-647B37B1FF74}" dt="2021-10-08T10:56:27.194" v="517" actId="1076"/>
        <pc:sldMkLst>
          <pc:docMk/>
          <pc:sldMk cId="2650111536" sldId="269"/>
        </pc:sldMkLst>
        <pc:spChg chg="add mod">
          <ac:chgData name="Кульбако Артемий Юрьевич" userId="S::265570@niuitmo.ru::02313dc1-33ac-424d-ad10-07243d860509" providerId="AD" clId="Web-{E2FCC991-C81D-0C7C-FB44-647B37B1FF74}" dt="2021-10-08T10:54:10.676" v="506" actId="14100"/>
          <ac:spMkLst>
            <pc:docMk/>
            <pc:sldMk cId="2650111536" sldId="269"/>
            <ac:spMk id="3" creationId="{D54B0CEC-4411-4F35-BF49-2BA9C61F34D8}"/>
          </ac:spMkLst>
        </pc:spChg>
        <pc:spChg chg="del">
          <ac:chgData name="Кульбако Артемий Юрьевич" userId="S::265570@niuitmo.ru::02313dc1-33ac-424d-ad10-07243d860509" providerId="AD" clId="Web-{E2FCC991-C81D-0C7C-FB44-647B37B1FF74}" dt="2021-10-08T10:47:19.264" v="242"/>
          <ac:spMkLst>
            <pc:docMk/>
            <pc:sldMk cId="2650111536" sldId="269"/>
            <ac:spMk id="6" creationId="{00E631D6-92BB-4B42-8355-752FF8851C57}"/>
          </ac:spMkLst>
        </pc:spChg>
        <pc:spChg chg="del mod ord">
          <ac:chgData name="Кульбако Артемий Юрьевич" userId="S::265570@niuitmo.ru::02313dc1-33ac-424d-ad10-07243d860509" providerId="AD" clId="Web-{E2FCC991-C81D-0C7C-FB44-647B37B1FF74}" dt="2021-10-08T10:53:48.645" v="497"/>
          <ac:spMkLst>
            <pc:docMk/>
            <pc:sldMk cId="2650111536" sldId="269"/>
            <ac:spMk id="8" creationId="{5C759867-A660-4CF8-9A2B-7AB147B67300}"/>
          </ac:spMkLst>
        </pc:spChg>
        <pc:spChg chg="add mod">
          <ac:chgData name="Кульбако Артемий Юрьевич" userId="S::265570@niuitmo.ru::02313dc1-33ac-424d-ad10-07243d860509" providerId="AD" clId="Web-{E2FCC991-C81D-0C7C-FB44-647B37B1FF74}" dt="2021-10-08T10:54:22.411" v="509" actId="1076"/>
          <ac:spMkLst>
            <pc:docMk/>
            <pc:sldMk cId="2650111536" sldId="269"/>
            <ac:spMk id="13" creationId="{AA13E79B-2B1E-4DB5-B415-380CE2D54996}"/>
          </ac:spMkLst>
        </pc:spChg>
        <pc:spChg chg="add mod">
          <ac:chgData name="Кульбако Артемий Юрьевич" userId="S::265570@niuitmo.ru::02313dc1-33ac-424d-ad10-07243d860509" providerId="AD" clId="Web-{E2FCC991-C81D-0C7C-FB44-647B37B1FF74}" dt="2021-10-08T10:47:57.686" v="245"/>
          <ac:spMkLst>
            <pc:docMk/>
            <pc:sldMk cId="2650111536" sldId="269"/>
            <ac:spMk id="15" creationId="{D6898ECB-4F89-4490-A04A-F70CBD5352B9}"/>
          </ac:spMkLst>
        </pc:spChg>
        <pc:picChg chg="add mod">
          <ac:chgData name="Кульбако Артемий Юрьевич" userId="S::265570@niuitmo.ru::02313dc1-33ac-424d-ad10-07243d860509" providerId="AD" clId="Web-{E2FCC991-C81D-0C7C-FB44-647B37B1FF74}" dt="2021-10-08T10:56:27.194" v="517" actId="1076"/>
          <ac:picMkLst>
            <pc:docMk/>
            <pc:sldMk cId="2650111536" sldId="269"/>
            <ac:picMk id="2" creationId="{46B6A716-38D6-4D50-8479-58688D44D5E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0393" y="1655240"/>
            <a:ext cx="7583213" cy="705749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cs typeface="Calibri"/>
              </a:rPr>
              <a:t>Облачные и туманные вычисления 0: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ru-RU" sz="2000" dirty="0" err="1">
                <a:cs typeface="Calibri"/>
              </a:rPr>
              <a:t>Кульбако</a:t>
            </a:r>
            <a:r>
              <a:rPr lang="ru-RU" sz="2000" dirty="0">
                <a:cs typeface="Calibri"/>
              </a:rPr>
              <a:t> Артемий, P34112</a:t>
            </a:r>
          </a:p>
          <a:p>
            <a:r>
              <a:rPr lang="en-US" dirty="0"/>
              <a:t>ИСУ: 265570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7042771C-56D3-4891-9ECC-07EBA841614C}"/>
              </a:ext>
            </a:extLst>
          </p:cNvPr>
          <p:cNvSpPr txBox="1">
            <a:spLocks/>
          </p:cNvSpPr>
          <p:nvPr/>
        </p:nvSpPr>
        <p:spPr>
          <a:xfrm>
            <a:off x="515006" y="2390964"/>
            <a:ext cx="8111357" cy="7057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ea typeface="+mj-lt"/>
                <a:cs typeface="+mj-lt"/>
              </a:rPr>
              <a:t>Автоматизированное создание индексов БД на основе существующих запросов</a:t>
            </a:r>
            <a:endParaRPr lang="ru-RU">
              <a:cs typeface="Calibri"/>
            </a:endParaRP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73175940-EE54-492D-93ED-3977FB3CC502}"/>
              </a:ext>
            </a:extLst>
          </p:cNvPr>
          <p:cNvCxnSpPr/>
          <p:nvPr/>
        </p:nvCxnSpPr>
        <p:spPr>
          <a:xfrm flipV="1">
            <a:off x="725214" y="2362855"/>
            <a:ext cx="7725102" cy="23648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E631D6-92BB-4B42-8355-752FF8851C57}"/>
              </a:ext>
            </a:extLst>
          </p:cNvPr>
          <p:cNvSpPr txBox="1"/>
          <p:nvPr/>
        </p:nvSpPr>
        <p:spPr>
          <a:xfrm>
            <a:off x="484790" y="1535166"/>
            <a:ext cx="817442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ea typeface="+mn-lt"/>
                <a:cs typeface="+mn-lt"/>
              </a:rPr>
              <a:t>Разработать приложение, которое автоматически создать наилучшие индексы в базе данных на основе используемых запросов к существующей БД. </a:t>
            </a:r>
            <a:endParaRPr lang="ru-RU" dirty="0"/>
          </a:p>
          <a:p>
            <a:pPr algn="just"/>
            <a:endParaRPr lang="ru-RU" dirty="0">
              <a:ea typeface="+mn-lt"/>
              <a:cs typeface="+mn-lt"/>
            </a:endParaRPr>
          </a:p>
          <a:p>
            <a:pPr algn="just"/>
            <a:r>
              <a:rPr lang="ru-RU" dirty="0">
                <a:ea typeface="+mn-lt"/>
                <a:cs typeface="+mn-lt"/>
              </a:rPr>
              <a:t>Идея родилась из рабочей задачи, когда появилась необходимость ускорить очень сложный (&gt; 50 строк) и очень долгий (&gt; 1 мин выполнения) запрос к </a:t>
            </a:r>
            <a:r>
              <a:rPr lang="ru-RU" dirty="0" err="1">
                <a:latin typeface="Courier New"/>
                <a:ea typeface="+mn-lt"/>
                <a:cs typeface="+mn-lt"/>
              </a:rPr>
              <a:t>MongoDB</a:t>
            </a:r>
            <a:r>
              <a:rPr lang="ru-RU" dirty="0">
                <a:ea typeface="+mn-lt"/>
                <a:cs typeface="+mn-lt"/>
              </a:rPr>
              <a:t>. </a:t>
            </a:r>
            <a:r>
              <a:rPr lang="ru-RU" dirty="0" err="1">
                <a:ea typeface="+mn-lt"/>
                <a:cs typeface="+mn-lt"/>
              </a:rPr>
              <a:t>Надёжнейшим</a:t>
            </a:r>
            <a:r>
              <a:rPr lang="ru-RU" dirty="0">
                <a:ea typeface="+mn-lt"/>
                <a:cs typeface="+mn-lt"/>
              </a:rPr>
              <a:t> и быстрейшим вариантом оказалось создание </a:t>
            </a:r>
            <a:r>
              <a:rPr lang="ru-RU" dirty="0">
                <a:latin typeface="Courier New"/>
                <a:ea typeface="+mn-lt"/>
                <a:cs typeface="+mn-lt"/>
              </a:rPr>
              <a:t>Python</a:t>
            </a:r>
            <a:r>
              <a:rPr lang="ru-RU" dirty="0">
                <a:ea typeface="+mn-lt"/>
                <a:cs typeface="+mn-lt"/>
              </a:rPr>
              <a:t>-скрипта, который сам переберёт все возможные комбинации индексов для полей и таблиц, </a:t>
            </a:r>
            <a:r>
              <a:rPr lang="ru-RU" dirty="0" err="1">
                <a:ea typeface="+mn-lt"/>
                <a:cs typeface="+mn-lt"/>
              </a:rPr>
              <a:t>фигурируемых</a:t>
            </a:r>
            <a:r>
              <a:rPr lang="ru-RU" dirty="0">
                <a:ea typeface="+mn-lt"/>
                <a:cs typeface="+mn-lt"/>
              </a:rPr>
              <a:t> в запросе, и выберет наиболее оптимальный по скорости работы и/или памяти.</a:t>
            </a:r>
            <a:endParaRPr lang="ru-RU" dirty="0"/>
          </a:p>
          <a:p>
            <a:endParaRPr lang="ru-RU">
              <a:cs typeface="Calibri"/>
            </a:endParaRPr>
          </a:p>
          <a:p>
            <a:endParaRPr lang="ru-RU" dirty="0">
              <a:cs typeface="Calibri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C759867-A660-4CF8-9A2B-7AB147B67300}"/>
              </a:ext>
            </a:extLst>
          </p:cNvPr>
          <p:cNvSpPr txBox="1">
            <a:spLocks/>
          </p:cNvSpPr>
          <p:nvPr/>
        </p:nvSpPr>
        <p:spPr>
          <a:xfrm>
            <a:off x="1710" y="642026"/>
            <a:ext cx="2520759" cy="64452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3600" dirty="0">
                <a:solidFill>
                  <a:schemeClr val="bg1"/>
                </a:solidFill>
                <a:cs typeface="Calibri"/>
              </a:rPr>
              <a:t>КОНЦЕПТ</a:t>
            </a:r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46B6A716-38D6-4D50-8479-58688D44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25" y="1858962"/>
            <a:ext cx="3955830" cy="1919306"/>
          </a:xfrm>
          <a:prstGeom prst="rect">
            <a:avLst/>
          </a:prstGeom>
          <a:noFill/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A13E79B-2B1E-4DB5-B415-380CE2D54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3673" y="1590458"/>
            <a:ext cx="3833648" cy="271644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600" dirty="0" err="1">
                <a:cs typeface="Calibri"/>
              </a:rPr>
              <a:t>Клиентское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приложение</a:t>
            </a:r>
            <a:r>
              <a:rPr lang="en-US" sz="1600" dirty="0">
                <a:cs typeface="Calibri"/>
              </a:rPr>
              <a:t> (</a:t>
            </a:r>
            <a:r>
              <a:rPr lang="en-US" sz="1600" dirty="0" err="1">
                <a:cs typeface="Calibri"/>
              </a:rPr>
              <a:t>может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быть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веб-приложением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но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изначально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планируется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консольный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клиент</a:t>
            </a:r>
            <a:r>
              <a:rPr lang="en-US" sz="1600" dirty="0">
                <a:cs typeface="Calibri"/>
              </a:rPr>
              <a:t>)</a:t>
            </a:r>
          </a:p>
          <a:p>
            <a:r>
              <a:rPr lang="en-US" sz="1600" dirty="0" err="1">
                <a:cs typeface="Calibri"/>
              </a:rPr>
              <a:t>Среда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выполенения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приложения</a:t>
            </a:r>
            <a:endParaRPr lang="en-US" sz="1600" dirty="0">
              <a:cs typeface="Calibri"/>
            </a:endParaRPr>
          </a:p>
          <a:p>
            <a:r>
              <a:rPr lang="en-US" sz="1600" dirty="0" err="1">
                <a:cs typeface="Calibri"/>
              </a:rPr>
              <a:t>База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данных</a:t>
            </a:r>
            <a:endParaRPr lang="en-US" sz="1600" dirty="0">
              <a:cs typeface="Calibri"/>
            </a:endParaRPr>
          </a:p>
          <a:p>
            <a:r>
              <a:rPr lang="en-US" sz="1600" dirty="0" err="1">
                <a:cs typeface="Calibri"/>
              </a:rPr>
              <a:t>Файловое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хранилище</a:t>
            </a:r>
          </a:p>
          <a:p>
            <a:endParaRPr lang="en-US" sz="1600" dirty="0">
              <a:cs typeface="Calibri"/>
            </a:endParaRPr>
          </a:p>
          <a:p>
            <a:r>
              <a:rPr lang="en-US" sz="1600" dirty="0" err="1">
                <a:cs typeface="Calibri"/>
              </a:rPr>
              <a:t>Брокер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сообщений</a:t>
            </a:r>
            <a:r>
              <a:rPr lang="en-US" sz="1600" dirty="0">
                <a:cs typeface="Calibri"/>
              </a:rPr>
              <a:t>? (</a:t>
            </a:r>
            <a:r>
              <a:rPr lang="en-US" sz="1600" dirty="0" err="1">
                <a:cs typeface="Calibri"/>
              </a:rPr>
              <a:t>зависит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от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времени</a:t>
            </a:r>
            <a:r>
              <a:rPr lang="en-US" sz="1600" dirty="0">
                <a:cs typeface="Calibri"/>
              </a:rPr>
              <a:t> и </a:t>
            </a:r>
            <a:r>
              <a:rPr lang="en-US" sz="1600" dirty="0" err="1">
                <a:cs typeface="Calibri"/>
              </a:rPr>
              <a:t>сложности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реализации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остальных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компонентов</a:t>
            </a:r>
            <a:r>
              <a:rPr lang="en-US" sz="1600" dirty="0">
                <a:cs typeface="Calibri"/>
              </a:rPr>
              <a:t>)</a:t>
            </a:r>
          </a:p>
          <a:p>
            <a:pPr>
              <a:buChar char="•"/>
            </a:pPr>
            <a:endParaRPr lang="en-US" sz="1600" dirty="0">
              <a:cs typeface="Calibri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6898ECB-4F89-4490-A04A-F70CBD535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/>
              <a:t>Колонтитул</a:t>
            </a:r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54B0CEC-4411-4F35-BF49-2BA9C61F34D8}"/>
              </a:ext>
            </a:extLst>
          </p:cNvPr>
          <p:cNvSpPr txBox="1">
            <a:spLocks/>
          </p:cNvSpPr>
          <p:nvPr/>
        </p:nvSpPr>
        <p:spPr>
          <a:xfrm>
            <a:off x="1710" y="642026"/>
            <a:ext cx="3458807" cy="64452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3600" dirty="0">
                <a:solidFill>
                  <a:schemeClr val="bg1"/>
                </a:solidFill>
                <a:cs typeface="Calibri"/>
              </a:rPr>
              <a:t>АРХИТЕКТУРА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011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4669</TotalTime>
  <Words>48</Words>
  <Application>Microsoft Office PowerPoint</Application>
  <PresentationFormat>Экран (16:9)</PresentationFormat>
  <Paragraphs>23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6" baseType="lpstr">
      <vt:lpstr>Cover</vt:lpstr>
      <vt:lpstr>1_Cover</vt:lpstr>
      <vt:lpstr>Облачные и туманные вычисления 0: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deus-ex-mashina</cp:lastModifiedBy>
  <cp:revision>149</cp:revision>
  <dcterms:created xsi:type="dcterms:W3CDTF">2014-06-27T12:30:22Z</dcterms:created>
  <dcterms:modified xsi:type="dcterms:W3CDTF">2021-10-08T10:56:28Z</dcterms:modified>
</cp:coreProperties>
</file>