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B6DE-AC47-413E-8712-99888D4ED3FE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A682-A3AB-41EF-97C6-E1025FEE064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B6DE-AC47-413E-8712-99888D4ED3FE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A682-A3AB-41EF-97C6-E1025FEE064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B6DE-AC47-413E-8712-99888D4ED3FE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A682-A3AB-41EF-97C6-E1025FEE064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B6DE-AC47-413E-8712-99888D4ED3FE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A682-A3AB-41EF-97C6-E1025FEE064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B6DE-AC47-413E-8712-99888D4ED3FE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A682-A3AB-41EF-97C6-E1025FEE064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B6DE-AC47-413E-8712-99888D4ED3FE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A682-A3AB-41EF-97C6-E1025FEE064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B6DE-AC47-413E-8712-99888D4ED3FE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A682-A3AB-41EF-97C6-E1025FEE064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B6DE-AC47-413E-8712-99888D4ED3FE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A682-A3AB-41EF-97C6-E1025FEE064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B6DE-AC47-413E-8712-99888D4ED3FE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A682-A3AB-41EF-97C6-E1025FEE064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B6DE-AC47-413E-8712-99888D4ED3FE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A682-A3AB-41EF-97C6-E1025FEE064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B6DE-AC47-413E-8712-99888D4ED3FE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A682-A3AB-41EF-97C6-E1025FEE064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DB6DE-AC47-413E-8712-99888D4ED3FE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2A682-A3AB-41EF-97C6-E1025FEE0649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Практика 2021/2022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Сроки практики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Учебная практика </a:t>
            </a:r>
            <a:r>
              <a:rPr lang="ru-RU" dirty="0" err="1" smtClean="0"/>
              <a:t>c</a:t>
            </a:r>
            <a:r>
              <a:rPr lang="ru-RU" dirty="0" smtClean="0"/>
              <a:t> 24.02.2022 по 07.03.2022, 09.03.2022</a:t>
            </a:r>
          </a:p>
          <a:p>
            <a:r>
              <a:rPr lang="ru-RU" dirty="0" smtClean="0"/>
              <a:t>Производственная практика </a:t>
            </a:r>
            <a:r>
              <a:rPr lang="ru-RU" dirty="0" err="1" smtClean="0"/>
              <a:t>c</a:t>
            </a:r>
            <a:r>
              <a:rPr lang="ru-RU" dirty="0" smtClean="0"/>
              <a:t> 10.03.2022 по 30.04.2022</a:t>
            </a:r>
            <a:endParaRPr lang="ru-RU" dirty="0" smtClean="0"/>
          </a:p>
          <a:p>
            <a:r>
              <a:rPr lang="ru-RU" dirty="0" smtClean="0"/>
              <a:t>Преддипломная практика </a:t>
            </a:r>
            <a:r>
              <a:rPr lang="ru-RU" dirty="0" err="1" smtClean="0"/>
              <a:t>c</a:t>
            </a:r>
            <a:r>
              <a:rPr lang="ru-RU" dirty="0" smtClean="0"/>
              <a:t> 03.05.2022 по 07.05.2022, </a:t>
            </a:r>
            <a:r>
              <a:rPr lang="ru-RU" dirty="0" err="1" smtClean="0"/>
              <a:t>c</a:t>
            </a:r>
            <a:r>
              <a:rPr lang="ru-RU" smtClean="0"/>
              <a:t> 11.05.2022 по 28.05.2022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Варианты прохождения практики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предлагаемой компании</a:t>
            </a:r>
          </a:p>
          <a:p>
            <a:r>
              <a:rPr lang="ru-RU" dirty="0" smtClean="0"/>
              <a:t>В университете в лаборатории</a:t>
            </a:r>
          </a:p>
          <a:p>
            <a:r>
              <a:rPr lang="ru-RU" dirty="0" smtClean="0"/>
              <a:t>По месту работы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 месту работы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Место практики Санкт-Петербург</a:t>
            </a:r>
          </a:p>
          <a:p>
            <a:r>
              <a:rPr lang="ru-RU" dirty="0" smtClean="0"/>
              <a:t>Подписан договор с Университетом ИТМО</a:t>
            </a:r>
          </a:p>
          <a:p>
            <a:r>
              <a:rPr lang="ru-RU" dirty="0" smtClean="0"/>
              <a:t>Подписана заявка</a:t>
            </a:r>
          </a:p>
          <a:p>
            <a:r>
              <a:rPr lang="ru-RU" dirty="0" smtClean="0"/>
              <a:t>Вы работаете на момент прохождения практики</a:t>
            </a:r>
          </a:p>
          <a:p>
            <a:r>
              <a:rPr lang="ru-RU" dirty="0" smtClean="0"/>
              <a:t>Компанию согласовала Маркина Т.А.</a:t>
            </a:r>
          </a:p>
          <a:p>
            <a:r>
              <a:rPr lang="ru-RU" dirty="0" smtClean="0"/>
              <a:t>Предоставляете контакты вашего руководителя от компании</a:t>
            </a:r>
          </a:p>
          <a:p>
            <a:r>
              <a:rPr lang="ru-RU" dirty="0" smtClean="0"/>
              <a:t>В конце получаете отзыв с печатью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78</Words>
  <Application>Microsoft Office PowerPoint</Application>
  <PresentationFormat>Экран (4:3)</PresentationFormat>
  <Paragraphs>17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Практика 2021/2022</vt:lpstr>
      <vt:lpstr>Сроки практики</vt:lpstr>
      <vt:lpstr>Варианты прохождения практики</vt:lpstr>
      <vt:lpstr>По месту работы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Практика 2021/2022</dc:title>
  <dc:creator>Tatiana Markina</dc:creator>
  <cp:lastModifiedBy>Tatiana Markina</cp:lastModifiedBy>
  <cp:revision>1</cp:revision>
  <dcterms:created xsi:type="dcterms:W3CDTF">2021-10-11T11:22:32Z</dcterms:created>
  <dcterms:modified xsi:type="dcterms:W3CDTF">2021-10-11T11:31:20Z</dcterms:modified>
</cp:coreProperties>
</file>