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17FD-2CE9-456E-96BC-2233F3D4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BD676-07C4-4BF3-A9C9-53D723AE5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C6C0-0E15-480C-BE66-41238EA0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35C-3B7D-4301-AECC-485EDC86D1F3}" type="datetimeFigureOut">
              <a:rPr lang="en-PH" smtClean="0"/>
              <a:t>13/10/2021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56C22-D2FD-45E7-8DBA-D7A61A23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084B8-B4A2-406A-9EE8-40B2FF4C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D62D-16D1-44D2-87FB-A83B9677C1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81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BE54-081A-4E4F-97E2-3B839A1E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781AF-E37F-4664-A49E-C867AE5A3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0D6EE-CB1B-46B1-854B-C6537163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35C-3B7D-4301-AECC-485EDC86D1F3}" type="datetimeFigureOut">
              <a:rPr lang="en-PH" smtClean="0"/>
              <a:t>13/10/2021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5131-4411-4B17-A5F8-C8B197E1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35E8-3494-4C91-91FD-BA60BCF5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D62D-16D1-44D2-87FB-A83B9677C1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737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18E59-857E-4238-8D19-16AD66278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BAFE0-19F2-4DAC-979A-4599D5BA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BF7D-EEFD-4021-87C2-0D2F5613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35C-3B7D-4301-AECC-485EDC86D1F3}" type="datetimeFigureOut">
              <a:rPr lang="en-PH" smtClean="0"/>
              <a:t>13/10/2021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01128-0377-4F09-8FFA-23396CAF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960C0-47AC-424B-B848-8C6CAD41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D62D-16D1-44D2-87FB-A83B9677C1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4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A762-C63A-4E16-B946-A3A91FE6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8BE8-9DF0-4298-8EB9-B92C610B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161FA-8BB4-4FC5-B2E2-60865C28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35C-3B7D-4301-AECC-485EDC86D1F3}" type="datetimeFigureOut">
              <a:rPr lang="en-PH" smtClean="0"/>
              <a:t>13/10/2021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783B-0016-4F69-9A8F-112371DB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2388-CC01-43FB-9B15-4B505502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D62D-16D1-44D2-87FB-A83B9677C1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766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28A4-5DC9-4D5D-BB48-9C97CC0A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C3F62-74A0-4618-B85C-486DD4B6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8E798-004F-4D7D-9760-1B8191ED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35C-3B7D-4301-AECC-485EDC86D1F3}" type="datetimeFigureOut">
              <a:rPr lang="en-PH" smtClean="0"/>
              <a:t>13/10/2021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32CA-B2F9-40F9-BDCF-DBD1B109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7075-A33A-45DC-B989-0A9266AF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D62D-16D1-44D2-87FB-A83B9677C1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539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0236-E7A6-4369-B0ED-ED20016C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22B5-44FB-44C8-98D6-A59500A90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3BC5A-1F6C-402C-9F7D-2608B2BDF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2A440-5B2D-436D-BF77-3F8A6612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35C-3B7D-4301-AECC-485EDC86D1F3}" type="datetimeFigureOut">
              <a:rPr lang="en-PH" smtClean="0"/>
              <a:t>13/10/2021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0D368-DAB3-43F1-B48A-04D4B808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0A701-A10B-46BC-9177-23ABC18D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D62D-16D1-44D2-87FB-A83B9677C1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285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0C59-AFAC-4F80-9A38-4DE59EA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192F-C91C-4DFD-8DBF-DB9AAB10E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9046D-F024-4901-8AD5-7489E8E31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506E9-C030-4B5E-8A92-BEA185AC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02179-1654-4374-914F-796C769BE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C79D7-51D7-4627-B837-30A071A4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35C-3B7D-4301-AECC-485EDC86D1F3}" type="datetimeFigureOut">
              <a:rPr lang="en-PH" smtClean="0"/>
              <a:t>13/10/2021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F1705-A383-4B78-B6BF-143FCE11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B6A8D-2EDC-4C50-B2F4-A9F27963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D62D-16D1-44D2-87FB-A83B9677C1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48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8381-74B4-48E8-875B-FAFD7767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88AF2-B26A-4829-BD12-B928A602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35C-3B7D-4301-AECC-485EDC86D1F3}" type="datetimeFigureOut">
              <a:rPr lang="en-PH" smtClean="0"/>
              <a:t>13/10/2021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B2289-E03A-436F-A459-82F2EE40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9AB9C-8A4A-420B-8373-98B53580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D62D-16D1-44D2-87FB-A83B9677C1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126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621B0-4D3D-48B1-8C54-86330923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35C-3B7D-4301-AECC-485EDC86D1F3}" type="datetimeFigureOut">
              <a:rPr lang="en-PH" smtClean="0"/>
              <a:t>13/10/2021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2A1AE-EB8A-4EAE-899C-0A1F4C2E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5042-A7D1-4A09-A597-48E32B52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D62D-16D1-44D2-87FB-A83B9677C1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984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0E88-E61D-4850-8A01-3CB334E7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BE8C-E9C8-4953-ABAB-95A37983C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EFAB3-9951-4156-98C4-9DCE7FAF9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CAA21-AA28-4FDA-9EB2-0E9F1A5B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35C-3B7D-4301-AECC-485EDC86D1F3}" type="datetimeFigureOut">
              <a:rPr lang="en-PH" smtClean="0"/>
              <a:t>13/10/2021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F4400-5D20-43E8-8DE2-797A9F5E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3A71-079B-4989-9BB4-6F55FF11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D62D-16D1-44D2-87FB-A83B9677C1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141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E37A-EC6F-4271-A5F6-867CFF44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196A6-6CF1-4253-A964-CFAD41444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EC35A-7B0A-48AE-9546-F586C0E01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EF0C-0C3C-42A8-8D78-A2341D9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35C-3B7D-4301-AECC-485EDC86D1F3}" type="datetimeFigureOut">
              <a:rPr lang="en-PH" smtClean="0"/>
              <a:t>13/10/2021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6D8FA-3EAB-4F8C-95B0-1281F0D2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063EB-B5D8-4449-A6A0-1D86BE30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D62D-16D1-44D2-87FB-A83B9677C1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64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30B5D-B09B-4B89-A51E-E41FCA32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1E0AD-F767-47F2-8536-53BC095A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DA60E-55E4-4F31-9BE1-3A47AED3A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BE35C-3B7D-4301-AECC-485EDC86D1F3}" type="datetimeFigureOut">
              <a:rPr lang="en-PH" smtClean="0"/>
              <a:t>13/10/2021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43C7-A5D2-4C19-B1BC-487CA6A17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D5917-90F3-460E-894F-6BAEBB088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D62D-16D1-44D2-87FB-A83B9677C1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99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141B-8280-4FFA-ACC1-C18EB89B7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489-36-8350</a:t>
            </a:r>
            <a:br>
              <a:rPr lang="en-P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P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514-14-8905</a:t>
            </a:r>
            <a:br>
              <a:rPr lang="en-P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P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690-05-5315</a:t>
            </a:r>
            <a:br>
              <a:rPr lang="en-P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P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421-37-1396</a:t>
            </a:r>
            <a:br>
              <a:rPr lang="en-P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P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458-02-6124</a:t>
            </a:r>
            <a:br>
              <a:rPr lang="en-P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P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323-54-4532</a:t>
            </a:r>
            <a:br>
              <a:rPr lang="en-PH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6D9C2-55CA-4723-9B7A-8CFC0ECE2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371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489-36-8350 514-14-8905 690-05-5315 421-37-1396 458-02-6124 323-54-4532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489-36-8350 514-14-8905 690-05-5315 421-37-1396 458-02-6124 323-54-4532 </dc:title>
  <dc:creator>Ryan Dagdag</dc:creator>
  <cp:lastModifiedBy>Ryan Dagdag</cp:lastModifiedBy>
  <cp:revision>1</cp:revision>
  <dcterms:created xsi:type="dcterms:W3CDTF">2021-10-13T04:33:09Z</dcterms:created>
  <dcterms:modified xsi:type="dcterms:W3CDTF">2021-10-13T04:33:23Z</dcterms:modified>
</cp:coreProperties>
</file>