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606" autoAdjust="0"/>
  </p:normalViewPr>
  <p:slideViewPr>
    <p:cSldViewPr snapToGrid="0">
      <p:cViewPr varScale="1">
        <p:scale>
          <a:sx n="64" d="100"/>
          <a:sy n="64" d="100"/>
        </p:scale>
        <p:origin x="13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4B09C-7BCF-411E-A483-2C8185B239C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C3DC0-1121-4F8A-AE79-5526359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</a:t>
            </a:r>
            <a:r>
              <a:rPr lang="en-US" b="1" baseline="0" dirty="0" smtClean="0"/>
              <a:t> :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Hybrid Mobile App built using Angular, Bootstrap and HTML5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Build platform installer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or Android (APK / IPA)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REST API Integration to server-side components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Build and Deploy server-side components (packaged as WAR) using standard based OSS technologies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C3DC0-1121-4F8A-AE79-55263591A2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0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3B16-7313-49DC-AAE9-6D4AA81415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610-7D34-4CD2-8A5E-BA54D069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8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3B16-7313-49DC-AAE9-6D4AA81415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610-7D34-4CD2-8A5E-BA54D069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3B16-7313-49DC-AAE9-6D4AA81415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610-7D34-4CD2-8A5E-BA54D069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3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3B16-7313-49DC-AAE9-6D4AA81415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610-7D34-4CD2-8A5E-BA54D069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0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3B16-7313-49DC-AAE9-6D4AA81415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610-7D34-4CD2-8A5E-BA54D069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3B16-7313-49DC-AAE9-6D4AA81415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610-7D34-4CD2-8A5E-BA54D069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3B16-7313-49DC-AAE9-6D4AA81415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610-7D34-4CD2-8A5E-BA54D069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3B16-7313-49DC-AAE9-6D4AA81415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610-7D34-4CD2-8A5E-BA54D069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3B16-7313-49DC-AAE9-6D4AA81415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610-7D34-4CD2-8A5E-BA54D069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9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3B16-7313-49DC-AAE9-6D4AA81415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610-7D34-4CD2-8A5E-BA54D069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1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3B16-7313-49DC-AAE9-6D4AA81415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610-7D34-4CD2-8A5E-BA54D069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3B16-7313-49DC-AAE9-6D4AA81415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77610-7D34-4CD2-8A5E-BA54D069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2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42958" y="298277"/>
            <a:ext cx="9270421" cy="3128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smtClean="0">
                <a:solidFill>
                  <a:srgbClr val="C00000"/>
                </a:solidFill>
              </a:rPr>
              <a:t>Concept in Brief – Architecture </a:t>
            </a:r>
            <a:endParaRPr lang="en-US" sz="1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B566629F-A1C6-48A2-83FA-539A5E061495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921866" y="3193194"/>
            <a:ext cx="1229362" cy="210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101" y="2751265"/>
            <a:ext cx="884170" cy="883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724" y="2838099"/>
            <a:ext cx="834922" cy="80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57" y="1580444"/>
            <a:ext cx="1251451" cy="113420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B566629F-A1C6-48A2-83FA-539A5E061495}"/>
              </a:ext>
            </a:extLst>
          </p:cNvPr>
          <p:cNvCxnSpPr>
            <a:cxnSpLocks/>
          </p:cNvCxnSpPr>
          <p:nvPr/>
        </p:nvCxnSpPr>
        <p:spPr>
          <a:xfrm>
            <a:off x="1758612" y="2381956"/>
            <a:ext cx="914419" cy="54186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B566629F-A1C6-48A2-83FA-539A5E061495}"/>
              </a:ext>
            </a:extLst>
          </p:cNvPr>
          <p:cNvCxnSpPr>
            <a:cxnSpLocks/>
          </p:cNvCxnSpPr>
          <p:nvPr/>
        </p:nvCxnSpPr>
        <p:spPr>
          <a:xfrm flipV="1">
            <a:off x="1826042" y="3732642"/>
            <a:ext cx="846989" cy="6926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652" y="1414476"/>
            <a:ext cx="1041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Partner App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6869" y="3422458"/>
            <a:ext cx="115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Mobile Users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1029" y="2527325"/>
            <a:ext cx="728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Internet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B566629F-A1C6-48A2-83FA-539A5E061495}"/>
              </a:ext>
            </a:extLst>
          </p:cNvPr>
          <p:cNvCxnSpPr>
            <a:cxnSpLocks/>
          </p:cNvCxnSpPr>
          <p:nvPr/>
        </p:nvCxnSpPr>
        <p:spPr>
          <a:xfrm>
            <a:off x="3744069" y="3194989"/>
            <a:ext cx="83845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70400" y="2524150"/>
            <a:ext cx="1185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 Balancer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711361" y="1249835"/>
            <a:ext cx="3816272" cy="39584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gnetic Disk 17"/>
          <p:cNvSpPr/>
          <p:nvPr/>
        </p:nvSpPr>
        <p:spPr>
          <a:xfrm>
            <a:off x="11051228" y="2751264"/>
            <a:ext cx="1108639" cy="883857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Mobile DB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6E9859D-BB94-4EF7-9BD7-2CC179CF82D6}"/>
              </a:ext>
            </a:extLst>
          </p:cNvPr>
          <p:cNvSpPr/>
          <p:nvPr/>
        </p:nvSpPr>
        <p:spPr>
          <a:xfrm>
            <a:off x="6848655" y="2751265"/>
            <a:ext cx="1073211" cy="88385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Mobile App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F6E9859D-BB94-4EF7-9BD7-2CC179CF82D6}"/>
              </a:ext>
            </a:extLst>
          </p:cNvPr>
          <p:cNvSpPr/>
          <p:nvPr/>
        </p:nvSpPr>
        <p:spPr>
          <a:xfrm>
            <a:off x="9132371" y="1679112"/>
            <a:ext cx="1108639" cy="598441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Computer Vision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B566629F-A1C6-48A2-83FA-539A5E061495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489271" y="3193194"/>
            <a:ext cx="135938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6E9859D-BB94-4EF7-9BD7-2CC179CF82D6}"/>
              </a:ext>
            </a:extLst>
          </p:cNvPr>
          <p:cNvSpPr/>
          <p:nvPr/>
        </p:nvSpPr>
        <p:spPr>
          <a:xfrm>
            <a:off x="9151228" y="2886968"/>
            <a:ext cx="1092177" cy="65449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Customer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6E9859D-BB94-4EF7-9BD7-2CC179CF82D6}"/>
              </a:ext>
            </a:extLst>
          </p:cNvPr>
          <p:cNvSpPr/>
          <p:nvPr/>
        </p:nvSpPr>
        <p:spPr>
          <a:xfrm>
            <a:off x="9178495" y="4199296"/>
            <a:ext cx="1062516" cy="57861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Auth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566629F-A1C6-48A2-83FA-539A5E06149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7921866" y="1978333"/>
            <a:ext cx="1210505" cy="12148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B566629F-A1C6-48A2-83FA-539A5E06149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921866" y="3193194"/>
            <a:ext cx="1256629" cy="12954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</p:cNvCxnSpPr>
          <p:nvPr/>
        </p:nvCxnSpPr>
        <p:spPr>
          <a:xfrm flipH="1" flipV="1">
            <a:off x="10527634" y="3189023"/>
            <a:ext cx="523594" cy="41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8977494" y="1319716"/>
            <a:ext cx="1395449" cy="373861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94" y="4199296"/>
            <a:ext cx="795554" cy="12272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78495" y="1414476"/>
            <a:ext cx="106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71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2021-11-17T12:39:40Z</dcterms:created>
  <dcterms:modified xsi:type="dcterms:W3CDTF">2021-11-17T12:57:10Z</dcterms:modified>
</cp:coreProperties>
</file>